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5D3A-A127-4D49-0764-BB48C5DF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3571D-4770-71DA-11E9-07174CA2B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D339A-058D-152B-F43C-719170AD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BAAC-BCCA-A756-B1F9-C46D039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E3C7D-353F-E759-1AFD-B467AC33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1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56D5-5018-6411-8ED2-81665AC3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86137-C47A-CA26-F4B6-74D47E92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6022-4E4A-1868-1302-E09A77F7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C7D6-AD29-6779-734E-D33D3AF9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0A334-E8FB-F891-2E6A-B495D2A5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BFCAE-CD4D-2541-5CE1-3609F9227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056F4-2D09-7A7F-F63B-4FE39C3EE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E5DA4-ACE7-FD0D-2914-74E9CA5C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E2E8F-C3E9-50DC-290A-B698578F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1899-F4B6-D427-37A8-0B86C29D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2DC6-CCAB-392F-DB89-AF002298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70F0-4A2E-E337-F3E6-D906F00CA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46867-00BF-0C7B-F32F-3F528CC2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967B5-9EE3-5775-478E-17EF24C4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B271-151A-28C7-29F4-84BAFFCF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7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2C85-B92C-C1E7-F9D9-31E5D4A2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D263-F77F-DA9D-2317-0BAB0144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E0BA-6CCB-BC67-16DE-8427C0C9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2F4E-7CEA-8CED-0E76-60DECD9E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8E93-9A20-38FB-C20C-6CD505F2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7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CE2D-29C6-ACEB-4F83-D4AF9BCE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130E1-EC54-70DF-487D-88EE86CD5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91CBB-FCAE-D002-006B-2D379BF8B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B6DE0-B97B-CEDD-DC9A-2A7174EC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0183-70E1-4465-268F-1CC6567DD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F4F17-CDF1-4834-CD9D-B7717E19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92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0697-7677-BC74-EFC1-FD80151F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868C-A7C6-F56D-DD91-E172E1825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51E1B-1E92-A122-C982-CF53323F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59B61-94DD-2CEB-A6F2-794B04690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08A5F-C225-FC88-B98D-AFA08149D0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AE341-5F51-7595-65BC-1895108C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3628F-3BB4-C9D2-A07B-7214491A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F72D7-0719-770D-78AA-DBEF3191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A541-0104-9122-5E39-682A36AB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15517-0934-16BA-4AD4-8051D4FC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E0B71-022B-3CF5-47E5-1920E3BF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13496-9B0A-742C-6606-72538AE8C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3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7492EE-B2DC-E7AD-2C35-029F167B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05A69-77F4-D7F7-584E-290DD1699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9EE89-972C-9960-69A4-0EE216A22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6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1D90-01E9-785E-90F0-69DFE896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388E-0402-33C3-99BC-7B45E4391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40570-F62A-BBB0-EF51-28AA749F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C17F0-7D9C-6044-9E9E-949B59FE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8B2FA-E23B-6522-EEBC-B5E43951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D7FD-A2EA-95B6-60C9-19812DF9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9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63DE6-C176-17E0-8B23-BD0CC1ED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75165-15B1-6809-9623-12567095E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B0E4D-A33E-E25A-2AC0-D207C251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35584-CA98-8437-AA9D-187CDCC3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FF9E7-7FF2-9014-4993-A3239D2D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64640-63E5-E911-F4A7-0C07D1A3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6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B854A-C959-F0F1-AB4A-B44BE9E6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0EE0-C86D-02B9-107F-0DAB789AD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0244-B431-4A10-ED0C-1899B7C39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A41D9-64DF-42AE-8CA0-C087F888F636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EE25-8AC5-8E0E-5CC9-CB0E7A9B7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6852-48D4-72FF-C2B6-18A2BEC2A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7DE59-D8BB-450E-B0F8-89A73CBBB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7F40-21AA-94B6-621E-8142D2266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Regression with ecommerce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7EA2F-9558-B9A6-CABF-AD76ACB9A2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Keside Unegbu</a:t>
            </a:r>
          </a:p>
        </p:txBody>
      </p:sp>
    </p:spTree>
    <p:extLst>
      <p:ext uri="{BB962C8B-B14F-4D97-AF65-F5344CB8AC3E}">
        <p14:creationId xmlns:p14="http://schemas.microsoft.com/office/powerpoint/2010/main" val="228524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2F52B-4FBB-1179-BE6B-1144E0954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CFD983-3826-24AF-9DBF-57D9DF83D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932748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2815167761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2186538351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Data imports and exploration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97679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Exploratory Data analysis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041658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Feature selection and splitting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097871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Model training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493912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r>
                        <a:rPr lang="en-US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Evaluation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254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96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FF4AD-C203-1C7E-23DB-5C31A7AC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81000"/>
            <a:ext cx="3419856" cy="2003057"/>
          </a:xfrm>
        </p:spPr>
        <p:txBody>
          <a:bodyPr anchor="ctr">
            <a:normAutofit/>
          </a:bodyPr>
          <a:lstStyle/>
          <a:p>
            <a:r>
              <a:rPr lang="en-US" dirty="0"/>
              <a:t>Data imports and exploration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F1099E-F044-B1D3-72B5-E62150C9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381000"/>
            <a:ext cx="6894576" cy="20030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I import all the libraries I need to do data analysis and visualization.</a:t>
            </a:r>
          </a:p>
          <a:p>
            <a:pPr marL="0" indent="0">
              <a:buNone/>
            </a:pPr>
            <a:r>
              <a:rPr lang="en-US" sz="2200" dirty="0"/>
              <a:t>I also used the head() method to bring me the first 5 rows of the data set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F9F12B-9B21-7378-B500-F106C7EF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18" b="2"/>
          <a:stretch>
            <a:fillRect/>
          </a:stretch>
        </p:blipFill>
        <p:spPr>
          <a:xfrm>
            <a:off x="8" y="2668687"/>
            <a:ext cx="6095992" cy="4189309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9F0CE-F823-C271-62E0-39377F2457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7"/>
          <a:stretch>
            <a:fillRect/>
          </a:stretch>
        </p:blipFill>
        <p:spPr>
          <a:xfrm>
            <a:off x="601980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724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Linear Regression with ecommerce data</vt:lpstr>
      <vt:lpstr>Agenda</vt:lpstr>
      <vt:lpstr>Data imports and exploration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keside unegbu</dc:creator>
  <cp:lastModifiedBy>keside unegbu</cp:lastModifiedBy>
  <cp:revision>1</cp:revision>
  <dcterms:created xsi:type="dcterms:W3CDTF">2025-07-25T20:17:56Z</dcterms:created>
  <dcterms:modified xsi:type="dcterms:W3CDTF">2025-07-25T20:30:32Z</dcterms:modified>
</cp:coreProperties>
</file>