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showSpecialPlsOnTitleSld="0">
  <p:sldMasterIdLst>
    <p:sldMasterId id="2147483648" r:id="rId1"/>
  </p:sldMasterIdLst>
  <p:notesMasterIdLst>
    <p:notesMasterId r:id="rId33"/>
  </p:notesMasterIdLst>
  <p:handoutMasterIdLst>
    <p:handoutMasterId r:id="rId34"/>
  </p:handoutMasterIdLst>
  <p:sldIdLst>
    <p:sldId id="257" r:id="rId2"/>
    <p:sldId id="258" r:id="rId3"/>
    <p:sldId id="259" r:id="rId4"/>
    <p:sldId id="260" r:id="rId5"/>
    <p:sldId id="262" r:id="rId6"/>
    <p:sldId id="264" r:id="rId7"/>
    <p:sldId id="265" r:id="rId8"/>
    <p:sldId id="266" r:id="rId9"/>
    <p:sldId id="282" r:id="rId10"/>
    <p:sldId id="269" r:id="rId11"/>
    <p:sldId id="289" r:id="rId12"/>
    <p:sldId id="281" r:id="rId13"/>
    <p:sldId id="290" r:id="rId14"/>
    <p:sldId id="295" r:id="rId15"/>
    <p:sldId id="283" r:id="rId16"/>
    <p:sldId id="284" r:id="rId17"/>
    <p:sldId id="285" r:id="rId18"/>
    <p:sldId id="286" r:id="rId19"/>
    <p:sldId id="287" r:id="rId20"/>
    <p:sldId id="288" r:id="rId21"/>
    <p:sldId id="291" r:id="rId22"/>
    <p:sldId id="292" r:id="rId23"/>
    <p:sldId id="298" r:id="rId24"/>
    <p:sldId id="296" r:id="rId25"/>
    <p:sldId id="297" r:id="rId26"/>
    <p:sldId id="293" r:id="rId27"/>
    <p:sldId id="294" r:id="rId28"/>
    <p:sldId id="275" r:id="rId29"/>
    <p:sldId id="276" r:id="rId30"/>
    <p:sldId id="277" r:id="rId31"/>
    <p:sldId id="278" r:id="rId32"/>
  </p:sldIdLst>
  <p:sldSz cx="12192000" cy="6858000"/>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p:defaultTextStyle>
  <p:extLst>
    <p:ext uri="{521415D9-36F7-43E2-AB2F-B90AF26B5E84}">
      <p14:sectionLst xmlns:p14="http://schemas.microsoft.com/office/powerpoint/2010/main">
        <p14:section name="Default Section" id="{A7DEBA9F-1C72-49CA-8BDC-B3F33E5463DB}">
          <p14:sldIdLst>
            <p14:sldId id="257"/>
            <p14:sldId id="258"/>
          </p14:sldIdLst>
        </p14:section>
        <p14:section name="Untitled Section" id="{DFD70CFA-2676-44E3-8C30-7D9BAD9023DA}">
          <p14:sldIdLst>
            <p14:sldId id="259"/>
            <p14:sldId id="260"/>
            <p14:sldId id="262"/>
            <p14:sldId id="264"/>
            <p14:sldId id="265"/>
            <p14:sldId id="266"/>
            <p14:sldId id="282"/>
            <p14:sldId id="269"/>
            <p14:sldId id="289"/>
            <p14:sldId id="281"/>
            <p14:sldId id="290"/>
            <p14:sldId id="295"/>
            <p14:sldId id="283"/>
            <p14:sldId id="284"/>
            <p14:sldId id="285"/>
            <p14:sldId id="286"/>
            <p14:sldId id="287"/>
            <p14:sldId id="288"/>
            <p14:sldId id="291"/>
            <p14:sldId id="292"/>
            <p14:sldId id="298"/>
            <p14:sldId id="296"/>
            <p14:sldId id="297"/>
            <p14:sldId id="293"/>
            <p14:sldId id="29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660"/>
  </p:normalViewPr>
  <p:slideViewPr>
    <p:cSldViewPr snapToGrid="0">
      <p:cViewPr varScale="1">
        <p:scale>
          <a:sx n="81" d="100"/>
          <a:sy n="81" d="100"/>
        </p:scale>
        <p:origin x="4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850" name="Header Placeholder 1"/>
          <p:cNvSpPr>
            <a:spLocks noGrp="1"/>
          </p:cNvSpPr>
          <p:nvPr>
            <p:ph type="hdr" sz="quarter"/>
          </p:nvPr>
        </p:nvSpPr>
        <p:spPr>
          <a:xfrm>
            <a:off x="0" y="0"/>
            <a:ext cx="2971800" cy="458787"/>
          </a:xfrm>
          <a:prstGeom prst="rect">
            <a:avLst/>
          </a:prstGeom>
          <a:noFill/>
          <a:ln>
            <a:noFill/>
          </a:ln>
        </p:spPr>
        <p:txBody>
          <a:bodyPr vert="horz" lIns="91440" tIns="45720" rIns="91440" bIns="45720" anchor="t"/>
          <a:lstStyle/>
          <a:p>
            <a:pPr lvl="0" eaLnBrk="1" latinLnBrk="1" hangingPunct="1"/>
            <a:endParaRPr lang="en-IN" altLang="en-US" sz="1200"/>
          </a:p>
        </p:txBody>
      </p:sp>
      <p:sp>
        <p:nvSpPr>
          <p:cNvPr id="1048851" name="Date Placeholder 2"/>
          <p:cNvSpPr>
            <a:spLocks noGrp="1"/>
          </p:cNvSpPr>
          <p:nvPr>
            <p:ph type="dt" sz="quarter" idx="1"/>
          </p:nvPr>
        </p:nvSpPr>
        <p:spPr>
          <a:xfrm>
            <a:off x="3884612" y="0"/>
            <a:ext cx="2971800" cy="458787"/>
          </a:xfrm>
          <a:prstGeom prst="rect">
            <a:avLst/>
          </a:prstGeom>
          <a:noFill/>
          <a:ln>
            <a:noFill/>
          </a:ln>
        </p:spPr>
        <p:txBody>
          <a:bodyPr vert="horz" lIns="91440" tIns="45720" rIns="91440" bIns="45720" anchor="t"/>
          <a:lstStyle/>
          <a:p>
            <a:pPr lvl="0" algn="r" eaLnBrk="1" latinLnBrk="1" hangingPunct="1"/>
            <a:fld id="{566ABCEB-ACFC-4714-9973-3DA970169C29}" type="datetime1">
              <a:rPr lang="en-IN" altLang="en-US" sz="1200"/>
              <a:t>14-04-2023</a:t>
            </a:fld>
            <a:endParaRPr lang="en-IN" altLang="en-US" sz="1200"/>
          </a:p>
        </p:txBody>
      </p:sp>
      <p:sp>
        <p:nvSpPr>
          <p:cNvPr id="1048852" name="Footer Placeholder 3"/>
          <p:cNvSpPr>
            <a:spLocks noGrp="1"/>
          </p:cNvSpPr>
          <p:nvPr>
            <p:ph type="ftr" sz="quarter" idx="2"/>
          </p:nvPr>
        </p:nvSpPr>
        <p:spPr>
          <a:xfrm>
            <a:off x="0" y="8685212"/>
            <a:ext cx="2971800" cy="458787"/>
          </a:xfrm>
          <a:prstGeom prst="rect">
            <a:avLst/>
          </a:prstGeom>
          <a:noFill/>
          <a:ln>
            <a:noFill/>
          </a:ln>
        </p:spPr>
        <p:txBody>
          <a:bodyPr vert="horz" lIns="91440" tIns="45720" rIns="91440" bIns="45720" anchor="b"/>
          <a:lstStyle/>
          <a:p>
            <a:pPr lvl="0" eaLnBrk="1" latinLnBrk="1" hangingPunct="1"/>
            <a:r>
              <a:rPr lang="en-IN" altLang="en-US" sz="1200"/>
              <a:t>BATCH No:</a:t>
            </a:r>
          </a:p>
        </p:txBody>
      </p:sp>
      <p:sp>
        <p:nvSpPr>
          <p:cNvPr id="1048853" name="Slide Number Placeholder 4"/>
          <p:cNvSpPr>
            <a:spLocks noGrp="1"/>
          </p:cNvSpPr>
          <p:nvPr>
            <p:ph type="sldNum" sz="quarter" idx="3"/>
          </p:nvPr>
        </p:nvSpPr>
        <p:spPr>
          <a:xfrm>
            <a:off x="3884612" y="8685212"/>
            <a:ext cx="2971800" cy="458787"/>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t>‹#›</a:t>
            </a:fld>
            <a:endParaRPr lang="en-IN" altLang="en-US" sz="1200"/>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44" name="Header Placeholder 1"/>
          <p:cNvSpPr>
            <a:spLocks noGrp="1"/>
          </p:cNvSpPr>
          <p:nvPr>
            <p:ph type="hdr" sz="quarter"/>
          </p:nvPr>
        </p:nvSpPr>
        <p:spPr>
          <a:xfrm>
            <a:off x="0" y="0"/>
            <a:ext cx="2971800" cy="458787"/>
          </a:xfrm>
          <a:prstGeom prst="rect">
            <a:avLst/>
          </a:prstGeom>
          <a:noFill/>
          <a:ln>
            <a:noFill/>
          </a:ln>
        </p:spPr>
        <p:txBody>
          <a:bodyPr vert="horz" lIns="91440" tIns="45720" rIns="91440" bIns="45720" anchor="t"/>
          <a:lstStyle/>
          <a:p>
            <a:pPr lvl="0" eaLnBrk="1" latinLnBrk="1" hangingPunct="1"/>
            <a:endParaRPr lang="en-IN" altLang="en-US" sz="1200"/>
          </a:p>
        </p:txBody>
      </p:sp>
      <p:sp>
        <p:nvSpPr>
          <p:cNvPr id="1048845" name="Date Placeholder 2"/>
          <p:cNvSpPr>
            <a:spLocks noGrp="1"/>
          </p:cNvSpPr>
          <p:nvPr>
            <p:ph type="dt" idx="1"/>
          </p:nvPr>
        </p:nvSpPr>
        <p:spPr>
          <a:xfrm>
            <a:off x="3884612" y="0"/>
            <a:ext cx="2971800" cy="458787"/>
          </a:xfrm>
          <a:prstGeom prst="rect">
            <a:avLst/>
          </a:prstGeom>
          <a:noFill/>
          <a:ln>
            <a:noFill/>
          </a:ln>
        </p:spPr>
        <p:txBody>
          <a:bodyPr vert="horz" lIns="91440" tIns="45720" rIns="91440" bIns="45720" anchor="t"/>
          <a:lstStyle/>
          <a:p>
            <a:pPr lvl="0" algn="r" eaLnBrk="1" latinLnBrk="1" hangingPunct="1"/>
            <a:fld id="{566ABCEB-ACFC-4714-9973-3DA970169C29}" type="datetime1">
              <a:rPr lang="en-IN" altLang="en-US" sz="1200"/>
              <a:t>14-04-2023</a:t>
            </a:fld>
            <a:endParaRPr lang="en-IN" altLang="en-US" sz="1200"/>
          </a:p>
        </p:txBody>
      </p:sp>
      <p:sp>
        <p:nvSpPr>
          <p:cNvPr id="1048846" name="Slide Image Placeholder 3"/>
          <p:cNvSpPr>
            <a:spLocks noGrp="1" noRot="1" noChangeAspect="1"/>
          </p:cNvSpPr>
          <p:nvPr>
            <p:ph type="sldImg" idx="2"/>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847" name="Notes Placeholder 4"/>
          <p:cNvSpPr>
            <a:spLocks noGrp="1"/>
          </p:cNvSpPr>
          <p:nvPr>
            <p:ph type="body" sz="quarter" idx="3"/>
          </p:nvPr>
        </p:nvSpPr>
        <p:spPr>
          <a:xfrm>
            <a:off x="685800" y="4400550"/>
            <a:ext cx="5486400" cy="360045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848" name="Footer Placeholder 5"/>
          <p:cNvSpPr>
            <a:spLocks noGrp="1"/>
          </p:cNvSpPr>
          <p:nvPr>
            <p:ph type="ftr" sz="quarter" idx="4"/>
          </p:nvPr>
        </p:nvSpPr>
        <p:spPr>
          <a:xfrm>
            <a:off x="0" y="8685212"/>
            <a:ext cx="2971800" cy="458787"/>
          </a:xfrm>
          <a:prstGeom prst="rect">
            <a:avLst/>
          </a:prstGeom>
          <a:noFill/>
          <a:ln>
            <a:noFill/>
          </a:ln>
        </p:spPr>
        <p:txBody>
          <a:bodyPr vert="horz" lIns="91440" tIns="45720" rIns="91440" bIns="45720" anchor="b"/>
          <a:lstStyle/>
          <a:p>
            <a:pPr lvl="0" eaLnBrk="1" latinLnBrk="1" hangingPunct="1"/>
            <a:r>
              <a:rPr lang="en-IN" altLang="en-US" sz="1200"/>
              <a:t>BATCH No:</a:t>
            </a:r>
          </a:p>
        </p:txBody>
      </p:sp>
      <p:sp>
        <p:nvSpPr>
          <p:cNvPr id="1048849" name="Slide Number Placeholder 6"/>
          <p:cNvSpPr>
            <a:spLocks noGrp="1"/>
          </p:cNvSpPr>
          <p:nvPr>
            <p:ph type="sldNum" sz="quarter" idx="5"/>
          </p:nvPr>
        </p:nvSpPr>
        <p:spPr>
          <a:xfrm>
            <a:off x="3884612" y="8685212"/>
            <a:ext cx="2971800" cy="458787"/>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t>‹#›</a:t>
            </a:fld>
            <a:endParaRPr lang="en-IN" altLang="en-US" sz="1200"/>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Calibri" panose="020F0502020204030204" pitchFamily="34" charset="0"/>
        <a:sym typeface="Calibri" panose="020F0502020204030204"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Slide Image Placeholder 1"/>
          <p:cNvSpPr>
            <a:spLocks noGrp="1" noRot="1" noChangeAspect="1"/>
          </p:cNvSpPr>
          <p:nvPr>
            <p:ph type="sldImg"/>
          </p:nvPr>
        </p:nvSpPr>
        <p:spPr>
          <a:xfrm>
            <a:off x="685800" y="1143000"/>
            <a:ext cx="5486400" cy="3086100"/>
          </a:xfrm>
          <a:prstGeom prst="rect">
            <a:avLst/>
          </a:prstGeom>
        </p:spPr>
        <p:txBody>
          <a:bodyPr vert="horz" lIns="91440" tIns="45720" rIns="91440" bIns="45720" anchor="ctr"/>
          <a:lstStyle/>
          <a:p>
            <a:endParaRPr/>
          </a:p>
        </p:txBody>
      </p:sp>
      <p:sp>
        <p:nvSpPr>
          <p:cNvPr id="1048613" name="Notes Placeholder 2"/>
          <p:cNvSpPr>
            <a:spLocks noGrp="1"/>
          </p:cNvSpPr>
          <p:nvPr>
            <p:ph type="body" idx="1"/>
          </p:nvPr>
        </p:nvSpPr>
        <p:spPr>
          <a:xfrm>
            <a:off x="685800" y="4400550"/>
            <a:ext cx="5486400" cy="3600450"/>
          </a:xfrm>
          <a:prstGeom prst="rect">
            <a:avLst/>
          </a:prstGeom>
        </p:spPr>
        <p:txBody>
          <a:bodyPr vert="horz" lIns="91440" tIns="45720" rIns="91440" bIns="45720" anchor="t"/>
          <a:lstStyle/>
          <a:p>
            <a:endParaRPr lang="en-IN" altLang="en-US"/>
          </a:p>
        </p:txBody>
      </p:sp>
      <p:sp>
        <p:nvSpPr>
          <p:cNvPr id="1048614" name="Date Placeholder 3"/>
          <p:cNvSpPr txBox="1"/>
          <p:nvPr/>
        </p:nvSpPr>
        <p:spPr>
          <a:xfrm>
            <a:off x="3884612" y="0"/>
            <a:ext cx="2971800" cy="458787"/>
          </a:xfrm>
          <a:prstGeom prst="rect">
            <a:avLst/>
          </a:prstGeom>
          <a:noFill/>
          <a:ln>
            <a:noFill/>
          </a:ln>
        </p:spPr>
        <p:txBody>
          <a:bodyPr vert="horz" lIns="91440" tIns="45720" rIns="91440" bIns="45720" anchor="t"/>
          <a:lstStyle/>
          <a:p>
            <a:pPr lvl="0" algn="r" eaLnBrk="1" latinLnBrk="1" hangingPunct="1"/>
            <a:fld id="{566ABCEB-ACFC-4714-9973-3DA970169C29}" type="datetime1">
              <a:rPr lang="en-IN" altLang="en-US" sz="1200"/>
              <a:t>14-04-2023</a:t>
            </a:fld>
            <a:endParaRPr lang="en-IN" altLang="en-US" sz="1200"/>
          </a:p>
        </p:txBody>
      </p:sp>
      <p:sp>
        <p:nvSpPr>
          <p:cNvPr id="1048615" name="Footer Placeholder 4"/>
          <p:cNvSpPr txBox="1"/>
          <p:nvPr/>
        </p:nvSpPr>
        <p:spPr>
          <a:xfrm>
            <a:off x="0" y="8685212"/>
            <a:ext cx="2971800" cy="458787"/>
          </a:xfrm>
          <a:prstGeom prst="rect">
            <a:avLst/>
          </a:prstGeom>
          <a:noFill/>
          <a:ln>
            <a:noFill/>
          </a:ln>
        </p:spPr>
        <p:txBody>
          <a:bodyPr vert="horz" lIns="91440" tIns="45720" rIns="91440" bIns="45720" anchor="b"/>
          <a:lstStyle/>
          <a:p>
            <a:pPr lvl="0" eaLnBrk="1" latinLnBrk="1" hangingPunct="1"/>
            <a:r>
              <a:rPr lang="en-IN" altLang="en-US" sz="1200"/>
              <a:t>BATCH No:</a:t>
            </a:r>
          </a:p>
        </p:txBody>
      </p:sp>
      <p:sp>
        <p:nvSpPr>
          <p:cNvPr id="1048616" name="Slide Number Placeholder 5"/>
          <p:cNvSpPr txBox="1"/>
          <p:nvPr/>
        </p:nvSpPr>
        <p:spPr>
          <a:xfrm>
            <a:off x="3884612" y="8685212"/>
            <a:ext cx="2971800" cy="458787"/>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t>2</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95"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796"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797"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798"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79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1" name="Title 1"/>
          <p:cNvSpPr>
            <a:spLocks noGrp="1"/>
          </p:cNvSpPr>
          <p:nvPr>
            <p:ph type="title"/>
          </p:nvPr>
        </p:nvSpPr>
        <p:spPr/>
        <p:txBody>
          <a:bodyPr/>
          <a:lstStyle/>
          <a:p>
            <a:r>
              <a:rPr lang="en-US"/>
              <a:t>Click to edit Master title style</a:t>
            </a:r>
            <a:endParaRPr lang="en-IN"/>
          </a:p>
        </p:txBody>
      </p:sp>
      <p:sp>
        <p:nvSpPr>
          <p:cNvPr id="104881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13"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14"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15"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00"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801"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2"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03"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04"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584"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585"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1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81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81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19"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20"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21" name="Title 1"/>
          <p:cNvSpPr>
            <a:spLocks noGrp="1"/>
          </p:cNvSpPr>
          <p:nvPr>
            <p:ph type="title"/>
          </p:nvPr>
        </p:nvSpPr>
        <p:spPr/>
        <p:txBody>
          <a:bodyPr/>
          <a:lstStyle/>
          <a:p>
            <a:r>
              <a:rPr lang="en-US"/>
              <a:t>Click to edit Master title style</a:t>
            </a:r>
            <a:endParaRPr lang="en-IN"/>
          </a:p>
        </p:txBody>
      </p:sp>
      <p:sp>
        <p:nvSpPr>
          <p:cNvPr id="1048822"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23"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24" name="Date Placeholder 3"/>
          <p:cNvSpPr>
            <a:spLocks noGrp="1"/>
          </p:cNvSpPr>
          <p:nvPr>
            <p:ph type="dt" sz="half" idx="1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25"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26"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27"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82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3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3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32" name="Date Placeholder 3"/>
          <p:cNvSpPr>
            <a:spLocks noGrp="1"/>
          </p:cNvSpPr>
          <p:nvPr>
            <p:ph type="dt" sz="half" idx="1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33" name="Slide Number Placeholder 5"/>
          <p:cNvSpPr>
            <a:spLocks noGrp="1"/>
          </p:cNvSpPr>
          <p:nvPr>
            <p:ph type="sldNum" sz="quarter" idx="1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34" name="Footer Placeholder 4"/>
          <p:cNvSpPr>
            <a:spLocks noGrp="1"/>
          </p:cNvSpPr>
          <p:nvPr>
            <p:ph type="ftr" sz="quarter" idx="1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a:t>Click to edit Master title style</a:t>
            </a:r>
            <a:endParaRPr lang="en-IN"/>
          </a:p>
        </p:txBody>
      </p:sp>
      <p:sp>
        <p:nvSpPr>
          <p:cNvPr id="1048604"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605"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606"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35"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36"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37"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83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4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841" name="Date Placeholder 3"/>
          <p:cNvSpPr>
            <a:spLocks noGrp="1"/>
          </p:cNvSpPr>
          <p:nvPr>
            <p:ph type="dt" sz="half" idx="1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42"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43"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0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806"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104880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808" name="Date Placeholder 3"/>
          <p:cNvSpPr>
            <a:spLocks noGrp="1"/>
          </p:cNvSpPr>
          <p:nvPr>
            <p:ph type="dt" sz="half" idx="1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809"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
        <p:nvSpPr>
          <p:cNvPr id="1048810"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2"/>
          </a:xfrm>
          <a:prstGeom prst="rect">
            <a:avLst/>
          </a:prstGeom>
          <a:noFill/>
          <a:ln>
            <a:noFill/>
          </a:ln>
        </p:spPr>
        <p:txBody>
          <a:bodyPr vert="horz" lIns="91440" tIns="45720" rIns="91440" bIns="45720" anchor="ctr"/>
          <a:lstStyle/>
          <a:p>
            <a:pPr lvl="0"/>
            <a:r>
              <a:rPr lang="en-US" altLang="en-US"/>
              <a:t>Click to edit Master title style</a:t>
            </a:r>
          </a:p>
        </p:txBody>
      </p:sp>
      <p:sp>
        <p:nvSpPr>
          <p:cNvPr id="1048577" name="Text Placeholder 2"/>
          <p:cNvSpPr>
            <a:spLocks noGrp="1"/>
          </p:cNvSpPr>
          <p:nvPr>
            <p:ph type="body" idx="1"/>
          </p:nvPr>
        </p:nvSpPr>
        <p:spPr>
          <a:xfrm>
            <a:off x="838200" y="1825625"/>
            <a:ext cx="10515600" cy="4351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fld id="{566ABCEB-ACFC-4714-9973-3DA970169C29}" type="datetime1">
              <a:rPr lang="en-IN" altLang="en-US" sz="1200">
                <a:solidFill>
                  <a:srgbClr val="898989"/>
                </a:solidFill>
              </a:rPr>
              <a:t>14-04-2023</a:t>
            </a:fld>
            <a:endParaRPr lang="en-IN" altLang="en-US" sz="1200">
              <a:solidFill>
                <a:srgbClr val="898989"/>
              </a:solidFill>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1200">
                <a:solidFill>
                  <a:srgbClr val="898989"/>
                </a:solidFill>
              </a:rPr>
              <a:t>BATCH No:</a:t>
            </a: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fld id="{566ABCEB-ACFC-4714-9973-3DA970169C29}" type="slidenum">
              <a:rPr lang="en-IN" altLang="en-US" sz="1200">
                <a:solidFill>
                  <a:srgbClr val="898989"/>
                </a:solidFill>
              </a:rPr>
              <a:t>‹#›</a:t>
            </a:fld>
            <a:endParaRPr lang="en-IN" altLang="en-US" sz="1200">
              <a:solidFill>
                <a:srgbClr val="898989"/>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l.acm.org/citation.cfm?i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4"/>
          <p:cNvSpPr>
            <a:spLocks noGrp="1"/>
          </p:cNvSpPr>
          <p:nvPr>
            <p:ph idx="1"/>
          </p:nvPr>
        </p:nvSpPr>
        <p:spPr>
          <a:xfrm>
            <a:off x="-141287" y="136525"/>
            <a:ext cx="12474575" cy="6858000"/>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a:p>
            <a:pPr marL="0" lvl="0" indent="0" eaLnBrk="1" latinLnBrk="1" hangingPunct="1">
              <a:buNone/>
            </a:pPr>
            <a:endParaRPr lang="en-IN" altLang="en-US">
              <a:latin typeface="Times New Roman" panose="02020603050405020304" pitchFamily="18" charset="0"/>
              <a:cs typeface="Times New Roman" panose="02020603050405020304" pitchFamily="18" charset="0"/>
            </a:endParaRPr>
          </a:p>
        </p:txBody>
      </p:sp>
      <p:sp>
        <p:nvSpPr>
          <p:cNvPr id="1048627" name="Flowchart: Data 13"/>
          <p:cNvSpPr/>
          <p:nvPr/>
        </p:nvSpPr>
        <p:spPr>
          <a:xfrm>
            <a:off x="404812" y="338137"/>
            <a:ext cx="3556000" cy="117475"/>
          </a:xfrm>
          <a:prstGeom prst="flowChartInputOutpu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latin typeface="Times New Roman" panose="02020603050405020304" pitchFamily="18" charset="0"/>
              <a:cs typeface="Times New Roman" panose="02020603050405020304" pitchFamily="18" charset="0"/>
            </a:endParaRPr>
          </a:p>
        </p:txBody>
      </p:sp>
      <p:sp>
        <p:nvSpPr>
          <p:cNvPr id="1048628" name="Flowchart: Data 14"/>
          <p:cNvSpPr/>
          <p:nvPr/>
        </p:nvSpPr>
        <p:spPr>
          <a:xfrm>
            <a:off x="3178175" y="347662"/>
            <a:ext cx="3233737" cy="117475"/>
          </a:xfrm>
          <a:prstGeom prst="flowChartInputOutput">
            <a:avLst/>
          </a:prstGeom>
          <a:solidFill>
            <a:srgbClr val="DAE3F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latin typeface="Times New Roman" panose="02020603050405020304" pitchFamily="18" charset="0"/>
              <a:cs typeface="Times New Roman" panose="02020603050405020304" pitchFamily="18" charset="0"/>
            </a:endParaRPr>
          </a:p>
        </p:txBody>
      </p:sp>
      <p:sp>
        <p:nvSpPr>
          <p:cNvPr id="1048629" name="Flowchart: Data 17"/>
          <p:cNvSpPr/>
          <p:nvPr/>
        </p:nvSpPr>
        <p:spPr>
          <a:xfrm>
            <a:off x="5768975" y="369887"/>
            <a:ext cx="3233737" cy="117475"/>
          </a:xfrm>
          <a:prstGeom prst="flowChartInputOutput">
            <a:avLst/>
          </a:prstGeom>
          <a:solidFill>
            <a:srgbClr val="280BBB"/>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latin typeface="Times New Roman" panose="02020603050405020304" pitchFamily="18" charset="0"/>
              <a:cs typeface="Times New Roman" panose="02020603050405020304" pitchFamily="18" charset="0"/>
            </a:endParaRPr>
          </a:p>
        </p:txBody>
      </p:sp>
      <p:sp>
        <p:nvSpPr>
          <p:cNvPr id="1048630" name="Flowchart: Data 19"/>
          <p:cNvSpPr/>
          <p:nvPr/>
        </p:nvSpPr>
        <p:spPr>
          <a:xfrm>
            <a:off x="8480425" y="347662"/>
            <a:ext cx="3232150" cy="117475"/>
          </a:xfrm>
          <a:prstGeom prst="flowChartInputOutput">
            <a:avLst/>
          </a:prstGeom>
          <a:solidFill>
            <a:srgbClr val="DAE3F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latin typeface="Times New Roman" panose="02020603050405020304" pitchFamily="18" charset="0"/>
              <a:cs typeface="Times New Roman" panose="02020603050405020304" pitchFamily="18" charset="0"/>
            </a:endParaRPr>
          </a:p>
        </p:txBody>
      </p:sp>
      <p:sp>
        <p:nvSpPr>
          <p:cNvPr id="1048631" name="Rectangle 20"/>
          <p:cNvSpPr/>
          <p:nvPr/>
        </p:nvSpPr>
        <p:spPr>
          <a:xfrm>
            <a:off x="380999" y="2632075"/>
            <a:ext cx="11418888" cy="1338262"/>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algn="ct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MULTI-STRATEGY APPROACH FOR CLICKBAIT</a:t>
            </a:r>
            <a:r>
              <a:rPr lang="en-US" sz="2400" b="1" spc="-38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2400" b="1"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b="1"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DEEP LEARNING</a:t>
            </a:r>
            <a:endParaRPr lang="en-I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ctr" eaLnBrk="1" latinLnBrk="1" hangingPunct="1"/>
            <a:endParaRPr lang="en-I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48632"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48633"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1</a:t>
            </a:r>
          </a:p>
        </p:txBody>
      </p:sp>
      <p:pic>
        <p:nvPicPr>
          <p:cNvPr id="2097156" name="Picture 9"/>
          <p:cNvPicPr/>
          <p:nvPr/>
        </p:nvPicPr>
        <p:blipFill>
          <a:blip r:embed="rId2"/>
          <a:srcRect/>
          <a:stretch>
            <a:fillRect/>
          </a:stretch>
        </p:blipFill>
        <p:spPr>
          <a:xfrm>
            <a:off x="533400" y="479425"/>
            <a:ext cx="11060112" cy="1338262"/>
          </a:xfrm>
          <a:prstGeom prst="rect">
            <a:avLst/>
          </a:prstGeom>
          <a:noFill/>
          <a:ln>
            <a:noFill/>
          </a:ln>
        </p:spPr>
      </p:pic>
      <p:sp>
        <p:nvSpPr>
          <p:cNvPr id="1048634" name="TextBox 11"/>
          <p:cNvSpPr txBox="1"/>
          <p:nvPr/>
        </p:nvSpPr>
        <p:spPr>
          <a:xfrm>
            <a:off x="533400" y="1814512"/>
            <a:ext cx="11060112" cy="5238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US" altLang="en-US"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p>
        </p:txBody>
      </p:sp>
      <p:sp>
        <p:nvSpPr>
          <p:cNvPr id="1048635" name="TextBox 12"/>
          <p:cNvSpPr txBox="1"/>
          <p:nvPr/>
        </p:nvSpPr>
        <p:spPr>
          <a:xfrm>
            <a:off x="414337" y="4329112"/>
            <a:ext cx="5399087" cy="1107996"/>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2200">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Under the Guidance of</a:t>
            </a:r>
          </a:p>
          <a:p>
            <a:pPr marL="0" lvl="0" indent="0" algn="ctr" eaLnBrk="1" latinLnBrk="1" hangingPunct="1">
              <a:lnSpc>
                <a:spcPct val="100000"/>
              </a:lnSpc>
              <a:spcBef>
                <a:spcPct val="0"/>
              </a:spcBef>
              <a:buFontTx/>
              <a:buNone/>
            </a:pPr>
            <a:r>
              <a:rPr lang="en-IN"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Mr.V.Ramarao</a:t>
            </a:r>
          </a:p>
          <a:p>
            <a:pPr marL="0" lvl="0" indent="0" algn="ctr" eaLnBrk="1" latinLnBrk="1" hangingPunct="1">
              <a:lnSpc>
                <a:spcPct val="100000"/>
              </a:lnSpc>
              <a:spcBef>
                <a:spcPct val="0"/>
              </a:spcBef>
              <a:buFontTx/>
              <a:buNone/>
            </a:pPr>
            <a:r>
              <a:rPr lang="en-IN"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Assistant Professor</a:t>
            </a:r>
          </a:p>
        </p:txBody>
      </p:sp>
      <p:sp>
        <p:nvSpPr>
          <p:cNvPr id="1048636" name="TextBox 15"/>
          <p:cNvSpPr txBox="1"/>
          <p:nvPr/>
        </p:nvSpPr>
        <p:spPr>
          <a:xfrm>
            <a:off x="5464175" y="3970337"/>
            <a:ext cx="6335712" cy="212280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ctr" eaLnBrk="1" latinLnBrk="1" hangingPunct="1">
              <a:lnSpc>
                <a:spcPct val="100000"/>
              </a:lnSpc>
              <a:spcBef>
                <a:spcPct val="0"/>
              </a:spcBef>
              <a:buFontTx/>
              <a:buNone/>
            </a:pPr>
            <a:r>
              <a:rPr lang="en-US"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19NM1A05B8: P.Prameela</a:t>
            </a:r>
            <a:endParaRPr lang="zh-CN" altLang="en-US">
              <a:latin typeface="Times New Roman" panose="02020603050405020304" pitchFamily="18" charset="0"/>
              <a:cs typeface="Times New Roman" panose="02020603050405020304" pitchFamily="18" charset="0"/>
            </a:endParaRPr>
          </a:p>
          <a:p>
            <a:pPr marL="0" lvl="0" indent="0" algn="ctr" eaLnBrk="1" latinLnBrk="1" hangingPunct="1">
              <a:lnSpc>
                <a:spcPct val="100000"/>
              </a:lnSpc>
              <a:spcBef>
                <a:spcPct val="0"/>
              </a:spcBef>
              <a:buFontTx/>
              <a:buNone/>
            </a:pPr>
            <a:r>
              <a:rPr lang="en-IN"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19NM1A0579: K.Akshita</a:t>
            </a:r>
          </a:p>
          <a:p>
            <a:pPr marL="0" lvl="0" indent="0" algn="ctr" eaLnBrk="1" latinLnBrk="1" hangingPunct="1">
              <a:lnSpc>
                <a:spcPct val="100000"/>
              </a:lnSpc>
              <a:spcBef>
                <a:spcPct val="0"/>
              </a:spcBef>
              <a:buFontTx/>
              <a:buNone/>
            </a:pPr>
            <a:r>
              <a:rPr lang="en-IN"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  19NM1A05B9: P. Jyothika</a:t>
            </a:r>
          </a:p>
          <a:p>
            <a:pPr marL="0" lvl="0" indent="0" algn="ctr" eaLnBrk="1" latinLnBrk="1" hangingPunct="1">
              <a:lnSpc>
                <a:spcPct val="100000"/>
              </a:lnSpc>
              <a:spcBef>
                <a:spcPct val="0"/>
              </a:spcBef>
              <a:buFontTx/>
              <a:buNone/>
            </a:pPr>
            <a:r>
              <a:rPr lang="en-IN" altLang="en-US" sz="22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19NM1A05C4: P. Kesitha</a:t>
            </a:r>
          </a:p>
          <a:p>
            <a:pPr marL="0" lvl="0" indent="0" algn="ctr" eaLnBrk="1" latinLnBrk="1" hangingPunct="1">
              <a:lnSpc>
                <a:spcPct val="100000"/>
              </a:lnSpc>
              <a:spcBef>
                <a:spcPct val="0"/>
              </a:spcBef>
              <a:buFontTx/>
              <a:buNone/>
            </a:pPr>
            <a:endParaRPr lang="en-IN" altLang="en-US" sz="2200">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48637" name="Footer Placeholder 2"/>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BATCH No: B10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dirty="0">
              <a:solidFill>
                <a:srgbClr val="3103C3"/>
              </a:solidFill>
              <a:latin typeface="Times New Roman" panose="02020603050405020304" pitchFamily="18" charset="0"/>
              <a:ea typeface="Times New Roman" panose="02020603050405020304" pitchFamily="18" charset="0"/>
            </a:endParaRPr>
          </a:p>
        </p:txBody>
      </p:sp>
      <p:sp>
        <p:nvSpPr>
          <p:cNvPr id="1048707"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dirty="0">
                <a:solidFill>
                  <a:srgbClr val="3103C3"/>
                </a:solidFill>
                <a:latin typeface="Times New Roman" panose="02020603050405020304" pitchFamily="18" charset="0"/>
                <a:ea typeface="Times New Roman" panose="02020603050405020304" pitchFamily="18" charset="0"/>
              </a:rPr>
              <a:t>BATCH No:B10</a:t>
            </a:r>
          </a:p>
        </p:txBody>
      </p:sp>
      <p:sp>
        <p:nvSpPr>
          <p:cNvPr id="1048708"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10</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10" name="Rectangle 1"/>
          <p:cNvSpPr/>
          <p:nvPr/>
        </p:nvSpPr>
        <p:spPr>
          <a:xfrm>
            <a:off x="608012"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11" name="Rectangle 11"/>
          <p:cNvSpPr/>
          <p:nvPr/>
        </p:nvSpPr>
        <p:spPr>
          <a:xfrm flipV="1">
            <a:off x="3581400" y="358774"/>
            <a:ext cx="22526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712"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13"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64" name="Picture 2"/>
          <p:cNvPicPr/>
          <p:nvPr/>
        </p:nvPicPr>
        <p:blipFill>
          <a:blip r:embed="rId2"/>
          <a:srcRect/>
          <a:stretch>
            <a:fillRect/>
          </a:stretch>
        </p:blipFill>
        <p:spPr>
          <a:xfrm>
            <a:off x="620713" y="507995"/>
            <a:ext cx="661987" cy="706442"/>
          </a:xfrm>
          <a:prstGeom prst="rect">
            <a:avLst/>
          </a:prstGeom>
          <a:noFill/>
          <a:ln>
            <a:noFill/>
          </a:ln>
        </p:spPr>
      </p:pic>
      <p:sp>
        <p:nvSpPr>
          <p:cNvPr id="5" name="TextBox 4">
            <a:extLst>
              <a:ext uri="{FF2B5EF4-FFF2-40B4-BE49-F238E27FC236}">
                <a16:creationId xmlns:a16="http://schemas.microsoft.com/office/drawing/2014/main" id="{1EE4C60E-BD13-B9B7-12E1-E450ECADEA2A}"/>
              </a:ext>
            </a:extLst>
          </p:cNvPr>
          <p:cNvSpPr txBox="1"/>
          <p:nvPr/>
        </p:nvSpPr>
        <p:spPr>
          <a:xfrm>
            <a:off x="3743325" y="5177115"/>
            <a:ext cx="6538118" cy="1015663"/>
          </a:xfrm>
          <a:prstGeom prst="rect">
            <a:avLst/>
          </a:prstGeom>
          <a:noFill/>
        </p:spPr>
        <p:txBody>
          <a:bodyPr wrap="square">
            <a:sp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Figure: Simple model of clickbait detection</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Rectangle 20">
            <a:extLst>
              <a:ext uri="{FF2B5EF4-FFF2-40B4-BE49-F238E27FC236}">
                <a16:creationId xmlns:a16="http://schemas.microsoft.com/office/drawing/2014/main" id="{6F178977-70AA-1B51-41B8-8D0AA1FDE350}"/>
              </a:ext>
            </a:extLst>
          </p:cNvPr>
          <p:cNvSpPr/>
          <p:nvPr/>
        </p:nvSpPr>
        <p:spPr>
          <a:xfrm>
            <a:off x="1360487" y="393695"/>
            <a:ext cx="10210800" cy="706442"/>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Clickbait Detection Model</a:t>
            </a:r>
          </a:p>
        </p:txBody>
      </p:sp>
      <p:pic>
        <p:nvPicPr>
          <p:cNvPr id="8" name="Content Placeholder 7">
            <a:extLst>
              <a:ext uri="{FF2B5EF4-FFF2-40B4-BE49-F238E27FC236}">
                <a16:creationId xmlns:a16="http://schemas.microsoft.com/office/drawing/2014/main" id="{1468A454-F6F8-7670-8D20-EFCFE5992E1B}"/>
              </a:ext>
            </a:extLst>
          </p:cNvPr>
          <p:cNvPicPr>
            <a:picLocks noGrp="1" noChangeAspect="1"/>
          </p:cNvPicPr>
          <p:nvPr>
            <p:ph idx="1"/>
          </p:nvPr>
        </p:nvPicPr>
        <p:blipFill>
          <a:blip r:embed="rId3"/>
          <a:stretch>
            <a:fillRect/>
          </a:stretch>
        </p:blipFill>
        <p:spPr>
          <a:xfrm>
            <a:off x="4316579" y="1592232"/>
            <a:ext cx="3482642" cy="40927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E6778-19FE-0FF4-433D-4B8EE54912C2}"/>
              </a:ext>
            </a:extLst>
          </p:cNvPr>
          <p:cNvSpPr>
            <a:spLocks noGrp="1"/>
          </p:cNvSpPr>
          <p:nvPr>
            <p:ph idx="1"/>
          </p:nvPr>
        </p:nvSpPr>
        <p:spPr>
          <a:xfrm>
            <a:off x="838200" y="1757363"/>
            <a:ext cx="10515600" cy="4533899"/>
          </a:xfrm>
        </p:spPr>
        <p:txBody>
          <a:bodyPr/>
          <a:lstStyle/>
          <a:p>
            <a:pPr marL="0" indent="0">
              <a:buNone/>
            </a:pPr>
            <a:r>
              <a:rPr lang="en-IN" b="1" dirty="0">
                <a:latin typeface="Times New Roman" panose="02020603050405020304" pitchFamily="18" charset="0"/>
                <a:cs typeface="Times New Roman" panose="02020603050405020304" pitchFamily="18" charset="0"/>
              </a:rPr>
              <a:t>Hardware Configuration</a:t>
            </a:r>
          </a:p>
          <a:p>
            <a:r>
              <a:rPr lang="en-IN" sz="2400" dirty="0">
                <a:latin typeface="Times New Roman" panose="02020603050405020304" pitchFamily="18" charset="0"/>
                <a:cs typeface="Times New Roman" panose="02020603050405020304" pitchFamily="18" charset="0"/>
              </a:rPr>
              <a:t> Processor - I3/I5 Intel Processor</a:t>
            </a:r>
          </a:p>
          <a:p>
            <a:r>
              <a:rPr lang="en-IN" sz="2400" dirty="0">
                <a:latin typeface="Times New Roman" panose="02020603050405020304" pitchFamily="18" charset="0"/>
                <a:cs typeface="Times New Roman" panose="02020603050405020304" pitchFamily="18" charset="0"/>
              </a:rPr>
              <a:t> Hard Disk-160 GB</a:t>
            </a:r>
          </a:p>
          <a:p>
            <a:r>
              <a:rPr lang="en-IN" sz="2400" dirty="0">
                <a:latin typeface="Times New Roman" panose="02020603050405020304" pitchFamily="18" charset="0"/>
                <a:cs typeface="Times New Roman" panose="02020603050405020304" pitchFamily="18" charset="0"/>
              </a:rPr>
              <a:t> RAM – 8Gb</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24E56E8-FF0A-45FF-ABE4-514092285B62}"/>
              </a:ext>
            </a:extLst>
          </p:cNvPr>
          <p:cNvSpPr>
            <a:spLocks noGrp="1"/>
          </p:cNvSpPr>
          <p:nvPr>
            <p:ph type="dt" sz="half" idx="2"/>
          </p:nvPr>
        </p:nvSpPr>
        <p:spPr/>
        <p:txBody>
          <a:bodyPr/>
          <a:lstStyle/>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b="1" dirty="0">
              <a:solidFill>
                <a:srgbClr val="002060"/>
              </a:solidFill>
            </a:endParaRPr>
          </a:p>
        </p:txBody>
      </p:sp>
      <p:sp>
        <p:nvSpPr>
          <p:cNvPr id="5" name="Slide Number Placeholder 4">
            <a:extLst>
              <a:ext uri="{FF2B5EF4-FFF2-40B4-BE49-F238E27FC236}">
                <a16:creationId xmlns:a16="http://schemas.microsoft.com/office/drawing/2014/main" id="{AC6A28A5-70B0-3F38-9521-41123C2080CB}"/>
              </a:ext>
            </a:extLst>
          </p:cNvPr>
          <p:cNvSpPr>
            <a:spLocks noGrp="1"/>
          </p:cNvSpPr>
          <p:nvPr>
            <p:ph type="sldNum" sz="quarter" idx="4"/>
          </p:nvPr>
        </p:nvSpPr>
        <p:spPr/>
        <p:txBody>
          <a:bodyPr/>
          <a:lstStyle/>
          <a:p>
            <a:pPr lvl="0" algn="r" eaLnBrk="1" latinLnBrk="1" hangingPunct="1"/>
            <a:r>
              <a:rPr lang="en-IN" altLang="en-US" b="1" dirty="0">
                <a:solidFill>
                  <a:srgbClr val="002060"/>
                </a:solidFill>
                <a:latin typeface="Times New Roman" panose="02020603050405020304" pitchFamily="18" charset="0"/>
                <a:cs typeface="Times New Roman" panose="02020603050405020304" pitchFamily="18" charset="0"/>
              </a:rPr>
              <a:t>11</a:t>
            </a:r>
          </a:p>
        </p:txBody>
      </p:sp>
      <p:sp>
        <p:nvSpPr>
          <p:cNvPr id="6" name="Footer Placeholder 5">
            <a:extLst>
              <a:ext uri="{FF2B5EF4-FFF2-40B4-BE49-F238E27FC236}">
                <a16:creationId xmlns:a16="http://schemas.microsoft.com/office/drawing/2014/main" id="{17431562-D6F9-4890-C4CD-93400B366A35}"/>
              </a:ext>
            </a:extLst>
          </p:cNvPr>
          <p:cNvSpPr>
            <a:spLocks noGrp="1"/>
          </p:cNvSpPr>
          <p:nvPr>
            <p:ph type="ftr" sz="quarter" idx="3"/>
          </p:nvPr>
        </p:nvSpPr>
        <p:spPr/>
        <p:txBody>
          <a:bodyPr/>
          <a:lstStyle/>
          <a:p>
            <a:pPr algn="ctr"/>
            <a:endParaRPr lang="en-IN" altLang="en-US" sz="1600" b="1" dirty="0">
              <a:solidFill>
                <a:srgbClr val="3103C3"/>
              </a:solidFill>
              <a:latin typeface="Times New Roman" panose="02020603050405020304" pitchFamily="18" charset="0"/>
              <a:ea typeface="Times New Roman" panose="02020603050405020304" pitchFamily="18" charset="0"/>
            </a:endParaRPr>
          </a:p>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pic>
        <p:nvPicPr>
          <p:cNvPr id="7" name="Picture 2">
            <a:extLst>
              <a:ext uri="{FF2B5EF4-FFF2-40B4-BE49-F238E27FC236}">
                <a16:creationId xmlns:a16="http://schemas.microsoft.com/office/drawing/2014/main" id="{004687F5-5D9B-5321-F343-2B9AFCA32B38}"/>
              </a:ext>
            </a:extLst>
          </p:cNvPr>
          <p:cNvPicPr/>
          <p:nvPr/>
        </p:nvPicPr>
        <p:blipFill>
          <a:blip r:embed="rId2"/>
          <a:srcRect/>
          <a:stretch>
            <a:fillRect/>
          </a:stretch>
        </p:blipFill>
        <p:spPr>
          <a:xfrm>
            <a:off x="1000124" y="296067"/>
            <a:ext cx="685801" cy="618334"/>
          </a:xfrm>
          <a:prstGeom prst="rect">
            <a:avLst/>
          </a:prstGeom>
          <a:noFill/>
          <a:ln>
            <a:noFill/>
          </a:ln>
        </p:spPr>
      </p:pic>
      <p:sp>
        <p:nvSpPr>
          <p:cNvPr id="8" name="Rectangle 20">
            <a:extLst>
              <a:ext uri="{FF2B5EF4-FFF2-40B4-BE49-F238E27FC236}">
                <a16:creationId xmlns:a16="http://schemas.microsoft.com/office/drawing/2014/main" id="{0DBBB94C-1F26-FEDD-5E64-2E6591DC3ADC}"/>
              </a:ext>
            </a:extLst>
          </p:cNvPr>
          <p:cNvSpPr>
            <a:spLocks noGrp="1"/>
          </p:cNvSpPr>
          <p:nvPr>
            <p:ph type="title"/>
          </p:nvPr>
        </p:nvSpPr>
        <p:spPr>
          <a:xfrm>
            <a:off x="1785938" y="296067"/>
            <a:ext cx="9567862" cy="777875"/>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Specifications</a:t>
            </a:r>
          </a:p>
        </p:txBody>
      </p:sp>
    </p:spTree>
    <p:extLst>
      <p:ext uri="{BB962C8B-B14F-4D97-AF65-F5344CB8AC3E}">
        <p14:creationId xmlns:p14="http://schemas.microsoft.com/office/powerpoint/2010/main" val="304527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Date Placeholder 3"/>
          <p:cNvSpPr txBox="1"/>
          <p:nvPr/>
        </p:nvSpPr>
        <p:spPr>
          <a:xfrm>
            <a:off x="762000" y="6356349"/>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dirty="0">
              <a:solidFill>
                <a:srgbClr val="3103C3"/>
              </a:solidFill>
              <a:latin typeface="Times New Roman" panose="02020603050405020304" pitchFamily="18" charset="0"/>
              <a:ea typeface="Times New Roman" panose="02020603050405020304" pitchFamily="18" charset="0"/>
            </a:endParaRPr>
          </a:p>
        </p:txBody>
      </p:sp>
      <p:sp>
        <p:nvSpPr>
          <p:cNvPr id="1048698"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699"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12</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00" name="Rectangle 20"/>
          <p:cNvSpPr/>
          <p:nvPr/>
        </p:nvSpPr>
        <p:spPr>
          <a:xfrm>
            <a:off x="1360487" y="436561"/>
            <a:ext cx="10210800" cy="735014"/>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Specifications</a:t>
            </a:r>
          </a:p>
        </p:txBody>
      </p:sp>
      <p:sp>
        <p:nvSpPr>
          <p:cNvPr id="1048701"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02"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703"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04"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63" name="Picture 2"/>
          <p:cNvPicPr/>
          <p:nvPr/>
        </p:nvPicPr>
        <p:blipFill>
          <a:blip r:embed="rId2"/>
          <a:srcRect/>
          <a:stretch>
            <a:fillRect/>
          </a:stretch>
        </p:blipFill>
        <p:spPr>
          <a:xfrm>
            <a:off x="627062" y="493712"/>
            <a:ext cx="661987" cy="657225"/>
          </a:xfrm>
          <a:prstGeom prst="rect">
            <a:avLst/>
          </a:prstGeom>
          <a:noFill/>
          <a:ln>
            <a:noFill/>
          </a:ln>
        </p:spPr>
      </p:pic>
      <p:sp>
        <p:nvSpPr>
          <p:cNvPr id="1048705" name="Content Placeholder 8"/>
          <p:cNvSpPr>
            <a:spLocks noGrp="1"/>
          </p:cNvSpPr>
          <p:nvPr>
            <p:ph idx="1"/>
          </p:nvPr>
        </p:nvSpPr>
        <p:spPr>
          <a:xfrm>
            <a:off x="620713" y="1274761"/>
            <a:ext cx="10950574" cy="5051425"/>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65405" marR="140335" algn="just">
              <a:lnSpc>
                <a:spcPct val="100000"/>
              </a:lnSpc>
              <a:spcAft>
                <a:spcPts val="0"/>
              </a:spcAft>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Software Configuration</a:t>
            </a:r>
          </a:p>
          <a:p>
            <a:r>
              <a:rPr lang="en-US" sz="2400" spc="-10" dirty="0">
                <a:effectLst/>
                <a:latin typeface="Times New Roman" panose="02020603050405020304" pitchFamily="18" charset="0"/>
                <a:ea typeface="Symbol" panose="05050102010706020507" pitchFamily="18" charset="2"/>
                <a:cs typeface="Symbol" panose="05050102010706020507" pitchFamily="18" charset="2"/>
              </a:rPr>
              <a:t>Operating</a:t>
            </a:r>
            <a:r>
              <a:rPr lang="en-US" sz="24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System</a:t>
            </a:r>
            <a:r>
              <a:rPr lang="en-US" sz="2400" spc="-1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a:t>
            </a:r>
            <a:r>
              <a:rPr lang="en-US" sz="24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Windows</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11</a:t>
            </a:r>
            <a:endParaRPr lang="en-IN" sz="2400" dirty="0">
              <a:latin typeface="Times New Roman" panose="02020603050405020304" pitchFamily="18" charset="0"/>
              <a:ea typeface="Symbol" panose="05050102010706020507" pitchFamily="18" charset="2"/>
              <a:cs typeface="Symbol" panose="05050102010706020507" pitchFamily="18" charset="2"/>
            </a:endParaRPr>
          </a:p>
          <a:p>
            <a:r>
              <a:rPr lang="en-US" sz="2400" spc="-10" dirty="0">
                <a:effectLst/>
                <a:latin typeface="Times New Roman" panose="02020603050405020304" pitchFamily="18" charset="0"/>
                <a:ea typeface="Symbol" panose="05050102010706020507" pitchFamily="18" charset="2"/>
                <a:cs typeface="Symbol" panose="05050102010706020507" pitchFamily="18" charset="2"/>
              </a:rPr>
              <a:t>IDE</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a:t>
            </a:r>
            <a:r>
              <a:rPr lang="en-US" sz="2400" spc="-11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Python</a:t>
            </a:r>
            <a:r>
              <a:rPr lang="en-US" sz="2400" spc="-5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Shell</a:t>
            </a:r>
            <a:r>
              <a:rPr lang="en-US" sz="24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a:t>
            </a:r>
            <a:r>
              <a:rPr lang="en-US" sz="2400" spc="8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 dirty="0">
                <a:effectLst/>
                <a:latin typeface="Times New Roman" panose="02020603050405020304" pitchFamily="18" charset="0"/>
                <a:ea typeface="Symbol" panose="05050102010706020507" pitchFamily="18" charset="2"/>
                <a:cs typeface="Symbol" panose="05050102010706020507" pitchFamily="18" charset="2"/>
              </a:rPr>
              <a:t>Anaconda</a:t>
            </a:r>
            <a:endParaRPr lang="en-IN" sz="2400" spc="-5" dirty="0">
              <a:latin typeface="Times New Roman" panose="02020603050405020304" pitchFamily="18" charset="0"/>
              <a:ea typeface="Symbol" panose="05050102010706020507" pitchFamily="18" charset="2"/>
              <a:cs typeface="Symbol" panose="05050102010706020507" pitchFamily="18" charset="2"/>
            </a:endParaRPr>
          </a:p>
          <a:p>
            <a:r>
              <a:rPr lang="en-US" sz="2400" dirty="0">
                <a:effectLst/>
                <a:latin typeface="Times New Roman" panose="02020603050405020304" pitchFamily="18" charset="0"/>
                <a:ea typeface="Symbol" panose="05050102010706020507" pitchFamily="18" charset="2"/>
                <a:cs typeface="Symbol" panose="05050102010706020507" pitchFamily="18" charset="2"/>
              </a:rPr>
              <a:t>Programming</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Language</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Python</a:t>
            </a:r>
            <a:endParaRPr lang="en-IN" sz="2400" dirty="0">
              <a:latin typeface="Times New Roman" panose="02020603050405020304" pitchFamily="18" charset="0"/>
              <a:ea typeface="Symbol" panose="05050102010706020507" pitchFamily="18" charset="2"/>
              <a:cs typeface="Symbol" panose="05050102010706020507" pitchFamily="18" charset="2"/>
            </a:endParaRPr>
          </a:p>
          <a:p>
            <a:r>
              <a:rPr lang="en-US" sz="2400" spc="-10" dirty="0">
                <a:effectLst/>
                <a:latin typeface="Times New Roman" panose="02020603050405020304" pitchFamily="18" charset="0"/>
                <a:ea typeface="Symbol" panose="05050102010706020507" pitchFamily="18" charset="2"/>
                <a:cs typeface="Symbol" panose="05050102010706020507" pitchFamily="18" charset="2"/>
              </a:rPr>
              <a:t>Frontend</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latin typeface="Times New Roman" panose="02020603050405020304" pitchFamily="18" charset="0"/>
                <a:ea typeface="Symbol" panose="05050102010706020507" pitchFamily="18" charset="2"/>
                <a:cs typeface="Symbol" panose="05050102010706020507" pitchFamily="18" charset="2"/>
              </a:rPr>
              <a:t>Python</a:t>
            </a:r>
            <a:endParaRPr lang="en-IN" sz="2400" spc="-10" dirty="0">
              <a:latin typeface="Times New Roman" panose="02020603050405020304" pitchFamily="18" charset="0"/>
              <a:ea typeface="Symbol" panose="05050102010706020507" pitchFamily="18" charset="2"/>
              <a:cs typeface="Symbol" panose="05050102010706020507" pitchFamily="18" charset="2"/>
            </a:endParaRPr>
          </a:p>
          <a:p>
            <a:r>
              <a:rPr lang="en-US" sz="2400" dirty="0">
                <a:effectLst/>
                <a:latin typeface="Times New Roman" panose="02020603050405020304" pitchFamily="18" charset="0"/>
                <a:ea typeface="Symbol" panose="05050102010706020507" pitchFamily="18" charset="2"/>
                <a:cs typeface="Symbol" panose="05050102010706020507" pitchFamily="18" charset="2"/>
              </a:rPr>
              <a:t>Technology</a:t>
            </a:r>
            <a:r>
              <a:rPr lang="en-US" sz="2400" spc="-12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Python</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3.6 and flask</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endParaRPr lang="en-IN" sz="2400" dirty="0">
              <a:latin typeface="Times New Roman" panose="02020603050405020304" pitchFamily="18" charset="0"/>
              <a:cs typeface="Times New Roman" panose="02020603050405020304" pitchFamily="18" charset="0"/>
            </a:endParaRPr>
          </a:p>
          <a:p>
            <a:pPr marL="0" indent="0" eaLnBrk="1" hangingPunct="1">
              <a:buNone/>
            </a:pPr>
            <a:endParaRPr lang="en-IN"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90B1F-AA46-2655-20B6-13BD88FC2AF9}"/>
              </a:ext>
            </a:extLst>
          </p:cNvPr>
          <p:cNvSpPr>
            <a:spLocks noGrp="1"/>
          </p:cNvSpPr>
          <p:nvPr>
            <p:ph idx="1"/>
          </p:nvPr>
        </p:nvSpPr>
        <p:spPr>
          <a:xfrm>
            <a:off x="838200" y="1357313"/>
            <a:ext cx="10515600" cy="4819650"/>
          </a:xfrm>
        </p:spPr>
        <p:txBody>
          <a:bodyPr/>
          <a:lstStyle/>
          <a:p>
            <a:pPr marL="0" indent="0">
              <a:buNone/>
            </a:pPr>
            <a:r>
              <a:rPr lang="en-IN" sz="2400" b="1" dirty="0">
                <a:latin typeface="Times New Roman" panose="02020603050405020304" pitchFamily="18" charset="0"/>
                <a:cs typeface="Times New Roman" panose="02020603050405020304" pitchFamily="18" charset="0"/>
              </a:rPr>
              <a:t>BI-LSTM(Bi-Directional long short term memory):</a:t>
            </a:r>
          </a:p>
          <a:p>
            <a:r>
              <a:rPr lang="en-US" sz="2400" dirty="0">
                <a:latin typeface="Times New Roman" panose="02020603050405020304" pitchFamily="18" charset="0"/>
                <a:cs typeface="Times New Roman" panose="02020603050405020304" pitchFamily="18" charset="0"/>
              </a:rPr>
              <a:t>Bidirectional long-short term memory(bi-</a:t>
            </a:r>
            <a:r>
              <a:rPr lang="en-US" sz="2400" dirty="0" err="1">
                <a:latin typeface="Times New Roman" panose="02020603050405020304" pitchFamily="18" charset="0"/>
                <a:cs typeface="Times New Roman" panose="02020603050405020304" pitchFamily="18" charset="0"/>
              </a:rPr>
              <a:t>lstm</a:t>
            </a:r>
            <a:r>
              <a:rPr lang="en-US" sz="2400" dirty="0">
                <a:latin typeface="Times New Roman" panose="02020603050405020304" pitchFamily="18" charset="0"/>
                <a:cs typeface="Times New Roman" panose="02020603050405020304" pitchFamily="18" charset="0"/>
              </a:rPr>
              <a:t>) is the process of making any neural network have the sequence information in both directions backwards (future to past) or forward(past to future). </a:t>
            </a:r>
          </a:p>
          <a:p>
            <a:r>
              <a:rPr lang="en-US" sz="2400" dirty="0">
                <a:latin typeface="Times New Roman" panose="02020603050405020304" pitchFamily="18" charset="0"/>
                <a:cs typeface="Times New Roman" panose="02020603050405020304" pitchFamily="18" charset="0"/>
              </a:rPr>
              <a:t>In bidirectional, our input flows in two directions, making a bi-</a:t>
            </a:r>
            <a:r>
              <a:rPr lang="en-US" sz="2400" dirty="0" err="1">
                <a:latin typeface="Times New Roman" panose="02020603050405020304" pitchFamily="18" charset="0"/>
                <a:cs typeface="Times New Roman" panose="02020603050405020304" pitchFamily="18" charset="0"/>
              </a:rPr>
              <a:t>lstm</a:t>
            </a:r>
            <a:r>
              <a:rPr lang="en-US" sz="2400" dirty="0">
                <a:latin typeface="Times New Roman" panose="02020603050405020304" pitchFamily="18" charset="0"/>
                <a:cs typeface="Times New Roman" panose="02020603050405020304" pitchFamily="18" charset="0"/>
              </a:rPr>
              <a:t> different from the regular LSTM. </a:t>
            </a:r>
          </a:p>
          <a:p>
            <a:r>
              <a:rPr lang="en-US" sz="2400" dirty="0">
                <a:latin typeface="Times New Roman" panose="02020603050405020304" pitchFamily="18" charset="0"/>
                <a:cs typeface="Times New Roman" panose="02020603050405020304" pitchFamily="18" charset="0"/>
              </a:rPr>
              <a:t> With the regular LSTM, we can make input flow in one direction, either backwards or forward. However, in bi-directional, we can make the input flow in both directions to preserve the Future and the past information. </a:t>
            </a:r>
          </a:p>
          <a:p>
            <a:r>
              <a:rPr lang="en-US" sz="2400" dirty="0">
                <a:latin typeface="Times New Roman" panose="02020603050405020304" pitchFamily="18" charset="0"/>
                <a:cs typeface="Times New Roman" panose="02020603050405020304" pitchFamily="18" charset="0"/>
              </a:rPr>
              <a:t>In the diagram, we can see the flow of information from backward and forward layers. BI- LSTM is usually employed where the sequence to sequence tasks are needed.</a:t>
            </a:r>
            <a:endParaRPr lang="en-IN" sz="3600" b="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DAD662-4FBB-818F-F3A9-A596AC635EA4}"/>
              </a:ext>
            </a:extLst>
          </p:cNvPr>
          <p:cNvSpPr>
            <a:spLocks noGrp="1"/>
          </p:cNvSpPr>
          <p:nvPr>
            <p:ph type="dt" sz="half" idx="2"/>
          </p:nvPr>
        </p:nvSpPr>
        <p:spPr/>
        <p:txBody>
          <a:bodyPr/>
          <a:lstStyle/>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7372568A-4D4E-CF21-54FA-58BE4344E839}"/>
              </a:ext>
            </a:extLst>
          </p:cNvPr>
          <p:cNvSpPr>
            <a:spLocks noGrp="1"/>
          </p:cNvSpPr>
          <p:nvPr>
            <p:ph type="sldNum" sz="quarter" idx="4"/>
          </p:nvPr>
        </p:nvSpPr>
        <p:spPr/>
        <p:txBody>
          <a:bodyPr/>
          <a:lstStyle/>
          <a:p>
            <a:pPr lvl="0" algn="r" eaLnBrk="1" latinLnBrk="1" hangingPunct="1"/>
            <a:fld id="{566ABCEB-ACFC-4714-9973-3DA970169C29}" type="slidenum">
              <a:rPr lang="en-IN" altLang="en-US" b="1" smtClean="0">
                <a:solidFill>
                  <a:srgbClr val="002060"/>
                </a:solidFill>
                <a:latin typeface="Times New Roman" panose="02020603050405020304" pitchFamily="18" charset="0"/>
                <a:cs typeface="Times New Roman" panose="02020603050405020304" pitchFamily="18" charset="0"/>
              </a:rPr>
              <a:t>13</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FC8D606C-907B-B3FF-5553-CECC725A6513}"/>
              </a:ext>
            </a:extLst>
          </p:cNvPr>
          <p:cNvSpPr>
            <a:spLocks noGrp="1"/>
          </p:cNvSpPr>
          <p:nvPr>
            <p:ph type="ftr" sz="quarter" idx="3"/>
          </p:nvPr>
        </p:nvSpPr>
        <p:spPr/>
        <p:txBody>
          <a:bodyPr/>
          <a:lstStyle/>
          <a:p>
            <a:pPr marL="0" lvl="0" indent="0" algn="ctr" eaLnBrk="1" latinLnBrk="1" hangingPunct="1">
              <a:lnSpc>
                <a:spcPct val="100000"/>
              </a:lnSpc>
              <a:spcBef>
                <a:spcPct val="0"/>
              </a:spcBef>
              <a:buFontTx/>
              <a:buNone/>
            </a:pPr>
            <a:r>
              <a:rPr lang="en-IN" altLang="en-US" sz="1600" b="1" dirty="0">
                <a:solidFill>
                  <a:srgbClr val="3103C3"/>
                </a:solidFill>
                <a:latin typeface="Times New Roman" panose="02020603050405020304" pitchFamily="18" charset="0"/>
                <a:ea typeface="Times New Roman" panose="02020603050405020304" pitchFamily="18" charset="0"/>
              </a:rPr>
              <a:t>BATCH No:B10</a:t>
            </a:r>
          </a:p>
        </p:txBody>
      </p:sp>
      <p:pic>
        <p:nvPicPr>
          <p:cNvPr id="7" name="Picture 2">
            <a:extLst>
              <a:ext uri="{FF2B5EF4-FFF2-40B4-BE49-F238E27FC236}">
                <a16:creationId xmlns:a16="http://schemas.microsoft.com/office/drawing/2014/main" id="{707FAC2A-453E-AA02-DF87-3EA11F134C2C}"/>
              </a:ext>
            </a:extLst>
          </p:cNvPr>
          <p:cNvPicPr/>
          <p:nvPr/>
        </p:nvPicPr>
        <p:blipFill>
          <a:blip r:embed="rId2"/>
          <a:srcRect/>
          <a:stretch>
            <a:fillRect/>
          </a:stretch>
        </p:blipFill>
        <p:spPr>
          <a:xfrm>
            <a:off x="1000124" y="400049"/>
            <a:ext cx="685802" cy="585789"/>
          </a:xfrm>
          <a:prstGeom prst="rect">
            <a:avLst/>
          </a:prstGeom>
          <a:noFill/>
          <a:ln>
            <a:noFill/>
          </a:ln>
        </p:spPr>
      </p:pic>
      <p:sp>
        <p:nvSpPr>
          <p:cNvPr id="8" name="Rectangle 20">
            <a:extLst>
              <a:ext uri="{FF2B5EF4-FFF2-40B4-BE49-F238E27FC236}">
                <a16:creationId xmlns:a16="http://schemas.microsoft.com/office/drawing/2014/main" id="{21F8EA6E-23CB-5A37-1F47-8BE87D92CC21}"/>
              </a:ext>
            </a:extLst>
          </p:cNvPr>
          <p:cNvSpPr>
            <a:spLocks noGrp="1"/>
          </p:cNvSpPr>
          <p:nvPr>
            <p:ph type="title"/>
          </p:nvPr>
        </p:nvSpPr>
        <p:spPr>
          <a:xfrm>
            <a:off x="1685926" y="385761"/>
            <a:ext cx="9667874" cy="728663"/>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Algorithm</a:t>
            </a:r>
          </a:p>
        </p:txBody>
      </p:sp>
    </p:spTree>
    <p:extLst>
      <p:ext uri="{BB962C8B-B14F-4D97-AF65-F5344CB8AC3E}">
        <p14:creationId xmlns:p14="http://schemas.microsoft.com/office/powerpoint/2010/main" val="299210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C531F9-3756-A091-2962-C32FA2E148A7}"/>
              </a:ext>
            </a:extLst>
          </p:cNvPr>
          <p:cNvSpPr>
            <a:spLocks noGrp="1"/>
          </p:cNvSpPr>
          <p:nvPr>
            <p:ph type="dt" sz="half" idx="2"/>
          </p:nvPr>
        </p:nvSpPr>
        <p:spPr/>
        <p:txBody>
          <a:bodyPr/>
          <a:lstStyle/>
          <a:p>
            <a:pPr lvl="0" eaLnBrk="1" latinLnBrk="1" hangingPunct="1"/>
            <a:endParaRPr lang="en-IN" altLang="en-US" sz="1600" b="1" dirty="0">
              <a:solidFill>
                <a:srgbClr val="3103C3"/>
              </a:solidFill>
              <a:latin typeface="Times New Roman" panose="02020603050405020304" pitchFamily="18" charset="0"/>
              <a:ea typeface="Times New Roman" panose="02020603050405020304" pitchFamily="18" charset="0"/>
            </a:endParaRPr>
          </a:p>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4C64DCD9-62FE-7535-73F5-BE2988B6F86F}"/>
              </a:ext>
            </a:extLst>
          </p:cNvPr>
          <p:cNvSpPr>
            <a:spLocks noGrp="1"/>
          </p:cNvSpPr>
          <p:nvPr>
            <p:ph type="sldNum" sz="quarter" idx="4"/>
          </p:nvPr>
        </p:nvSpPr>
        <p:spPr/>
        <p:txBody>
          <a:bodyPr/>
          <a:lstStyle/>
          <a:p>
            <a:pPr lvl="0" algn="r" eaLnBrk="1" latinLnBrk="1" hangingPunct="1"/>
            <a:fld id="{566ABCEB-ACFC-4714-9973-3DA970169C29}" type="slidenum">
              <a:rPr lang="en-IN" altLang="en-US" sz="1600" b="1" smtClean="0">
                <a:solidFill>
                  <a:srgbClr val="002060"/>
                </a:solidFill>
                <a:latin typeface="Times New Roman" panose="02020603050405020304" pitchFamily="18" charset="0"/>
                <a:cs typeface="Times New Roman" panose="02020603050405020304" pitchFamily="18" charset="0"/>
              </a:rPr>
              <a:t>14</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5EE1697-3C58-471D-9793-39004A2BF458}"/>
              </a:ext>
            </a:extLst>
          </p:cNvPr>
          <p:cNvSpPr>
            <a:spLocks noGrp="1"/>
          </p:cNvSpPr>
          <p:nvPr>
            <p:ph type="ftr" sz="quarter" idx="3"/>
          </p:nvPr>
        </p:nvSpPr>
        <p:spPr/>
        <p:txBody>
          <a:bodyPr/>
          <a:lstStyle/>
          <a:p>
            <a:pPr algn="ctr"/>
            <a:endParaRPr lang="en-IN" altLang="en-US" sz="1600" b="1" dirty="0">
              <a:solidFill>
                <a:srgbClr val="3103C3"/>
              </a:solidFill>
              <a:latin typeface="Times New Roman" panose="02020603050405020304" pitchFamily="18" charset="0"/>
              <a:ea typeface="Times New Roman" panose="02020603050405020304" pitchFamily="18" charset="0"/>
            </a:endParaRPr>
          </a:p>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pic>
        <p:nvPicPr>
          <p:cNvPr id="7" name="image8.jpeg">
            <a:extLst>
              <a:ext uri="{FF2B5EF4-FFF2-40B4-BE49-F238E27FC236}">
                <a16:creationId xmlns:a16="http://schemas.microsoft.com/office/drawing/2014/main" id="{3473A9D4-DFCC-EFF1-A139-20CFD39754EF}"/>
              </a:ext>
            </a:extLst>
          </p:cNvPr>
          <p:cNvPicPr>
            <a:picLocks noGrp="1" noChangeAspect="1"/>
          </p:cNvPicPr>
          <p:nvPr>
            <p:ph idx="1"/>
          </p:nvPr>
        </p:nvPicPr>
        <p:blipFill>
          <a:blip r:embed="rId2" cstate="print"/>
          <a:stretch>
            <a:fillRect/>
          </a:stretch>
        </p:blipFill>
        <p:spPr>
          <a:xfrm>
            <a:off x="1714500" y="1528763"/>
            <a:ext cx="8763000" cy="4500561"/>
          </a:xfrm>
          <a:prstGeom prst="rect">
            <a:avLst/>
          </a:prstGeom>
        </p:spPr>
      </p:pic>
      <p:sp>
        <p:nvSpPr>
          <p:cNvPr id="9" name="TextBox 8">
            <a:extLst>
              <a:ext uri="{FF2B5EF4-FFF2-40B4-BE49-F238E27FC236}">
                <a16:creationId xmlns:a16="http://schemas.microsoft.com/office/drawing/2014/main" id="{69BFE3F7-BA97-1CD0-DDB9-A1F546A1DA67}"/>
              </a:ext>
            </a:extLst>
          </p:cNvPr>
          <p:cNvSpPr txBox="1"/>
          <p:nvPr/>
        </p:nvSpPr>
        <p:spPr>
          <a:xfrm>
            <a:off x="3059166" y="3533218"/>
            <a:ext cx="5239940" cy="2862322"/>
          </a:xfrm>
          <a:prstGeom prst="rect">
            <a:avLst/>
          </a:prstGeom>
          <a:noFill/>
        </p:spPr>
        <p:txBody>
          <a:bodyPr wrap="square">
            <a:spAutoFit/>
          </a:bodyPr>
          <a:lstStyle/>
          <a:p>
            <a:endParaRPr lang="en-IN" sz="18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figure : BI-LSTM</a:t>
            </a:r>
            <a:endParaRPr lang="en-IN" dirty="0"/>
          </a:p>
        </p:txBody>
      </p:sp>
      <p:sp>
        <p:nvSpPr>
          <p:cNvPr id="10" name="Rectangle 20">
            <a:extLst>
              <a:ext uri="{FF2B5EF4-FFF2-40B4-BE49-F238E27FC236}">
                <a16:creationId xmlns:a16="http://schemas.microsoft.com/office/drawing/2014/main" id="{B8B91A32-72FE-9EF6-0D82-97A0661E606A}"/>
              </a:ext>
            </a:extLst>
          </p:cNvPr>
          <p:cNvSpPr>
            <a:spLocks noGrp="1"/>
          </p:cNvSpPr>
          <p:nvPr>
            <p:ph type="title"/>
          </p:nvPr>
        </p:nvSpPr>
        <p:spPr>
          <a:xfrm>
            <a:off x="1814513" y="296862"/>
            <a:ext cx="9539287" cy="820738"/>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Algorithm</a:t>
            </a:r>
          </a:p>
        </p:txBody>
      </p:sp>
      <p:pic>
        <p:nvPicPr>
          <p:cNvPr id="11" name="Picture 2">
            <a:extLst>
              <a:ext uri="{FF2B5EF4-FFF2-40B4-BE49-F238E27FC236}">
                <a16:creationId xmlns:a16="http://schemas.microsoft.com/office/drawing/2014/main" id="{A64B2382-417B-731E-AAE5-8A9F74D1542C}"/>
              </a:ext>
            </a:extLst>
          </p:cNvPr>
          <p:cNvPicPr/>
          <p:nvPr/>
        </p:nvPicPr>
        <p:blipFill>
          <a:blip r:embed="rId3"/>
          <a:srcRect/>
          <a:stretch>
            <a:fillRect/>
          </a:stretch>
        </p:blipFill>
        <p:spPr>
          <a:xfrm>
            <a:off x="1000124" y="342899"/>
            <a:ext cx="714376" cy="728664"/>
          </a:xfrm>
          <a:prstGeom prst="rect">
            <a:avLst/>
          </a:prstGeom>
          <a:noFill/>
          <a:ln>
            <a:noFill/>
          </a:ln>
        </p:spPr>
      </p:pic>
    </p:spTree>
    <p:extLst>
      <p:ext uri="{BB962C8B-B14F-4D97-AF65-F5344CB8AC3E}">
        <p14:creationId xmlns:p14="http://schemas.microsoft.com/office/powerpoint/2010/main" val="2180406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8F585-8575-7028-32E6-51FCD4AAA902}"/>
              </a:ext>
            </a:extLst>
          </p:cNvPr>
          <p:cNvSpPr>
            <a:spLocks noGrp="1"/>
          </p:cNvSpPr>
          <p:nvPr>
            <p:ph idx="1"/>
          </p:nvPr>
        </p:nvSpPr>
        <p:spPr>
          <a:xfrm>
            <a:off x="838200" y="1520575"/>
            <a:ext cx="10515600" cy="4656387"/>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Class diagram</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A Class diagram in the Unified Modeling Language (UML) is a type of static structure diagram that describes the structure of a system by showing the system's classes, their attributes, operations (or methods), and the relationships among </a:t>
            </a:r>
            <a:r>
              <a:rPr lang="en-US" sz="2400" dirty="0" err="1">
                <a:latin typeface="Times New Roman" panose="02020603050405020304" pitchFamily="18" charset="0"/>
                <a:cs typeface="Times New Roman" panose="02020603050405020304" pitchFamily="18" charset="0"/>
              </a:rPr>
              <a:t>objects.The</a:t>
            </a:r>
            <a:r>
              <a:rPr lang="en-US" sz="2400" dirty="0">
                <a:latin typeface="Times New Roman" panose="02020603050405020304" pitchFamily="18" charset="0"/>
                <a:cs typeface="Times New Roman" panose="02020603050405020304" pitchFamily="18" charset="0"/>
              </a:rPr>
              <a:t> class diagram is the main building block of object-oriented modeling. It is used for general conceptual modeling of the structure of the application, and for detailed modeling, translating the models into programming code. Class diagrams can also be used for data modeling.</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97BF3F-9DC4-3675-9A1C-E58C9D9BDD6D}"/>
              </a:ext>
            </a:extLst>
          </p:cNvPr>
          <p:cNvSpPr>
            <a:spLocks noGrp="1"/>
          </p:cNvSpPr>
          <p:nvPr>
            <p:ph type="dt" sz="half" idx="2"/>
          </p:nvPr>
        </p:nvSpPr>
        <p:spPr>
          <a:xfrm>
            <a:off x="838200" y="6356350"/>
            <a:ext cx="2743200" cy="365125"/>
          </a:xfrm>
        </p:spPr>
        <p:txBody>
          <a:bodyPr/>
          <a:lstStyle/>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B685B190-5755-3A8F-EB70-0672FDBCC4ED}"/>
              </a:ext>
            </a:extLst>
          </p:cNvPr>
          <p:cNvSpPr>
            <a:spLocks noGrp="1"/>
          </p:cNvSpPr>
          <p:nvPr>
            <p:ph type="sldNum" sz="quarter" idx="4"/>
          </p:nvPr>
        </p:nvSpPr>
        <p:spPr/>
        <p:txBody>
          <a:bodyPr/>
          <a:lstStyle/>
          <a:p>
            <a:pPr lvl="0" algn="r" eaLnBrk="1" latinLnBrk="1" hangingPunct="1"/>
            <a:fld id="{566ABCEB-ACFC-4714-9973-3DA970169C29}" type="slidenum">
              <a:rPr lang="en-IN" altLang="en-US" sz="1600" b="1" smtClean="0">
                <a:solidFill>
                  <a:srgbClr val="002060"/>
                </a:solidFill>
                <a:latin typeface="Times New Roman" panose="02020603050405020304" pitchFamily="18" charset="0"/>
                <a:cs typeface="Times New Roman" panose="02020603050405020304" pitchFamily="18" charset="0"/>
              </a:rPr>
              <a:t>15</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81070A0-2957-9C77-7098-A86BBBF8B457}"/>
              </a:ext>
            </a:extLst>
          </p:cNvPr>
          <p:cNvSpPr>
            <a:spLocks noGrp="1"/>
          </p:cNvSpPr>
          <p:nvPr>
            <p:ph type="ftr" sz="quarter" idx="3"/>
          </p:nvPr>
        </p:nvSpPr>
        <p:spPr/>
        <p:txBody>
          <a:bodyPr/>
          <a:lstStyle/>
          <a:p>
            <a:pPr algn="ctr"/>
            <a:endParaRPr lang="en-IN" altLang="en-US" sz="1600" b="1" dirty="0">
              <a:solidFill>
                <a:srgbClr val="3103C3"/>
              </a:solidFill>
              <a:latin typeface="Times New Roman" panose="02020603050405020304" pitchFamily="18" charset="0"/>
              <a:ea typeface="Times New Roman" panose="02020603050405020304" pitchFamily="18" charset="0"/>
            </a:endParaRPr>
          </a:p>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algn="ctr"/>
            <a:endParaRPr lang="en-IN" altLang="en-US" sz="1200" dirty="0">
              <a:solidFill>
                <a:srgbClr val="898989"/>
              </a:solidFill>
            </a:endParaRPr>
          </a:p>
        </p:txBody>
      </p:sp>
      <p:sp>
        <p:nvSpPr>
          <p:cNvPr id="7" name="Rectangle 20">
            <a:extLst>
              <a:ext uri="{FF2B5EF4-FFF2-40B4-BE49-F238E27FC236}">
                <a16:creationId xmlns:a16="http://schemas.microsoft.com/office/drawing/2014/main" id="{D9178C26-A42E-C44A-92B7-39B3C51AB6DA}"/>
              </a:ext>
            </a:extLst>
          </p:cNvPr>
          <p:cNvSpPr>
            <a:spLocks noGrp="1"/>
          </p:cNvSpPr>
          <p:nvPr>
            <p:ph type="title"/>
          </p:nvPr>
        </p:nvSpPr>
        <p:spPr>
          <a:xfrm>
            <a:off x="1469204" y="365126"/>
            <a:ext cx="9884595" cy="723936"/>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Design</a:t>
            </a:r>
          </a:p>
        </p:txBody>
      </p:sp>
      <p:pic>
        <p:nvPicPr>
          <p:cNvPr id="8" name="Picture 2">
            <a:extLst>
              <a:ext uri="{FF2B5EF4-FFF2-40B4-BE49-F238E27FC236}">
                <a16:creationId xmlns:a16="http://schemas.microsoft.com/office/drawing/2014/main" id="{9A0980B5-0847-A892-5AC6-414404D99502}"/>
              </a:ext>
            </a:extLst>
          </p:cNvPr>
          <p:cNvPicPr/>
          <p:nvPr/>
        </p:nvPicPr>
        <p:blipFill>
          <a:blip r:embed="rId2"/>
          <a:srcRect/>
          <a:stretch>
            <a:fillRect/>
          </a:stretch>
        </p:blipFill>
        <p:spPr>
          <a:xfrm>
            <a:off x="620713" y="381178"/>
            <a:ext cx="661987" cy="657225"/>
          </a:xfrm>
          <a:prstGeom prst="rect">
            <a:avLst/>
          </a:prstGeom>
          <a:noFill/>
          <a:ln>
            <a:noFill/>
          </a:ln>
        </p:spPr>
      </p:pic>
    </p:spTree>
    <p:extLst>
      <p:ext uri="{BB962C8B-B14F-4D97-AF65-F5344CB8AC3E}">
        <p14:creationId xmlns:p14="http://schemas.microsoft.com/office/powerpoint/2010/main" val="45054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33D658-0647-03BA-9A52-7B894977F6B3}"/>
              </a:ext>
            </a:extLst>
          </p:cNvPr>
          <p:cNvSpPr>
            <a:spLocks noGrp="1"/>
          </p:cNvSpPr>
          <p:nvPr>
            <p:ph type="dt" sz="half" idx="2"/>
          </p:nvPr>
        </p:nvSpPr>
        <p:spPr/>
        <p:txBody>
          <a:bodyPr/>
          <a:lstStyle/>
          <a:p>
            <a:pPr lvl="0" eaLnBrk="1" latinLnBrk="1" hangingPunct="1"/>
            <a:endParaRPr lang="en-IN" altLang="en-US" sz="1600" b="1" dirty="0">
              <a:solidFill>
                <a:srgbClr val="3103C3"/>
              </a:solidFill>
              <a:latin typeface="Times New Roman" panose="02020603050405020304" pitchFamily="18" charset="0"/>
              <a:ea typeface="Times New Roman" panose="02020603050405020304" pitchFamily="18" charset="0"/>
            </a:endParaRPr>
          </a:p>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4C10B836-9835-1DB3-E598-0F1001E13BD8}"/>
              </a:ext>
            </a:extLst>
          </p:cNvPr>
          <p:cNvSpPr>
            <a:spLocks noGrp="1"/>
          </p:cNvSpPr>
          <p:nvPr>
            <p:ph type="sldNum" sz="quarter" idx="4"/>
          </p:nvPr>
        </p:nvSpPr>
        <p:spPr/>
        <p:txBody>
          <a:bodyPr/>
          <a:lstStyle/>
          <a:p>
            <a:pPr lvl="0" algn="r" eaLnBrk="1" latinLnBrk="1" hangingPunct="1"/>
            <a:fld id="{566ABCEB-ACFC-4714-9973-3DA970169C29}" type="slidenum">
              <a:rPr lang="en-IN" altLang="en-US" sz="1600" b="1" smtClean="0">
                <a:solidFill>
                  <a:srgbClr val="002060"/>
                </a:solidFill>
                <a:latin typeface="Times New Roman" panose="02020603050405020304" pitchFamily="18" charset="0"/>
                <a:cs typeface="Times New Roman" panose="02020603050405020304" pitchFamily="18" charset="0"/>
              </a:rPr>
              <a:t>16</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F2664113-5FCB-E534-9B23-F0943CDEE9BF}"/>
              </a:ext>
            </a:extLst>
          </p:cNvPr>
          <p:cNvSpPr>
            <a:spLocks noGrp="1"/>
          </p:cNvSpPr>
          <p:nvPr>
            <p:ph type="ftr" sz="quarter" idx="3"/>
          </p:nvPr>
        </p:nvSpPr>
        <p:spPr/>
        <p:txBody>
          <a:bodyPr/>
          <a:lstStyle/>
          <a:p>
            <a:pPr algn="ctr"/>
            <a:endParaRPr lang="en-IN" altLang="en-US" sz="1600" b="1" dirty="0">
              <a:solidFill>
                <a:srgbClr val="3103C3"/>
              </a:solidFill>
              <a:latin typeface="Times New Roman" panose="02020603050405020304" pitchFamily="18" charset="0"/>
              <a:ea typeface="Times New Roman" panose="02020603050405020304" pitchFamily="18" charset="0"/>
            </a:endParaRPr>
          </a:p>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9" name="Rectangle 20">
            <a:extLst>
              <a:ext uri="{FF2B5EF4-FFF2-40B4-BE49-F238E27FC236}">
                <a16:creationId xmlns:a16="http://schemas.microsoft.com/office/drawing/2014/main" id="{BE5485E7-DB19-FFD5-1D7F-43FA04AA4B17}"/>
              </a:ext>
            </a:extLst>
          </p:cNvPr>
          <p:cNvSpPr>
            <a:spLocks noGrp="1"/>
          </p:cNvSpPr>
          <p:nvPr>
            <p:ph type="title"/>
          </p:nvPr>
        </p:nvSpPr>
        <p:spPr>
          <a:xfrm>
            <a:off x="1479479" y="303481"/>
            <a:ext cx="9874321" cy="693825"/>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Design</a:t>
            </a:r>
          </a:p>
        </p:txBody>
      </p:sp>
      <p:pic>
        <p:nvPicPr>
          <p:cNvPr id="11" name="Picture 2">
            <a:extLst>
              <a:ext uri="{FF2B5EF4-FFF2-40B4-BE49-F238E27FC236}">
                <a16:creationId xmlns:a16="http://schemas.microsoft.com/office/drawing/2014/main" id="{4E8EA6F0-08C0-A709-B3CD-8D10532302A2}"/>
              </a:ext>
            </a:extLst>
          </p:cNvPr>
          <p:cNvPicPr/>
          <p:nvPr/>
        </p:nvPicPr>
        <p:blipFill>
          <a:blip r:embed="rId2"/>
          <a:srcRect/>
          <a:stretch>
            <a:fillRect/>
          </a:stretch>
        </p:blipFill>
        <p:spPr>
          <a:xfrm>
            <a:off x="620713" y="340080"/>
            <a:ext cx="745750" cy="657225"/>
          </a:xfrm>
          <a:prstGeom prst="rect">
            <a:avLst/>
          </a:prstGeom>
          <a:noFill/>
          <a:ln>
            <a:noFill/>
          </a:ln>
        </p:spPr>
      </p:pic>
      <p:pic>
        <p:nvPicPr>
          <p:cNvPr id="8" name="Content Placeholder 7">
            <a:extLst>
              <a:ext uri="{FF2B5EF4-FFF2-40B4-BE49-F238E27FC236}">
                <a16:creationId xmlns:a16="http://schemas.microsoft.com/office/drawing/2014/main" id="{F0419DF7-A9E9-76EF-8B8C-1344357CD7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1672" y="1777430"/>
            <a:ext cx="8720565" cy="3952652"/>
          </a:xfrm>
        </p:spPr>
      </p:pic>
    </p:spTree>
    <p:extLst>
      <p:ext uri="{BB962C8B-B14F-4D97-AF65-F5344CB8AC3E}">
        <p14:creationId xmlns:p14="http://schemas.microsoft.com/office/powerpoint/2010/main" val="157921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55DF0-B391-8052-3A04-43AA115AF193}"/>
              </a:ext>
            </a:extLst>
          </p:cNvPr>
          <p:cNvSpPr>
            <a:spLocks noGrp="1"/>
          </p:cNvSpPr>
          <p:nvPr>
            <p:ph idx="1"/>
          </p:nvPr>
        </p:nvSpPr>
        <p:spPr>
          <a:xfrm>
            <a:off x="838200" y="1366463"/>
            <a:ext cx="10515600" cy="4831047"/>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equence diagram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A Sequence diagram </a:t>
            </a:r>
            <a:r>
              <a:rPr lang="en-US" sz="2400" b="0" i="0" dirty="0">
                <a:effectLst/>
                <a:latin typeface="Times New Roman" panose="02020603050405020304" pitchFamily="18" charset="0"/>
                <a:cs typeface="Times New Roman" panose="02020603050405020304" pitchFamily="18" charset="0"/>
              </a:rPr>
              <a:t>or system sequence diagram (SSD) shows process interactions arranged in time sequence in the field of software engineering. It depicts the processes involved and the sequence of messages exchanged between the processes needed to carry out the functionality.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719168-0F2A-EF00-BA5C-C00F197FCDB4}"/>
              </a:ext>
            </a:extLst>
          </p:cNvPr>
          <p:cNvSpPr>
            <a:spLocks noGrp="1"/>
          </p:cNvSpPr>
          <p:nvPr>
            <p:ph type="dt" sz="half" idx="2"/>
          </p:nvPr>
        </p:nvSpPr>
        <p:spPr/>
        <p:txBody>
          <a:bodyPr/>
          <a:lstStyle/>
          <a:p>
            <a:pPr lvl="0" eaLnBrk="1" latinLnBrk="1" hangingPunct="1"/>
            <a:endParaRPr lang="en-IN" altLang="en-US" sz="1600" b="1" dirty="0">
              <a:solidFill>
                <a:srgbClr val="3103C3"/>
              </a:solidFill>
              <a:latin typeface="Times New Roman" panose="02020603050405020304" pitchFamily="18" charset="0"/>
              <a:ea typeface="Times New Roman" panose="02020603050405020304" pitchFamily="18" charset="0"/>
            </a:endParaRPr>
          </a:p>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EC4B0EFF-FBCC-81DD-A437-95CFDE6351E5}"/>
              </a:ext>
            </a:extLst>
          </p:cNvPr>
          <p:cNvSpPr>
            <a:spLocks noGrp="1"/>
          </p:cNvSpPr>
          <p:nvPr>
            <p:ph type="sldNum" sz="quarter" idx="4"/>
          </p:nvPr>
        </p:nvSpPr>
        <p:spPr/>
        <p:txBody>
          <a:bodyPr/>
          <a:lstStyle/>
          <a:p>
            <a:pPr lvl="0" algn="r" eaLnBrk="1" latinLnBrk="1" hangingPunct="1"/>
            <a:fld id="{566ABCEB-ACFC-4714-9973-3DA970169C29}" type="slidenum">
              <a:rPr lang="en-IN" altLang="en-US" sz="1600" b="1" smtClean="0">
                <a:solidFill>
                  <a:srgbClr val="002060"/>
                </a:solidFill>
                <a:latin typeface="Times New Roman" panose="02020603050405020304" pitchFamily="18" charset="0"/>
                <a:cs typeface="Times New Roman" panose="02020603050405020304" pitchFamily="18" charset="0"/>
              </a:rPr>
              <a:t>17</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3D80124F-980E-C858-F248-8548DF1006B8}"/>
              </a:ext>
            </a:extLst>
          </p:cNvPr>
          <p:cNvSpPr>
            <a:spLocks noGrp="1"/>
          </p:cNvSpPr>
          <p:nvPr>
            <p:ph type="ftr" sz="quarter" idx="3"/>
          </p:nvPr>
        </p:nvSpPr>
        <p:spPr/>
        <p:txBody>
          <a:bodyPr/>
          <a:lstStyle/>
          <a:p>
            <a:pPr algn="ctr"/>
            <a:endParaRPr lang="en-IN" altLang="en-US" sz="1600" b="1" dirty="0">
              <a:solidFill>
                <a:srgbClr val="3103C3"/>
              </a:solidFill>
              <a:latin typeface="Times New Roman" panose="02020603050405020304" pitchFamily="18" charset="0"/>
              <a:ea typeface="Times New Roman" panose="02020603050405020304" pitchFamily="18" charset="0"/>
            </a:endParaRPr>
          </a:p>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F12412E3-E6D2-F1C2-7100-7946A17BC74C}"/>
              </a:ext>
            </a:extLst>
          </p:cNvPr>
          <p:cNvSpPr>
            <a:spLocks noGrp="1"/>
          </p:cNvSpPr>
          <p:nvPr>
            <p:ph type="title"/>
          </p:nvPr>
        </p:nvSpPr>
        <p:spPr>
          <a:xfrm>
            <a:off x="1476927" y="335014"/>
            <a:ext cx="10094360" cy="662291"/>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Design</a:t>
            </a:r>
          </a:p>
        </p:txBody>
      </p:sp>
      <p:pic>
        <p:nvPicPr>
          <p:cNvPr id="8" name="Picture 2">
            <a:extLst>
              <a:ext uri="{FF2B5EF4-FFF2-40B4-BE49-F238E27FC236}">
                <a16:creationId xmlns:a16="http://schemas.microsoft.com/office/drawing/2014/main" id="{B978B5D6-14CA-BBBC-EEEC-1FDC25B90881}"/>
              </a:ext>
            </a:extLst>
          </p:cNvPr>
          <p:cNvPicPr/>
          <p:nvPr/>
        </p:nvPicPr>
        <p:blipFill>
          <a:blip r:embed="rId2"/>
          <a:srcRect/>
          <a:stretch>
            <a:fillRect/>
          </a:stretch>
        </p:blipFill>
        <p:spPr>
          <a:xfrm>
            <a:off x="620713" y="319532"/>
            <a:ext cx="745750" cy="657225"/>
          </a:xfrm>
          <a:prstGeom prst="rect">
            <a:avLst/>
          </a:prstGeom>
          <a:noFill/>
          <a:ln>
            <a:noFill/>
          </a:ln>
        </p:spPr>
      </p:pic>
    </p:spTree>
    <p:extLst>
      <p:ext uri="{BB962C8B-B14F-4D97-AF65-F5344CB8AC3E}">
        <p14:creationId xmlns:p14="http://schemas.microsoft.com/office/powerpoint/2010/main" val="208241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9B1EDC-CDD8-85A8-01A6-0426E1A88A2C}"/>
              </a:ext>
            </a:extLst>
          </p:cNvPr>
          <p:cNvSpPr>
            <a:spLocks noGrp="1"/>
          </p:cNvSpPr>
          <p:nvPr>
            <p:ph type="dt" sz="half" idx="2"/>
          </p:nvPr>
        </p:nvSpPr>
        <p:spPr/>
        <p:txBody>
          <a:bodyPr/>
          <a:lstStyle/>
          <a:p>
            <a:pPr lvl="0" eaLnBrk="1" latinLnBrk="1" hangingPunct="1"/>
            <a:endParaRPr lang="en-IN" altLang="en-US" sz="1600" b="1" dirty="0">
              <a:solidFill>
                <a:srgbClr val="3103C3"/>
              </a:solidFill>
              <a:latin typeface="Times New Roman" panose="02020603050405020304" pitchFamily="18" charset="0"/>
              <a:ea typeface="Times New Roman" panose="02020603050405020304" pitchFamily="18" charset="0"/>
            </a:endParaRPr>
          </a:p>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CDEB15F3-3A9B-E76D-AFA0-3AD27AA6DF1D}"/>
              </a:ext>
            </a:extLst>
          </p:cNvPr>
          <p:cNvSpPr>
            <a:spLocks noGrp="1"/>
          </p:cNvSpPr>
          <p:nvPr>
            <p:ph type="sldNum" sz="quarter" idx="4"/>
          </p:nvPr>
        </p:nvSpPr>
        <p:spPr/>
        <p:txBody>
          <a:bodyPr/>
          <a:lstStyle/>
          <a:p>
            <a:pPr lvl="0" algn="r" eaLnBrk="1" latinLnBrk="1" hangingPunct="1"/>
            <a:fld id="{566ABCEB-ACFC-4714-9973-3DA970169C29}" type="slidenum">
              <a:rPr lang="en-IN" altLang="en-US" sz="1600" b="1" smtClean="0">
                <a:solidFill>
                  <a:srgbClr val="002060"/>
                </a:solidFill>
                <a:latin typeface="Times New Roman" panose="02020603050405020304" pitchFamily="18" charset="0"/>
                <a:cs typeface="Times New Roman" panose="02020603050405020304" pitchFamily="18" charset="0"/>
              </a:rPr>
              <a:t>18</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33CECDCC-A32A-CF6A-269B-A6D066017189}"/>
              </a:ext>
            </a:extLst>
          </p:cNvPr>
          <p:cNvSpPr>
            <a:spLocks noGrp="1"/>
          </p:cNvSpPr>
          <p:nvPr>
            <p:ph type="ftr" sz="quarter" idx="3"/>
          </p:nvPr>
        </p:nvSpPr>
        <p:spPr/>
        <p:txBody>
          <a:bodyPr/>
          <a:lstStyle/>
          <a:p>
            <a:pPr algn="ctr"/>
            <a:endParaRPr lang="en-IN" altLang="en-US" sz="1600" b="1" dirty="0">
              <a:solidFill>
                <a:srgbClr val="3103C3"/>
              </a:solidFill>
              <a:latin typeface="Times New Roman" panose="02020603050405020304" pitchFamily="18" charset="0"/>
              <a:ea typeface="Times New Roman" panose="02020603050405020304" pitchFamily="18" charset="0"/>
            </a:endParaRPr>
          </a:p>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784EC9DC-FAD9-DD4A-67EE-CE77A8FB7F7F}"/>
              </a:ext>
            </a:extLst>
          </p:cNvPr>
          <p:cNvSpPr>
            <a:spLocks noGrp="1"/>
          </p:cNvSpPr>
          <p:nvPr>
            <p:ph type="title"/>
          </p:nvPr>
        </p:nvSpPr>
        <p:spPr>
          <a:xfrm>
            <a:off x="1458930" y="365126"/>
            <a:ext cx="9894870" cy="723936"/>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Design</a:t>
            </a:r>
          </a:p>
        </p:txBody>
      </p:sp>
      <p:pic>
        <p:nvPicPr>
          <p:cNvPr id="8" name="Picture 2">
            <a:extLst>
              <a:ext uri="{FF2B5EF4-FFF2-40B4-BE49-F238E27FC236}">
                <a16:creationId xmlns:a16="http://schemas.microsoft.com/office/drawing/2014/main" id="{CD264233-6395-2DFA-0B5D-0CD5EE2F0BC8}"/>
              </a:ext>
            </a:extLst>
          </p:cNvPr>
          <p:cNvPicPr/>
          <p:nvPr/>
        </p:nvPicPr>
        <p:blipFill>
          <a:blip r:embed="rId2"/>
          <a:srcRect/>
          <a:stretch>
            <a:fillRect/>
          </a:stretch>
        </p:blipFill>
        <p:spPr>
          <a:xfrm>
            <a:off x="630987" y="357384"/>
            <a:ext cx="745750" cy="657225"/>
          </a:xfrm>
          <a:prstGeom prst="rect">
            <a:avLst/>
          </a:prstGeom>
          <a:noFill/>
          <a:ln>
            <a:noFill/>
          </a:ln>
        </p:spPr>
      </p:pic>
      <p:pic>
        <p:nvPicPr>
          <p:cNvPr id="10" name="Content Placeholder 9">
            <a:extLst>
              <a:ext uri="{FF2B5EF4-FFF2-40B4-BE49-F238E27FC236}">
                <a16:creationId xmlns:a16="http://schemas.microsoft.com/office/drawing/2014/main" id="{8961916D-0066-056C-880F-49EED4E192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1255" y="1387011"/>
            <a:ext cx="10182545" cy="4789952"/>
          </a:xfrm>
        </p:spPr>
      </p:pic>
    </p:spTree>
    <p:extLst>
      <p:ext uri="{BB962C8B-B14F-4D97-AF65-F5344CB8AC3E}">
        <p14:creationId xmlns:p14="http://schemas.microsoft.com/office/powerpoint/2010/main" val="238762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4C3C4-E89A-5913-6152-CAF99AF4FE30}"/>
              </a:ext>
            </a:extLst>
          </p:cNvPr>
          <p:cNvSpPr>
            <a:spLocks noGrp="1"/>
          </p:cNvSpPr>
          <p:nvPr>
            <p:ph idx="1"/>
          </p:nvPr>
        </p:nvSpPr>
        <p:spPr>
          <a:xfrm>
            <a:off x="838200" y="1458931"/>
            <a:ext cx="10515600" cy="4718032"/>
          </a:xfrm>
        </p:spPr>
        <p:txBody>
          <a:bodyPr/>
          <a:lstStyle/>
          <a:p>
            <a:pPr marL="0" indent="0">
              <a:buNone/>
            </a:pPr>
            <a:r>
              <a:rPr lang="en-US" dirty="0">
                <a:latin typeface="Times New Roman" panose="02020603050405020304" pitchFamily="18" charset="0"/>
                <a:cs typeface="Times New Roman" panose="02020603050405020304" pitchFamily="18" charset="0"/>
              </a:rPr>
              <a:t>Use Case diagram</a:t>
            </a:r>
          </a:p>
          <a:p>
            <a:pPr marL="0" indent="0" algn="just">
              <a:buNone/>
            </a:pPr>
            <a:r>
              <a:rPr lang="en-US" sz="2400" dirty="0">
                <a:latin typeface="Times New Roman" panose="02020603050405020304" pitchFamily="18" charset="0"/>
                <a:cs typeface="Times New Roman" panose="02020603050405020304" pitchFamily="18" charset="0"/>
              </a:rPr>
              <a:t>           A use case diagram is 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31DE52D-F60C-602B-FB47-FE6D05A86207}"/>
              </a:ext>
            </a:extLst>
          </p:cNvPr>
          <p:cNvSpPr>
            <a:spLocks noGrp="1"/>
          </p:cNvSpPr>
          <p:nvPr>
            <p:ph type="dt" sz="half" idx="2"/>
          </p:nvPr>
        </p:nvSpPr>
        <p:spPr/>
        <p:txBody>
          <a:bodyPr/>
          <a:lstStyle/>
          <a:p>
            <a:pPr lvl="0" eaLnBrk="1" latinLnBrk="1" hangingPunct="1"/>
            <a:endParaRPr lang="en-IN" altLang="en-US" sz="1600" b="1" dirty="0">
              <a:solidFill>
                <a:srgbClr val="3103C3"/>
              </a:solidFill>
              <a:latin typeface="Times New Roman" panose="02020603050405020304" pitchFamily="18" charset="0"/>
              <a:ea typeface="Times New Roman" panose="02020603050405020304" pitchFamily="18" charset="0"/>
            </a:endParaRPr>
          </a:p>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B5708BB7-662F-1D01-E7F1-61CABAC4A351}"/>
              </a:ext>
            </a:extLst>
          </p:cNvPr>
          <p:cNvSpPr>
            <a:spLocks noGrp="1"/>
          </p:cNvSpPr>
          <p:nvPr>
            <p:ph type="sldNum" sz="quarter" idx="4"/>
          </p:nvPr>
        </p:nvSpPr>
        <p:spPr/>
        <p:txBody>
          <a:bodyPr/>
          <a:lstStyle/>
          <a:p>
            <a:pPr lvl="0" algn="r" eaLnBrk="1" latinLnBrk="1" hangingPunct="1"/>
            <a:fld id="{566ABCEB-ACFC-4714-9973-3DA970169C29}" type="slidenum">
              <a:rPr lang="en-IN" altLang="en-US" sz="1600" b="1" smtClean="0">
                <a:solidFill>
                  <a:srgbClr val="002060"/>
                </a:solidFill>
                <a:latin typeface="Times New Roman" panose="02020603050405020304" pitchFamily="18" charset="0"/>
                <a:cs typeface="Times New Roman" panose="02020603050405020304" pitchFamily="18" charset="0"/>
              </a:rPr>
              <a:t>19</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30C8BC9F-D344-C6D9-7852-93D54AC54A64}"/>
              </a:ext>
            </a:extLst>
          </p:cNvPr>
          <p:cNvSpPr>
            <a:spLocks noGrp="1"/>
          </p:cNvSpPr>
          <p:nvPr>
            <p:ph type="ftr" sz="quarter" idx="3"/>
          </p:nvPr>
        </p:nvSpPr>
        <p:spPr/>
        <p:txBody>
          <a:bodyPr/>
          <a:lstStyle/>
          <a:p>
            <a:pPr algn="ctr"/>
            <a:endParaRPr lang="en-IN" altLang="en-US" sz="1600" b="1" dirty="0">
              <a:solidFill>
                <a:srgbClr val="3103C3"/>
              </a:solidFill>
              <a:latin typeface="Times New Roman" panose="02020603050405020304" pitchFamily="18" charset="0"/>
              <a:ea typeface="Times New Roman" panose="02020603050405020304" pitchFamily="18" charset="0"/>
            </a:endParaRPr>
          </a:p>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07E1B5B9-FA84-D137-D0D1-5EB139340270}"/>
              </a:ext>
            </a:extLst>
          </p:cNvPr>
          <p:cNvSpPr>
            <a:spLocks noGrp="1"/>
          </p:cNvSpPr>
          <p:nvPr>
            <p:ph type="title"/>
          </p:nvPr>
        </p:nvSpPr>
        <p:spPr>
          <a:xfrm>
            <a:off x="1366462" y="287426"/>
            <a:ext cx="9987337" cy="662291"/>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Design</a:t>
            </a:r>
          </a:p>
        </p:txBody>
      </p:sp>
      <p:pic>
        <p:nvPicPr>
          <p:cNvPr id="8" name="Picture 2">
            <a:extLst>
              <a:ext uri="{FF2B5EF4-FFF2-40B4-BE49-F238E27FC236}">
                <a16:creationId xmlns:a16="http://schemas.microsoft.com/office/drawing/2014/main" id="{4A845450-22FF-6399-1D90-04FE4F99C3C7}"/>
              </a:ext>
            </a:extLst>
          </p:cNvPr>
          <p:cNvPicPr/>
          <p:nvPr/>
        </p:nvPicPr>
        <p:blipFill>
          <a:blip r:embed="rId2"/>
          <a:srcRect/>
          <a:stretch>
            <a:fillRect/>
          </a:stretch>
        </p:blipFill>
        <p:spPr>
          <a:xfrm>
            <a:off x="630987" y="336835"/>
            <a:ext cx="745750" cy="657225"/>
          </a:xfrm>
          <a:prstGeom prst="rect">
            <a:avLst/>
          </a:prstGeom>
          <a:noFill/>
          <a:ln>
            <a:noFill/>
          </a:ln>
        </p:spPr>
      </p:pic>
    </p:spTree>
    <p:extLst>
      <p:ext uri="{BB962C8B-B14F-4D97-AF65-F5344CB8AC3E}">
        <p14:creationId xmlns:p14="http://schemas.microsoft.com/office/powerpoint/2010/main" val="156973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838200" y="79375"/>
            <a:ext cx="10515600" cy="992187"/>
          </a:xfrm>
          <a:prstGeom prst="rect">
            <a:avLst/>
          </a:prstGeom>
          <a:noFill/>
          <a:ln>
            <a:noFill/>
          </a:ln>
        </p:spPr>
        <p:txBody>
          <a:bodyPr vert="horz" lIns="91440" tIns="45720" rIns="91440" bIns="45720" anchor="ctr"/>
          <a:lstStyle>
            <a:lvl1pPr marL="0" indent="0" algn="l" rtl="0" fontAlgn="base" latinLnBrk="1">
              <a:lnSpc>
                <a:spcPct val="90000"/>
              </a:lnSpc>
              <a:spcBef>
                <a:spcPct val="0"/>
              </a:spcBef>
              <a:spcAft>
                <a:spcPct val="0"/>
              </a:spcAft>
              <a:buFontTx/>
              <a:buNone/>
              <a:defRPr sz="4400" b="0" i="0" u="none" baseline="0">
                <a:solidFill>
                  <a:schemeClr val="dk1"/>
                </a:solidFill>
                <a:latin typeface="Calibri Light" panose="020F0302020204030204" pitchFamily="34" charset="0"/>
                <a:sym typeface="Calibri" panose="020F0502020204030204" pitchFamily="34" charset="0"/>
              </a:defRPr>
            </a:lvl1pPr>
          </a:lstStyle>
          <a:p>
            <a:pPr lvl="0"/>
            <a:r>
              <a:rPr lang="en-IN" altLang="en-US">
                <a:solidFill>
                  <a:srgbClr val="FF0000"/>
                </a:solidFill>
              </a:rPr>
              <a:t>     </a:t>
            </a:r>
          </a:p>
        </p:txBody>
      </p:sp>
      <p:sp>
        <p:nvSpPr>
          <p:cNvPr id="1048608" name="Footer Placeholder 3"/>
          <p:cNvSpPr txBox="1"/>
          <p:nvPr/>
        </p:nvSpPr>
        <p:spPr>
          <a:xfrm>
            <a:off x="4038600" y="6356350"/>
            <a:ext cx="4114800" cy="365125"/>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b="1">
              <a:solidFill>
                <a:srgbClr val="3103C3"/>
              </a:solidFill>
              <a:latin typeface="Times New Roman" panose="02020603050405020304" pitchFamily="18" charset="0"/>
              <a:ea typeface="Times New Roman" panose="02020603050405020304" pitchFamily="18" charset="0"/>
            </a:endParaRPr>
          </a:p>
          <a:p>
            <a:pPr lvl="0" algn="ctr" eaLnBrk="1" latinLnBrk="1" hangingPunct="1"/>
            <a:r>
              <a:rPr lang="en-IN" altLang="en-US" b="1">
                <a:solidFill>
                  <a:srgbClr val="3103C3"/>
                </a:solidFill>
                <a:latin typeface="Times New Roman" panose="02020603050405020304" pitchFamily="18" charset="0"/>
                <a:ea typeface="Times New Roman" panose="02020603050405020304" pitchFamily="18" charset="0"/>
              </a:rPr>
              <a:t>BATCH No: B10</a:t>
            </a:r>
          </a:p>
        </p:txBody>
      </p:sp>
      <p:sp>
        <p:nvSpPr>
          <p:cNvPr id="1048609" name="Slide Number Placeholder 4"/>
          <p:cNvSpPr txBox="1"/>
          <p:nvPr/>
        </p:nvSpPr>
        <p:spPr>
          <a:xfrm>
            <a:off x="8610600" y="6356350"/>
            <a:ext cx="2719387" cy="365125"/>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r" eaLnBrk="1" latinLnBrk="1" hangingPunct="1"/>
            <a:endParaRPr lang="en-IN" altLang="en-US" b="1">
              <a:solidFill>
                <a:srgbClr val="3103C3"/>
              </a:solidFill>
              <a:latin typeface="Times New Roman" panose="02020603050405020304" pitchFamily="18" charset="0"/>
              <a:ea typeface="Times New Roman" panose="02020603050405020304" pitchFamily="18" charset="0"/>
            </a:endParaRPr>
          </a:p>
          <a:p>
            <a:pPr lvl="0" algn="r" eaLnBrk="1" latinLnBrk="1" hangingPunct="1"/>
            <a:r>
              <a:rPr lang="en-IN" altLang="en-US" b="1">
                <a:solidFill>
                  <a:srgbClr val="3103C3"/>
                </a:solidFill>
                <a:latin typeface="Times New Roman" panose="02020603050405020304" pitchFamily="18" charset="0"/>
                <a:ea typeface="Times New Roman" panose="02020603050405020304" pitchFamily="18" charset="0"/>
              </a:rPr>
              <a:t>2</a:t>
            </a:r>
          </a:p>
        </p:txBody>
      </p:sp>
      <p:sp>
        <p:nvSpPr>
          <p:cNvPr id="1048610" name="Rectangle 7"/>
          <p:cNvSpPr/>
          <p:nvPr/>
        </p:nvSpPr>
        <p:spPr>
          <a:xfrm>
            <a:off x="1543050" y="358775"/>
            <a:ext cx="10123486" cy="1020762"/>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Contents</a:t>
            </a:r>
          </a:p>
        </p:txBody>
      </p:sp>
      <p:pic>
        <p:nvPicPr>
          <p:cNvPr id="2097154" name="Picture 2"/>
          <p:cNvPicPr/>
          <p:nvPr/>
        </p:nvPicPr>
        <p:blipFill>
          <a:blip r:embed="rId3"/>
          <a:srcRect/>
          <a:stretch>
            <a:fillRect/>
          </a:stretch>
        </p:blipFill>
        <p:spPr>
          <a:xfrm>
            <a:off x="525463" y="358775"/>
            <a:ext cx="917574" cy="974725"/>
          </a:xfrm>
          <a:prstGeom prst="rect">
            <a:avLst/>
          </a:prstGeom>
          <a:noFill/>
          <a:ln>
            <a:noFill/>
          </a:ln>
        </p:spPr>
      </p:pic>
      <p:sp>
        <p:nvSpPr>
          <p:cNvPr id="1048611" name="TextBox 10"/>
          <p:cNvSpPr txBox="1"/>
          <p:nvPr/>
        </p:nvSpPr>
        <p:spPr>
          <a:xfrm>
            <a:off x="744430" y="1872590"/>
            <a:ext cx="6904402" cy="5016758"/>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Abstract</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Introduction</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Existing System and drawbacks</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Proposed System and advantages</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System Specifications</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Algorithms</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Designs</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Results and Analysis</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Conclusion &amp; Future Scope</a:t>
            </a:r>
          </a:p>
          <a:p>
            <a:pPr marL="514350" lvl="0" indent="-514350" eaLnBrk="1" latinLnBrk="1" hangingPunct="1">
              <a:buAutoNum type="arabicPeriod"/>
            </a:pPr>
            <a:r>
              <a:rPr lang="en-IN" altLang="en-US" sz="2400" dirty="0">
                <a:latin typeface="Times New Roman" panose="02020603050405020304" pitchFamily="18" charset="0"/>
                <a:ea typeface="Times New Roman" panose="02020603050405020304" pitchFamily="18" charset="0"/>
                <a:cs typeface="Times New Roman" panose="02020603050405020304" pitchFamily="18" charset="0"/>
              </a:rPr>
              <a:t>References</a:t>
            </a:r>
          </a:p>
          <a:p>
            <a:pPr marL="514350" lvl="0" indent="-514350" eaLnBrk="1" latinLnBrk="1" hangingPunct="1"/>
            <a:endParaRPr lang="en-IN" altLang="en-US" sz="2000" b="1" dirty="0">
              <a:solidFill>
                <a:srgbClr val="3103C3"/>
              </a:solidFill>
              <a:latin typeface="+mn-lt"/>
              <a:ea typeface="Times New Roman" panose="02020603050405020304" pitchFamily="18" charset="0"/>
            </a:endParaRPr>
          </a:p>
          <a:p>
            <a:pPr marL="514350" lvl="0" indent="-514350" eaLnBrk="1" latinLnBrk="1" hangingPunct="1"/>
            <a:endParaRPr lang="en-IN" altLang="en-US" sz="2000" b="1" dirty="0">
              <a:solidFill>
                <a:srgbClr val="3103C3"/>
              </a:solidFill>
              <a:latin typeface="+mn-lt"/>
              <a:ea typeface="Times New Roman" panose="02020603050405020304" pitchFamily="18" charset="0"/>
            </a:endParaRPr>
          </a:p>
          <a:p>
            <a:pPr marL="514350" lvl="0" indent="-514350" eaLnBrk="1" latinLnBrk="1" hangingPunct="1"/>
            <a:endParaRPr lang="en-IN" altLang="en-US" sz="2000" b="1" dirty="0">
              <a:solidFill>
                <a:srgbClr val="3103C3"/>
              </a:solidFill>
              <a:latin typeface="+mn-lt"/>
              <a:ea typeface="Times New Roman" panose="02020603050405020304" pitchFamily="18" charset="0"/>
              <a:cs typeface="Times New Roman" panose="02020603050405020304" pitchFamily="18" charset="0"/>
            </a:endParaRPr>
          </a:p>
          <a:p>
            <a:pPr marL="514350" lvl="0" indent="-514350" eaLnBrk="1" latinLnBrk="1" hangingPunct="1"/>
            <a:fld id="{566ABCEB-ACFC-4714-9973-3DA970169C29}" type="datetime1">
              <a:rPr lang="en-IN" altLang="en-US" sz="2000" b="1" smtClean="0">
                <a:solidFill>
                  <a:srgbClr val="3103C3"/>
                </a:solidFill>
                <a:latin typeface="Times New Roman" panose="02020603050405020304" pitchFamily="18" charset="0"/>
                <a:ea typeface="Times New Roman" panose="02020603050405020304" pitchFamily="18" charset="0"/>
                <a:cs typeface="Times New Roman" panose="02020603050405020304" pitchFamily="18" charset="0"/>
              </a:rPr>
              <a:t>14-04-2023</a:t>
            </a:fld>
            <a:r>
              <a:rPr lang="en-IN" altLang="en-US" sz="2000" b="1" dirty="0">
                <a:solidFill>
                  <a:srgbClr val="3103C3"/>
                </a:solidFill>
                <a:latin typeface="+mn-lt"/>
                <a:ea typeface="Times New Roman" panose="02020603050405020304"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D32CC1-AE92-9785-B402-7201A5D03BEA}"/>
              </a:ext>
            </a:extLst>
          </p:cNvPr>
          <p:cNvSpPr>
            <a:spLocks noGrp="1"/>
          </p:cNvSpPr>
          <p:nvPr>
            <p:ph type="dt" sz="half" idx="2"/>
          </p:nvPr>
        </p:nvSpPr>
        <p:spPr/>
        <p:txBody>
          <a:bodyPr/>
          <a:lstStyle/>
          <a:p>
            <a:pPr lvl="0" eaLnBrk="1" latinLnBrk="1" hangingPunct="1"/>
            <a:r>
              <a:rPr lang="en-IN" altLang="en-US" sz="1200" b="1" dirty="0">
                <a:solidFill>
                  <a:srgbClr val="3103C3"/>
                </a:solidFill>
                <a:latin typeface="Times New Roman" panose="02020603050405020304" pitchFamily="18" charset="0"/>
                <a:ea typeface="Times New Roman" panose="02020603050405020304" pitchFamily="18" charset="0"/>
              </a:rPr>
              <a:t> </a:t>
            </a:r>
            <a:fld id="{566ABCEB-ACFC-4714-9973-3DA970169C29}" type="datetime1">
              <a:rPr lang="en-IN" altLang="en-US"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b="1" dirty="0">
              <a:solidFill>
                <a:srgbClr val="0070C0"/>
              </a:solidFill>
            </a:endParaRPr>
          </a:p>
        </p:txBody>
      </p:sp>
      <p:sp>
        <p:nvSpPr>
          <p:cNvPr id="5" name="Slide Number Placeholder 4">
            <a:extLst>
              <a:ext uri="{FF2B5EF4-FFF2-40B4-BE49-F238E27FC236}">
                <a16:creationId xmlns:a16="http://schemas.microsoft.com/office/drawing/2014/main" id="{FAB54B75-1286-1B4F-8187-8F294CD92CF5}"/>
              </a:ext>
            </a:extLst>
          </p:cNvPr>
          <p:cNvSpPr>
            <a:spLocks noGrp="1"/>
          </p:cNvSpPr>
          <p:nvPr>
            <p:ph type="sldNum" sz="quarter" idx="4"/>
          </p:nvPr>
        </p:nvSpPr>
        <p:spPr/>
        <p:txBody>
          <a:bodyPr/>
          <a:lstStyle/>
          <a:p>
            <a:pPr lvl="0" algn="r" eaLnBrk="1" latinLnBrk="1" hangingPunct="1"/>
            <a:r>
              <a:rPr lang="en-IN" altLang="en-US" b="1" dirty="0">
                <a:solidFill>
                  <a:srgbClr val="002060"/>
                </a:solidFill>
                <a:latin typeface="Times New Roman" panose="02020603050405020304" pitchFamily="18" charset="0"/>
                <a:cs typeface="Times New Roman" panose="02020603050405020304" pitchFamily="18" charset="0"/>
              </a:rPr>
              <a:t>20</a:t>
            </a:r>
          </a:p>
        </p:txBody>
      </p:sp>
      <p:sp>
        <p:nvSpPr>
          <p:cNvPr id="6" name="Footer Placeholder 5">
            <a:extLst>
              <a:ext uri="{FF2B5EF4-FFF2-40B4-BE49-F238E27FC236}">
                <a16:creationId xmlns:a16="http://schemas.microsoft.com/office/drawing/2014/main" id="{627005F7-9EB1-4EB2-A244-E8A7C274C4A4}"/>
              </a:ext>
            </a:extLst>
          </p:cNvPr>
          <p:cNvSpPr>
            <a:spLocks noGrp="1"/>
          </p:cNvSpPr>
          <p:nvPr>
            <p:ph type="ftr" sz="quarter" idx="3"/>
          </p:nvPr>
        </p:nvSpPr>
        <p:spPr/>
        <p:txBody>
          <a:bodyPr/>
          <a:lstStyle/>
          <a:p>
            <a:pPr algn="ctr"/>
            <a:endParaRPr lang="en-IN" altLang="en-US" sz="1200" b="1" dirty="0">
              <a:solidFill>
                <a:srgbClr val="898989"/>
              </a:solidFill>
              <a:latin typeface="Times New Roman" panose="02020603050405020304" pitchFamily="18" charset="0"/>
              <a:ea typeface="Times New Roman" panose="02020603050405020304" pitchFamily="18" charset="0"/>
            </a:endParaRPr>
          </a:p>
          <a:p>
            <a:pPr algn="ctr"/>
            <a:r>
              <a:rPr lang="en-IN" altLang="en-US"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DBA4ED2E-31E7-D0DE-44BA-A07403EE72FB}"/>
              </a:ext>
            </a:extLst>
          </p:cNvPr>
          <p:cNvSpPr>
            <a:spLocks noGrp="1"/>
          </p:cNvSpPr>
          <p:nvPr>
            <p:ph type="title"/>
          </p:nvPr>
        </p:nvSpPr>
        <p:spPr>
          <a:xfrm>
            <a:off x="1530849" y="336835"/>
            <a:ext cx="9822951" cy="631468"/>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Design</a:t>
            </a:r>
          </a:p>
        </p:txBody>
      </p:sp>
      <p:pic>
        <p:nvPicPr>
          <p:cNvPr id="8" name="Picture 2">
            <a:extLst>
              <a:ext uri="{FF2B5EF4-FFF2-40B4-BE49-F238E27FC236}">
                <a16:creationId xmlns:a16="http://schemas.microsoft.com/office/drawing/2014/main" id="{C239C296-7D1E-0B71-4744-55B54678B0EC}"/>
              </a:ext>
            </a:extLst>
          </p:cNvPr>
          <p:cNvPicPr/>
          <p:nvPr/>
        </p:nvPicPr>
        <p:blipFill>
          <a:blip r:embed="rId2"/>
          <a:srcRect/>
          <a:stretch>
            <a:fillRect/>
          </a:stretch>
        </p:blipFill>
        <p:spPr>
          <a:xfrm>
            <a:off x="630987" y="336835"/>
            <a:ext cx="745750" cy="657225"/>
          </a:xfrm>
          <a:prstGeom prst="rect">
            <a:avLst/>
          </a:prstGeom>
          <a:noFill/>
          <a:ln>
            <a:noFill/>
          </a:ln>
        </p:spPr>
      </p:pic>
      <p:pic>
        <p:nvPicPr>
          <p:cNvPr id="10" name="Content Placeholder 9">
            <a:extLst>
              <a:ext uri="{FF2B5EF4-FFF2-40B4-BE49-F238E27FC236}">
                <a16:creationId xmlns:a16="http://schemas.microsoft.com/office/drawing/2014/main" id="{C79825B4-1820-F732-FC92-90A32197B8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8655" y="1160980"/>
            <a:ext cx="9349483" cy="5192836"/>
          </a:xfrm>
        </p:spPr>
      </p:pic>
    </p:spTree>
    <p:extLst>
      <p:ext uri="{BB962C8B-B14F-4D97-AF65-F5344CB8AC3E}">
        <p14:creationId xmlns:p14="http://schemas.microsoft.com/office/powerpoint/2010/main" val="343607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D32CC1-AE92-9785-B402-7201A5D03BEA}"/>
              </a:ext>
            </a:extLst>
          </p:cNvPr>
          <p:cNvSpPr>
            <a:spLocks noGrp="1"/>
          </p:cNvSpPr>
          <p:nvPr>
            <p:ph type="dt" sz="half" idx="2"/>
          </p:nvPr>
        </p:nvSpPr>
        <p:spPr/>
        <p:txBody>
          <a:bodyPr/>
          <a:lstStyle/>
          <a:p>
            <a:pPr lvl="0" eaLnBrk="1" latinLnBrk="1" hangingPunct="1"/>
            <a:r>
              <a:rPr lang="en-IN" altLang="en-US" sz="1200" b="1" dirty="0">
                <a:solidFill>
                  <a:srgbClr val="3103C3"/>
                </a:solidFill>
                <a:latin typeface="Times New Roman" panose="02020603050405020304" pitchFamily="18" charset="0"/>
                <a:ea typeface="Times New Roman" panose="02020603050405020304" pitchFamily="18" charset="0"/>
              </a:rPr>
              <a:t> </a:t>
            </a:r>
            <a:fld id="{566ABCEB-ACFC-4714-9973-3DA970169C29}" type="datetime1">
              <a:rPr lang="en-IN" altLang="en-US"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b="1" dirty="0">
              <a:solidFill>
                <a:srgbClr val="0070C0"/>
              </a:solidFill>
            </a:endParaRPr>
          </a:p>
        </p:txBody>
      </p:sp>
      <p:sp>
        <p:nvSpPr>
          <p:cNvPr id="5" name="Slide Number Placeholder 4">
            <a:extLst>
              <a:ext uri="{FF2B5EF4-FFF2-40B4-BE49-F238E27FC236}">
                <a16:creationId xmlns:a16="http://schemas.microsoft.com/office/drawing/2014/main" id="{FAB54B75-1286-1B4F-8187-8F294CD92CF5}"/>
              </a:ext>
            </a:extLst>
          </p:cNvPr>
          <p:cNvSpPr>
            <a:spLocks noGrp="1"/>
          </p:cNvSpPr>
          <p:nvPr>
            <p:ph type="sldNum" sz="quarter" idx="4"/>
          </p:nvPr>
        </p:nvSpPr>
        <p:spPr/>
        <p:txBody>
          <a:bodyPr/>
          <a:lstStyle/>
          <a:p>
            <a:pPr lvl="0" algn="r" eaLnBrk="1" latinLnBrk="1" hangingPunct="1"/>
            <a:r>
              <a:rPr lang="en-IN" altLang="en-US" b="1" dirty="0">
                <a:solidFill>
                  <a:srgbClr val="002060"/>
                </a:solidFill>
                <a:latin typeface="Times New Roman" panose="02020603050405020304" pitchFamily="18" charset="0"/>
                <a:cs typeface="Times New Roman" panose="02020603050405020304" pitchFamily="18" charset="0"/>
              </a:rPr>
              <a:t>21</a:t>
            </a:r>
          </a:p>
        </p:txBody>
      </p:sp>
      <p:sp>
        <p:nvSpPr>
          <p:cNvPr id="6" name="Footer Placeholder 5">
            <a:extLst>
              <a:ext uri="{FF2B5EF4-FFF2-40B4-BE49-F238E27FC236}">
                <a16:creationId xmlns:a16="http://schemas.microsoft.com/office/drawing/2014/main" id="{627005F7-9EB1-4EB2-A244-E8A7C274C4A4}"/>
              </a:ext>
            </a:extLst>
          </p:cNvPr>
          <p:cNvSpPr>
            <a:spLocks noGrp="1"/>
          </p:cNvSpPr>
          <p:nvPr>
            <p:ph type="ftr" sz="quarter" idx="3"/>
          </p:nvPr>
        </p:nvSpPr>
        <p:spPr/>
        <p:txBody>
          <a:bodyPr/>
          <a:lstStyle/>
          <a:p>
            <a:pPr algn="ctr"/>
            <a:endParaRPr lang="en-IN" altLang="en-US" sz="1200" b="1" dirty="0">
              <a:solidFill>
                <a:srgbClr val="898989"/>
              </a:solidFill>
              <a:latin typeface="Times New Roman" panose="02020603050405020304" pitchFamily="18" charset="0"/>
              <a:ea typeface="Times New Roman" panose="02020603050405020304" pitchFamily="18" charset="0"/>
            </a:endParaRPr>
          </a:p>
          <a:p>
            <a:pPr algn="ctr"/>
            <a:r>
              <a:rPr lang="en-IN" altLang="en-US"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DBA4ED2E-31E7-D0DE-44BA-A07403EE72FB}"/>
              </a:ext>
            </a:extLst>
          </p:cNvPr>
          <p:cNvSpPr>
            <a:spLocks noGrp="1"/>
          </p:cNvSpPr>
          <p:nvPr>
            <p:ph type="title"/>
          </p:nvPr>
        </p:nvSpPr>
        <p:spPr>
          <a:xfrm>
            <a:off x="1530849" y="332073"/>
            <a:ext cx="9822951" cy="631468"/>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Results and Analysis</a:t>
            </a:r>
          </a:p>
        </p:txBody>
      </p:sp>
      <p:pic>
        <p:nvPicPr>
          <p:cNvPr id="8" name="Picture 2">
            <a:extLst>
              <a:ext uri="{FF2B5EF4-FFF2-40B4-BE49-F238E27FC236}">
                <a16:creationId xmlns:a16="http://schemas.microsoft.com/office/drawing/2014/main" id="{C239C296-7D1E-0B71-4744-55B54678B0EC}"/>
              </a:ext>
            </a:extLst>
          </p:cNvPr>
          <p:cNvPicPr/>
          <p:nvPr/>
        </p:nvPicPr>
        <p:blipFill>
          <a:blip r:embed="rId2"/>
          <a:srcRect/>
          <a:stretch>
            <a:fillRect/>
          </a:stretch>
        </p:blipFill>
        <p:spPr>
          <a:xfrm>
            <a:off x="630987" y="336835"/>
            <a:ext cx="745750" cy="657225"/>
          </a:xfrm>
          <a:prstGeom prst="rect">
            <a:avLst/>
          </a:prstGeom>
          <a:noFill/>
          <a:ln>
            <a:noFill/>
          </a:ln>
        </p:spPr>
      </p:pic>
      <p:pic>
        <p:nvPicPr>
          <p:cNvPr id="11" name="Content Placeholder 10">
            <a:extLst>
              <a:ext uri="{FF2B5EF4-FFF2-40B4-BE49-F238E27FC236}">
                <a16:creationId xmlns:a16="http://schemas.microsoft.com/office/drawing/2014/main" id="{A2A273FE-131D-4F74-21A8-C6EAFEAAA4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2220" y="1556102"/>
            <a:ext cx="6813203" cy="4044597"/>
          </a:xfrm>
        </p:spPr>
      </p:pic>
      <p:sp>
        <p:nvSpPr>
          <p:cNvPr id="12" name="TextBox 11">
            <a:extLst>
              <a:ext uri="{FF2B5EF4-FFF2-40B4-BE49-F238E27FC236}">
                <a16:creationId xmlns:a16="http://schemas.microsoft.com/office/drawing/2014/main" id="{69650817-D9BA-B679-19CE-F8FDF5F603B4}"/>
              </a:ext>
            </a:extLst>
          </p:cNvPr>
          <p:cNvSpPr txBox="1"/>
          <p:nvPr/>
        </p:nvSpPr>
        <p:spPr>
          <a:xfrm>
            <a:off x="3581400" y="4735595"/>
            <a:ext cx="5029199" cy="1200329"/>
          </a:xfrm>
          <a:prstGeom prst="rect">
            <a:avLst/>
          </a:prstGeom>
          <a:noFill/>
        </p:spPr>
        <p:txBody>
          <a:bodyPr wrap="square" rtlCol="0">
            <a:spAutoFit/>
          </a:bodyPr>
          <a:lstStyle/>
          <a:p>
            <a:endParaRPr lang="en-IN" dirty="0"/>
          </a:p>
          <a:p>
            <a:endParaRPr lang="en-IN" dirty="0"/>
          </a:p>
          <a:p>
            <a:endParaRPr lang="en-IN" dirty="0"/>
          </a:p>
          <a:p>
            <a:r>
              <a:rPr lang="en-IN" b="1" dirty="0">
                <a:latin typeface="Times New Roman" panose="02020603050405020304" pitchFamily="18" charset="0"/>
                <a:cs typeface="Times New Roman" panose="02020603050405020304" pitchFamily="18" charset="0"/>
              </a:rPr>
              <a:t>Figure: Training and Validation accuracy &amp;Loss</a:t>
            </a:r>
          </a:p>
        </p:txBody>
      </p:sp>
    </p:spTree>
    <p:extLst>
      <p:ext uri="{BB962C8B-B14F-4D97-AF65-F5344CB8AC3E}">
        <p14:creationId xmlns:p14="http://schemas.microsoft.com/office/powerpoint/2010/main" val="36048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D32CC1-AE92-9785-B402-7201A5D03BEA}"/>
              </a:ext>
            </a:extLst>
          </p:cNvPr>
          <p:cNvSpPr>
            <a:spLocks noGrp="1"/>
          </p:cNvSpPr>
          <p:nvPr>
            <p:ph type="dt" sz="half" idx="2"/>
          </p:nvPr>
        </p:nvSpPr>
        <p:spPr/>
        <p:txBody>
          <a:bodyPr/>
          <a:lstStyle/>
          <a:p>
            <a:pPr lvl="0" eaLnBrk="1" latinLnBrk="1" hangingPunct="1"/>
            <a:r>
              <a:rPr lang="en-IN" altLang="en-US" sz="1200" b="1" dirty="0">
                <a:solidFill>
                  <a:srgbClr val="3103C3"/>
                </a:solidFill>
                <a:latin typeface="Times New Roman" panose="02020603050405020304" pitchFamily="18" charset="0"/>
                <a:ea typeface="Times New Roman" panose="02020603050405020304" pitchFamily="18" charset="0"/>
              </a:rPr>
              <a:t> </a:t>
            </a:r>
            <a:fld id="{566ABCEB-ACFC-4714-9973-3DA970169C29}" type="datetime1">
              <a:rPr lang="en-IN" altLang="en-US"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b="1" dirty="0">
              <a:solidFill>
                <a:srgbClr val="0070C0"/>
              </a:solidFill>
            </a:endParaRPr>
          </a:p>
        </p:txBody>
      </p:sp>
      <p:sp>
        <p:nvSpPr>
          <p:cNvPr id="5" name="Slide Number Placeholder 4">
            <a:extLst>
              <a:ext uri="{FF2B5EF4-FFF2-40B4-BE49-F238E27FC236}">
                <a16:creationId xmlns:a16="http://schemas.microsoft.com/office/drawing/2014/main" id="{FAB54B75-1286-1B4F-8187-8F294CD92CF5}"/>
              </a:ext>
            </a:extLst>
          </p:cNvPr>
          <p:cNvSpPr>
            <a:spLocks noGrp="1"/>
          </p:cNvSpPr>
          <p:nvPr>
            <p:ph type="sldNum" sz="quarter" idx="4"/>
          </p:nvPr>
        </p:nvSpPr>
        <p:spPr/>
        <p:txBody>
          <a:bodyPr/>
          <a:lstStyle/>
          <a:p>
            <a:pPr lvl="0" algn="r" eaLnBrk="1" latinLnBrk="1" hangingPunct="1"/>
            <a:r>
              <a:rPr lang="en-IN" altLang="en-US" b="1" dirty="0">
                <a:solidFill>
                  <a:srgbClr val="002060"/>
                </a:solidFill>
                <a:latin typeface="Times New Roman" panose="02020603050405020304" pitchFamily="18" charset="0"/>
                <a:cs typeface="Times New Roman" panose="02020603050405020304" pitchFamily="18" charset="0"/>
              </a:rPr>
              <a:t>22</a:t>
            </a:r>
          </a:p>
        </p:txBody>
      </p:sp>
      <p:sp>
        <p:nvSpPr>
          <p:cNvPr id="6" name="Footer Placeholder 5">
            <a:extLst>
              <a:ext uri="{FF2B5EF4-FFF2-40B4-BE49-F238E27FC236}">
                <a16:creationId xmlns:a16="http://schemas.microsoft.com/office/drawing/2014/main" id="{627005F7-9EB1-4EB2-A244-E8A7C274C4A4}"/>
              </a:ext>
            </a:extLst>
          </p:cNvPr>
          <p:cNvSpPr>
            <a:spLocks noGrp="1"/>
          </p:cNvSpPr>
          <p:nvPr>
            <p:ph type="ftr" sz="quarter" idx="3"/>
          </p:nvPr>
        </p:nvSpPr>
        <p:spPr/>
        <p:txBody>
          <a:bodyPr/>
          <a:lstStyle/>
          <a:p>
            <a:pPr algn="ctr"/>
            <a:endParaRPr lang="en-IN" altLang="en-US" sz="1200" b="1" dirty="0">
              <a:solidFill>
                <a:srgbClr val="898989"/>
              </a:solidFill>
              <a:latin typeface="Times New Roman" panose="02020603050405020304" pitchFamily="18" charset="0"/>
              <a:ea typeface="Times New Roman" panose="02020603050405020304" pitchFamily="18" charset="0"/>
            </a:endParaRPr>
          </a:p>
          <a:p>
            <a:pPr algn="ctr"/>
            <a:r>
              <a:rPr lang="en-IN" altLang="en-US"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DBA4ED2E-31E7-D0DE-44BA-A07403EE72FB}"/>
              </a:ext>
            </a:extLst>
          </p:cNvPr>
          <p:cNvSpPr>
            <a:spLocks noGrp="1"/>
          </p:cNvSpPr>
          <p:nvPr>
            <p:ph type="title"/>
          </p:nvPr>
        </p:nvSpPr>
        <p:spPr>
          <a:xfrm>
            <a:off x="1530849" y="332073"/>
            <a:ext cx="9822951" cy="768064"/>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Results and Analysis</a:t>
            </a:r>
          </a:p>
        </p:txBody>
      </p:sp>
      <p:pic>
        <p:nvPicPr>
          <p:cNvPr id="8" name="Picture 2">
            <a:extLst>
              <a:ext uri="{FF2B5EF4-FFF2-40B4-BE49-F238E27FC236}">
                <a16:creationId xmlns:a16="http://schemas.microsoft.com/office/drawing/2014/main" id="{C239C296-7D1E-0B71-4744-55B54678B0EC}"/>
              </a:ext>
            </a:extLst>
          </p:cNvPr>
          <p:cNvPicPr/>
          <p:nvPr/>
        </p:nvPicPr>
        <p:blipFill>
          <a:blip r:embed="rId2"/>
          <a:srcRect/>
          <a:stretch>
            <a:fillRect/>
          </a:stretch>
        </p:blipFill>
        <p:spPr>
          <a:xfrm>
            <a:off x="630987" y="336835"/>
            <a:ext cx="745750" cy="657225"/>
          </a:xfrm>
          <a:prstGeom prst="rect">
            <a:avLst/>
          </a:prstGeom>
          <a:noFill/>
          <a:ln>
            <a:noFill/>
          </a:ln>
        </p:spPr>
      </p:pic>
      <p:sp>
        <p:nvSpPr>
          <p:cNvPr id="12" name="TextBox 11">
            <a:extLst>
              <a:ext uri="{FF2B5EF4-FFF2-40B4-BE49-F238E27FC236}">
                <a16:creationId xmlns:a16="http://schemas.microsoft.com/office/drawing/2014/main" id="{69650817-D9BA-B679-19CE-F8FDF5F603B4}"/>
              </a:ext>
            </a:extLst>
          </p:cNvPr>
          <p:cNvSpPr txBox="1"/>
          <p:nvPr/>
        </p:nvSpPr>
        <p:spPr>
          <a:xfrm>
            <a:off x="5140089" y="5261977"/>
            <a:ext cx="2718035" cy="923330"/>
          </a:xfrm>
          <a:prstGeom prst="rect">
            <a:avLst/>
          </a:prstGeom>
          <a:noFill/>
        </p:spPr>
        <p:txBody>
          <a:bodyPr wrap="square" rtlCol="0">
            <a:spAutoFit/>
          </a:bodyPr>
          <a:lstStyle/>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Figure: Confusion Matrix</a:t>
            </a:r>
          </a:p>
        </p:txBody>
      </p:sp>
      <p:pic>
        <p:nvPicPr>
          <p:cNvPr id="10" name="Content Placeholder 9">
            <a:extLst>
              <a:ext uri="{FF2B5EF4-FFF2-40B4-BE49-F238E27FC236}">
                <a16:creationId xmlns:a16="http://schemas.microsoft.com/office/drawing/2014/main" id="{9BBF2B05-B76E-840E-473A-69DAD8A1E2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83258" y="1411357"/>
            <a:ext cx="6025484" cy="4346506"/>
          </a:xfrm>
        </p:spPr>
      </p:pic>
    </p:spTree>
    <p:extLst>
      <p:ext uri="{BB962C8B-B14F-4D97-AF65-F5344CB8AC3E}">
        <p14:creationId xmlns:p14="http://schemas.microsoft.com/office/powerpoint/2010/main" val="166944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BDC22-BBC8-402A-024E-1002A41763CE}"/>
              </a:ext>
            </a:extLst>
          </p:cNvPr>
          <p:cNvSpPr>
            <a:spLocks noGrp="1"/>
          </p:cNvSpPr>
          <p:nvPr>
            <p:ph type="dt" sz="half" idx="2"/>
          </p:nvPr>
        </p:nvSpPr>
        <p:spPr/>
        <p:txBody>
          <a:bodyPr/>
          <a:lstStyle/>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DC629A51-B60C-678E-9DFA-3BB36C6511DD}"/>
              </a:ext>
            </a:extLst>
          </p:cNvPr>
          <p:cNvSpPr>
            <a:spLocks noGrp="1"/>
          </p:cNvSpPr>
          <p:nvPr>
            <p:ph type="sldNum" sz="quarter" idx="4"/>
          </p:nvPr>
        </p:nvSpPr>
        <p:spPr/>
        <p:txBody>
          <a:bodyPr/>
          <a:lstStyle/>
          <a:p>
            <a:pPr lvl="0" algn="r" eaLnBrk="1" latinLnBrk="1" hangingPunct="1"/>
            <a:fld id="{566ABCEB-ACFC-4714-9973-3DA970169C29}" type="slidenum">
              <a:rPr lang="en-IN" altLang="en-US" b="1"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23</a:t>
            </a:fld>
            <a:endParaRPr lang="en-IN" altLang="en-US" sz="1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CFCDA0E6-7A69-5CC5-7BB7-8AD0FD5A2354}"/>
              </a:ext>
            </a:extLst>
          </p:cNvPr>
          <p:cNvSpPr>
            <a:spLocks noGrp="1"/>
          </p:cNvSpPr>
          <p:nvPr>
            <p:ph type="ftr" sz="quarter" idx="3"/>
          </p:nvPr>
        </p:nvSpPr>
        <p:spPr/>
        <p:txBody>
          <a:bodyPr/>
          <a:lstStyle/>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9" name="TextBox 8">
            <a:extLst>
              <a:ext uri="{FF2B5EF4-FFF2-40B4-BE49-F238E27FC236}">
                <a16:creationId xmlns:a16="http://schemas.microsoft.com/office/drawing/2014/main" id="{58D40C47-0EF6-A871-7E92-602E4C6876DC}"/>
              </a:ext>
            </a:extLst>
          </p:cNvPr>
          <p:cNvSpPr txBox="1"/>
          <p:nvPr/>
        </p:nvSpPr>
        <p:spPr>
          <a:xfrm>
            <a:off x="838200" y="2784465"/>
            <a:ext cx="10991850" cy="3176767"/>
          </a:xfrm>
          <a:prstGeom prst="rect">
            <a:avLst/>
          </a:prstGeom>
          <a:noFill/>
        </p:spPr>
        <p:txBody>
          <a:bodyPr wrap="square">
            <a:spAutoFit/>
          </a:bodyPr>
          <a:lstStyle/>
          <a:p>
            <a:pPr marL="2241550" marR="568325" indent="-951865">
              <a:lnSpc>
                <a:spcPct val="150000"/>
              </a:lnSpc>
              <a:spcBef>
                <a:spcPts val="1025"/>
              </a:spcBef>
              <a:spcAft>
                <a:spcPts val="0"/>
              </a:spcAft>
            </a:pPr>
            <a:endParaRPr lang="en-US" sz="1800" b="1" dirty="0">
              <a:effectLst/>
              <a:latin typeface="Times New Roman" panose="02020603050405020304" pitchFamily="18" charset="0"/>
              <a:ea typeface="Times New Roman" panose="02020603050405020304" pitchFamily="18" charset="0"/>
            </a:endParaRPr>
          </a:p>
          <a:p>
            <a:pPr marL="2241550" marR="568325" indent="-951865">
              <a:lnSpc>
                <a:spcPct val="150000"/>
              </a:lnSpc>
              <a:spcBef>
                <a:spcPts val="1025"/>
              </a:spcBef>
              <a:spcAft>
                <a:spcPts val="0"/>
              </a:spcAft>
            </a:pPr>
            <a:endParaRPr lang="en-US" b="1" dirty="0">
              <a:latin typeface="Times New Roman" panose="02020603050405020304" pitchFamily="18" charset="0"/>
              <a:ea typeface="Times New Roman" panose="02020603050405020304" pitchFamily="18" charset="0"/>
            </a:endParaRPr>
          </a:p>
          <a:p>
            <a:pPr marL="2241550" marR="568325" indent="-951865">
              <a:lnSpc>
                <a:spcPct val="150000"/>
              </a:lnSpc>
              <a:spcBef>
                <a:spcPts val="1025"/>
              </a:spcBef>
              <a:spcAft>
                <a:spcPts val="0"/>
              </a:spcAft>
            </a:pPr>
            <a:endParaRPr lang="en-US" sz="1800" b="1" dirty="0">
              <a:effectLst/>
              <a:latin typeface="Times New Roman" panose="02020603050405020304" pitchFamily="18" charset="0"/>
              <a:ea typeface="Times New Roman" panose="02020603050405020304" pitchFamily="18" charset="0"/>
            </a:endParaRPr>
          </a:p>
          <a:p>
            <a:pPr marL="2241550" marR="568325" indent="-951865">
              <a:lnSpc>
                <a:spcPct val="150000"/>
              </a:lnSpc>
              <a:spcBef>
                <a:spcPts val="1025"/>
              </a:spcBef>
              <a:spcAft>
                <a:spcPts val="0"/>
              </a:spcAft>
            </a:pPr>
            <a:endParaRPr lang="en-US" b="1" dirty="0">
              <a:latin typeface="Times New Roman" panose="02020603050405020304" pitchFamily="18" charset="0"/>
              <a:ea typeface="Times New Roman" panose="02020603050405020304" pitchFamily="18" charset="0"/>
            </a:endParaRPr>
          </a:p>
          <a:p>
            <a:pPr marL="2241550" marR="568325" indent="-951865">
              <a:lnSpc>
                <a:spcPct val="150000"/>
              </a:lnSpc>
              <a:spcBef>
                <a:spcPts val="1025"/>
              </a:spcBef>
              <a:spcAft>
                <a:spcPts val="0"/>
              </a:spcAft>
            </a:pPr>
            <a:endParaRPr lang="en-US" sz="1800" b="1" dirty="0">
              <a:effectLst/>
              <a:latin typeface="Times New Roman" panose="02020603050405020304" pitchFamily="18" charset="0"/>
              <a:ea typeface="Times New Roman" panose="02020603050405020304" pitchFamily="18" charset="0"/>
            </a:endParaRPr>
          </a:p>
          <a:p>
            <a:pPr marL="2241550" marR="568325" indent="-951865">
              <a:lnSpc>
                <a:spcPct val="150000"/>
              </a:lnSpc>
              <a:spcBef>
                <a:spcPts val="1025"/>
              </a:spcBef>
              <a:spcAft>
                <a:spcPts val="0"/>
              </a:spcAft>
            </a:pPr>
            <a:r>
              <a:rPr lang="en-US" sz="1800" b="1" dirty="0">
                <a:effectLst/>
                <a:latin typeface="Times New Roman" panose="02020603050405020304" pitchFamily="18" charset="0"/>
                <a:ea typeface="Times New Roman" panose="02020603050405020304" pitchFamily="18" charset="0"/>
              </a:rPr>
              <a:t>Figure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6.1.4</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r>
              <a:rPr lang="en-US" sz="1800" b="1" spc="2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Accuracy</a:t>
            </a:r>
            <a:r>
              <a:rPr lang="en-US" sz="1800" b="1" spc="2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Clickbait</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detection</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using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different</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machine learning</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algorithms</a:t>
            </a:r>
            <a:endParaRPr lang="en-IN" sz="1600" dirty="0">
              <a:effectLst/>
              <a:latin typeface="Times New Roman" panose="02020603050405020304" pitchFamily="18" charset="0"/>
              <a:ea typeface="Times New Roman" panose="02020603050405020304" pitchFamily="18" charset="0"/>
            </a:endParaRPr>
          </a:p>
        </p:txBody>
      </p:sp>
      <p:pic>
        <p:nvPicPr>
          <p:cNvPr id="10" name="image19.png">
            <a:extLst>
              <a:ext uri="{FF2B5EF4-FFF2-40B4-BE49-F238E27FC236}">
                <a16:creationId xmlns:a16="http://schemas.microsoft.com/office/drawing/2014/main" id="{25BD0B85-41EE-8B1C-D445-D11D519F92D2}"/>
              </a:ext>
            </a:extLst>
          </p:cNvPr>
          <p:cNvPicPr>
            <a:picLocks noGrp="1" noChangeAspect="1"/>
          </p:cNvPicPr>
          <p:nvPr>
            <p:ph idx="1"/>
          </p:nvPr>
        </p:nvPicPr>
        <p:blipFill>
          <a:blip r:embed="rId2" cstate="print"/>
          <a:stretch>
            <a:fillRect/>
          </a:stretch>
        </p:blipFill>
        <p:spPr>
          <a:xfrm>
            <a:off x="3581399" y="1885951"/>
            <a:ext cx="4748213" cy="3486150"/>
          </a:xfrm>
          <a:prstGeom prst="rect">
            <a:avLst/>
          </a:prstGeom>
        </p:spPr>
      </p:pic>
      <p:sp>
        <p:nvSpPr>
          <p:cNvPr id="12" name="Rectangle 20">
            <a:extLst>
              <a:ext uri="{FF2B5EF4-FFF2-40B4-BE49-F238E27FC236}">
                <a16:creationId xmlns:a16="http://schemas.microsoft.com/office/drawing/2014/main" id="{EED9E2A4-F3C1-8445-15DF-0A518FEFD0E3}"/>
              </a:ext>
            </a:extLst>
          </p:cNvPr>
          <p:cNvSpPr>
            <a:spLocks noGrp="1"/>
          </p:cNvSpPr>
          <p:nvPr>
            <p:ph type="title"/>
          </p:nvPr>
        </p:nvSpPr>
        <p:spPr>
          <a:xfrm>
            <a:off x="1685926" y="357988"/>
            <a:ext cx="9667874" cy="842963"/>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Results and Analysis</a:t>
            </a:r>
          </a:p>
        </p:txBody>
      </p:sp>
      <p:pic>
        <p:nvPicPr>
          <p:cNvPr id="13" name="Picture 2">
            <a:extLst>
              <a:ext uri="{FF2B5EF4-FFF2-40B4-BE49-F238E27FC236}">
                <a16:creationId xmlns:a16="http://schemas.microsoft.com/office/drawing/2014/main" id="{7F225CD4-77F9-470C-BA1F-7D8729AB5A21}"/>
              </a:ext>
            </a:extLst>
          </p:cNvPr>
          <p:cNvPicPr/>
          <p:nvPr/>
        </p:nvPicPr>
        <p:blipFill>
          <a:blip r:embed="rId3"/>
          <a:srcRect/>
          <a:stretch>
            <a:fillRect/>
          </a:stretch>
        </p:blipFill>
        <p:spPr>
          <a:xfrm>
            <a:off x="630987" y="371475"/>
            <a:ext cx="940638" cy="842963"/>
          </a:xfrm>
          <a:prstGeom prst="rect">
            <a:avLst/>
          </a:prstGeom>
          <a:noFill/>
          <a:ln>
            <a:noFill/>
          </a:ln>
        </p:spPr>
      </p:pic>
    </p:spTree>
    <p:extLst>
      <p:ext uri="{BB962C8B-B14F-4D97-AF65-F5344CB8AC3E}">
        <p14:creationId xmlns:p14="http://schemas.microsoft.com/office/powerpoint/2010/main" val="40156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0A9C5-F656-42AB-B34D-908119EBB9A0}"/>
              </a:ext>
            </a:extLst>
          </p:cNvPr>
          <p:cNvSpPr>
            <a:spLocks noGrp="1"/>
          </p:cNvSpPr>
          <p:nvPr>
            <p:ph idx="1"/>
          </p:nvPr>
        </p:nvSpPr>
        <p:spPr>
          <a:xfrm>
            <a:off x="838200" y="1571625"/>
            <a:ext cx="10515600" cy="4605337"/>
          </a:xfrm>
        </p:spPr>
        <p:txBody>
          <a:bodyPr/>
          <a:lstStyle/>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                                        Figure: Validation Accuracy</a:t>
            </a:r>
          </a:p>
        </p:txBody>
      </p:sp>
      <p:sp>
        <p:nvSpPr>
          <p:cNvPr id="4" name="Date Placeholder 3">
            <a:extLst>
              <a:ext uri="{FF2B5EF4-FFF2-40B4-BE49-F238E27FC236}">
                <a16:creationId xmlns:a16="http://schemas.microsoft.com/office/drawing/2014/main" id="{1E851395-AB2A-2721-8A4C-0C1A33F7629A}"/>
              </a:ext>
            </a:extLst>
          </p:cNvPr>
          <p:cNvSpPr>
            <a:spLocks noGrp="1"/>
          </p:cNvSpPr>
          <p:nvPr>
            <p:ph type="dt" sz="half" idx="2"/>
          </p:nvPr>
        </p:nvSpPr>
        <p:spPr/>
        <p:txBody>
          <a:bodyPr/>
          <a:lstStyle/>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B9E4A015-D229-DC5F-6CFE-D5ED471213BD}"/>
              </a:ext>
            </a:extLst>
          </p:cNvPr>
          <p:cNvSpPr>
            <a:spLocks noGrp="1"/>
          </p:cNvSpPr>
          <p:nvPr>
            <p:ph type="sldNum" sz="quarter" idx="4"/>
          </p:nvPr>
        </p:nvSpPr>
        <p:spPr/>
        <p:txBody>
          <a:bodyPr/>
          <a:lstStyle/>
          <a:p>
            <a:pPr lvl="0" algn="r" eaLnBrk="1" latinLnBrk="1" hangingPunct="1"/>
            <a:fld id="{566ABCEB-ACFC-4714-9973-3DA970169C29}" type="slidenum">
              <a:rPr lang="en-IN" altLang="en-US" b="1" smtClean="0">
                <a:solidFill>
                  <a:srgbClr val="002060"/>
                </a:solidFill>
                <a:latin typeface="Times New Roman" panose="02020603050405020304" pitchFamily="18" charset="0"/>
                <a:cs typeface="Times New Roman" panose="02020603050405020304" pitchFamily="18" charset="0"/>
              </a:rPr>
              <a:t>24</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C7D28268-4524-E312-4774-BD241D3D77FF}"/>
              </a:ext>
            </a:extLst>
          </p:cNvPr>
          <p:cNvSpPr>
            <a:spLocks noGrp="1"/>
          </p:cNvSpPr>
          <p:nvPr>
            <p:ph type="ftr" sz="quarter" idx="3"/>
          </p:nvPr>
        </p:nvSpPr>
        <p:spPr/>
        <p:txBody>
          <a:bodyPr/>
          <a:lstStyle/>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pic>
        <p:nvPicPr>
          <p:cNvPr id="8" name="image18.jpeg">
            <a:extLst>
              <a:ext uri="{FF2B5EF4-FFF2-40B4-BE49-F238E27FC236}">
                <a16:creationId xmlns:a16="http://schemas.microsoft.com/office/drawing/2014/main" id="{FFF716EE-0BFC-3877-2E3D-445A02366E0B}"/>
              </a:ext>
            </a:extLst>
          </p:cNvPr>
          <p:cNvPicPr>
            <a:picLocks noChangeAspect="1"/>
          </p:cNvPicPr>
          <p:nvPr/>
        </p:nvPicPr>
        <p:blipFill>
          <a:blip r:embed="rId2" cstate="print"/>
          <a:stretch>
            <a:fillRect/>
          </a:stretch>
        </p:blipFill>
        <p:spPr>
          <a:xfrm>
            <a:off x="838200" y="1679576"/>
            <a:ext cx="10306049" cy="3963987"/>
          </a:xfrm>
          <a:prstGeom prst="rect">
            <a:avLst/>
          </a:prstGeom>
        </p:spPr>
      </p:pic>
      <p:sp>
        <p:nvSpPr>
          <p:cNvPr id="9" name="Rectangle 20">
            <a:extLst>
              <a:ext uri="{FF2B5EF4-FFF2-40B4-BE49-F238E27FC236}">
                <a16:creationId xmlns:a16="http://schemas.microsoft.com/office/drawing/2014/main" id="{8F5C7888-FE74-A346-F24A-EECCE4273FDF}"/>
              </a:ext>
            </a:extLst>
          </p:cNvPr>
          <p:cNvSpPr>
            <a:spLocks noGrp="1"/>
          </p:cNvSpPr>
          <p:nvPr>
            <p:ph type="title"/>
          </p:nvPr>
        </p:nvSpPr>
        <p:spPr>
          <a:xfrm>
            <a:off x="1628774" y="300038"/>
            <a:ext cx="9725025" cy="785812"/>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Results and analysis</a:t>
            </a:r>
          </a:p>
        </p:txBody>
      </p:sp>
      <p:pic>
        <p:nvPicPr>
          <p:cNvPr id="10" name="Picture 2">
            <a:extLst>
              <a:ext uri="{FF2B5EF4-FFF2-40B4-BE49-F238E27FC236}">
                <a16:creationId xmlns:a16="http://schemas.microsoft.com/office/drawing/2014/main" id="{E6D90A3F-D44A-C829-6202-8C651C3F23EB}"/>
              </a:ext>
            </a:extLst>
          </p:cNvPr>
          <p:cNvPicPr/>
          <p:nvPr/>
        </p:nvPicPr>
        <p:blipFill>
          <a:blip r:embed="rId3"/>
          <a:srcRect/>
          <a:stretch>
            <a:fillRect/>
          </a:stretch>
        </p:blipFill>
        <p:spPr>
          <a:xfrm>
            <a:off x="630986" y="300038"/>
            <a:ext cx="869201" cy="785812"/>
          </a:xfrm>
          <a:prstGeom prst="rect">
            <a:avLst/>
          </a:prstGeom>
          <a:noFill/>
          <a:ln>
            <a:noFill/>
          </a:ln>
        </p:spPr>
      </p:pic>
    </p:spTree>
    <p:extLst>
      <p:ext uri="{BB962C8B-B14F-4D97-AF65-F5344CB8AC3E}">
        <p14:creationId xmlns:p14="http://schemas.microsoft.com/office/powerpoint/2010/main" val="156916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C8248-611A-4E00-0E6F-91C004D32D7D}"/>
              </a:ext>
            </a:extLst>
          </p:cNvPr>
          <p:cNvSpPr>
            <a:spLocks noGrp="1"/>
          </p:cNvSpPr>
          <p:nvPr>
            <p:ph idx="1"/>
          </p:nvPr>
        </p:nvSpPr>
        <p:spPr/>
        <p:txBody>
          <a:bodyPr/>
          <a:lstStyle/>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                                          Figure : Precision and Recall</a:t>
            </a:r>
          </a:p>
        </p:txBody>
      </p:sp>
      <p:sp>
        <p:nvSpPr>
          <p:cNvPr id="4" name="Date Placeholder 3">
            <a:extLst>
              <a:ext uri="{FF2B5EF4-FFF2-40B4-BE49-F238E27FC236}">
                <a16:creationId xmlns:a16="http://schemas.microsoft.com/office/drawing/2014/main" id="{EC12301A-D655-1240-D9D5-A75CEFDD209B}"/>
              </a:ext>
            </a:extLst>
          </p:cNvPr>
          <p:cNvSpPr>
            <a:spLocks noGrp="1"/>
          </p:cNvSpPr>
          <p:nvPr>
            <p:ph type="dt" sz="half" idx="2"/>
          </p:nvPr>
        </p:nvSpPr>
        <p:spPr>
          <a:xfrm>
            <a:off x="838200" y="6356350"/>
            <a:ext cx="2743200" cy="365125"/>
          </a:xfrm>
        </p:spPr>
        <p:txBody>
          <a:bodyPr/>
          <a:lstStyle/>
          <a:p>
            <a:pPr lvl="0" eaLnBrk="1" latinLnBrk="1" hangingPunct="1"/>
            <a:fld id="{566ABCEB-ACFC-4714-9973-3DA970169C29}" type="datetime1">
              <a:rPr lang="en-IN" altLang="en-US" sz="1600"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sz="1200" dirty="0">
              <a:solidFill>
                <a:srgbClr val="898989"/>
              </a:solidFill>
            </a:endParaRPr>
          </a:p>
        </p:txBody>
      </p:sp>
      <p:sp>
        <p:nvSpPr>
          <p:cNvPr id="5" name="Slide Number Placeholder 4">
            <a:extLst>
              <a:ext uri="{FF2B5EF4-FFF2-40B4-BE49-F238E27FC236}">
                <a16:creationId xmlns:a16="http://schemas.microsoft.com/office/drawing/2014/main" id="{ABFE9F2C-1155-9892-F286-2679DA324EA8}"/>
              </a:ext>
            </a:extLst>
          </p:cNvPr>
          <p:cNvSpPr>
            <a:spLocks noGrp="1"/>
          </p:cNvSpPr>
          <p:nvPr>
            <p:ph type="sldNum" sz="quarter" idx="4"/>
          </p:nvPr>
        </p:nvSpPr>
        <p:spPr/>
        <p:txBody>
          <a:bodyPr/>
          <a:lstStyle/>
          <a:p>
            <a:pPr lvl="0" algn="r" eaLnBrk="1" latinLnBrk="1" hangingPunct="1"/>
            <a:fld id="{566ABCEB-ACFC-4714-9973-3DA970169C29}" type="slidenum">
              <a:rPr lang="en-IN" altLang="en-US" sz="1600" b="1" smtClean="0">
                <a:solidFill>
                  <a:srgbClr val="002060"/>
                </a:solidFill>
                <a:latin typeface="Times New Roman" panose="02020603050405020304" pitchFamily="18" charset="0"/>
                <a:cs typeface="Times New Roman" panose="02020603050405020304" pitchFamily="18" charset="0"/>
              </a:rPr>
              <a:t>25</a:t>
            </a:fld>
            <a:endParaRPr lang="en-IN" altLang="en-US" sz="1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8F4618FB-F306-A3C3-0B5D-318A06905D45}"/>
              </a:ext>
            </a:extLst>
          </p:cNvPr>
          <p:cNvSpPr>
            <a:spLocks noGrp="1"/>
          </p:cNvSpPr>
          <p:nvPr>
            <p:ph type="ftr" sz="quarter" idx="3"/>
          </p:nvPr>
        </p:nvSpPr>
        <p:spPr/>
        <p:txBody>
          <a:bodyPr/>
          <a:lstStyle/>
          <a:p>
            <a:pPr algn="ctr"/>
            <a:r>
              <a:rPr lang="en-IN" altLang="en-US" sz="1600"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pic>
        <p:nvPicPr>
          <p:cNvPr id="10" name="Picture 9">
            <a:extLst>
              <a:ext uri="{FF2B5EF4-FFF2-40B4-BE49-F238E27FC236}">
                <a16:creationId xmlns:a16="http://schemas.microsoft.com/office/drawing/2014/main" id="{5F6F10A8-E159-EEC7-D087-EC477BC4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114" y="1985964"/>
            <a:ext cx="5614986" cy="3414712"/>
          </a:xfrm>
          <a:prstGeom prst="rect">
            <a:avLst/>
          </a:prstGeom>
        </p:spPr>
      </p:pic>
      <p:sp>
        <p:nvSpPr>
          <p:cNvPr id="11" name="Rectangle 20">
            <a:extLst>
              <a:ext uri="{FF2B5EF4-FFF2-40B4-BE49-F238E27FC236}">
                <a16:creationId xmlns:a16="http://schemas.microsoft.com/office/drawing/2014/main" id="{2E7F86C3-4764-4A21-4067-1833BA3BFE70}"/>
              </a:ext>
            </a:extLst>
          </p:cNvPr>
          <p:cNvSpPr>
            <a:spLocks noGrp="1"/>
          </p:cNvSpPr>
          <p:nvPr>
            <p:ph type="title"/>
          </p:nvPr>
        </p:nvSpPr>
        <p:spPr>
          <a:xfrm>
            <a:off x="1614488" y="365125"/>
            <a:ext cx="9739312" cy="1092199"/>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Results and Analysis</a:t>
            </a:r>
          </a:p>
        </p:txBody>
      </p:sp>
      <p:pic>
        <p:nvPicPr>
          <p:cNvPr id="12" name="Picture 2">
            <a:extLst>
              <a:ext uri="{FF2B5EF4-FFF2-40B4-BE49-F238E27FC236}">
                <a16:creationId xmlns:a16="http://schemas.microsoft.com/office/drawing/2014/main" id="{29AB098C-C3D3-7F2F-373C-33BFCB186CAF}"/>
              </a:ext>
            </a:extLst>
          </p:cNvPr>
          <p:cNvPicPr/>
          <p:nvPr/>
        </p:nvPicPr>
        <p:blipFill>
          <a:blip r:embed="rId3"/>
          <a:srcRect/>
          <a:stretch>
            <a:fillRect/>
          </a:stretch>
        </p:blipFill>
        <p:spPr>
          <a:xfrm>
            <a:off x="630987" y="279685"/>
            <a:ext cx="745750" cy="657225"/>
          </a:xfrm>
          <a:prstGeom prst="rect">
            <a:avLst/>
          </a:prstGeom>
          <a:noFill/>
          <a:ln>
            <a:noFill/>
          </a:ln>
        </p:spPr>
      </p:pic>
    </p:spTree>
    <p:extLst>
      <p:ext uri="{BB962C8B-B14F-4D97-AF65-F5344CB8AC3E}">
        <p14:creationId xmlns:p14="http://schemas.microsoft.com/office/powerpoint/2010/main" val="1618822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D32CC1-AE92-9785-B402-7201A5D03BEA}"/>
              </a:ext>
            </a:extLst>
          </p:cNvPr>
          <p:cNvSpPr>
            <a:spLocks noGrp="1"/>
          </p:cNvSpPr>
          <p:nvPr>
            <p:ph type="dt" sz="half" idx="2"/>
          </p:nvPr>
        </p:nvSpPr>
        <p:spPr/>
        <p:txBody>
          <a:bodyPr/>
          <a:lstStyle/>
          <a:p>
            <a:pPr lvl="0" eaLnBrk="1" latinLnBrk="1" hangingPunct="1"/>
            <a:r>
              <a:rPr lang="en-IN" altLang="en-US" sz="1200" b="1" dirty="0">
                <a:solidFill>
                  <a:srgbClr val="3103C3"/>
                </a:solidFill>
                <a:latin typeface="Times New Roman" panose="02020603050405020304" pitchFamily="18" charset="0"/>
                <a:ea typeface="Times New Roman" panose="02020603050405020304" pitchFamily="18" charset="0"/>
              </a:rPr>
              <a:t> </a:t>
            </a:r>
            <a:fld id="{566ABCEB-ACFC-4714-9973-3DA970169C29}" type="datetime1">
              <a:rPr lang="en-IN" altLang="en-US"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b="1" dirty="0">
              <a:solidFill>
                <a:srgbClr val="0070C0"/>
              </a:solidFill>
            </a:endParaRPr>
          </a:p>
        </p:txBody>
      </p:sp>
      <p:sp>
        <p:nvSpPr>
          <p:cNvPr id="5" name="Slide Number Placeholder 4">
            <a:extLst>
              <a:ext uri="{FF2B5EF4-FFF2-40B4-BE49-F238E27FC236}">
                <a16:creationId xmlns:a16="http://schemas.microsoft.com/office/drawing/2014/main" id="{FAB54B75-1286-1B4F-8187-8F294CD92CF5}"/>
              </a:ext>
            </a:extLst>
          </p:cNvPr>
          <p:cNvSpPr>
            <a:spLocks noGrp="1"/>
          </p:cNvSpPr>
          <p:nvPr>
            <p:ph type="sldNum" sz="quarter" idx="4"/>
          </p:nvPr>
        </p:nvSpPr>
        <p:spPr/>
        <p:txBody>
          <a:bodyPr/>
          <a:lstStyle/>
          <a:p>
            <a:pPr lvl="0" algn="r" eaLnBrk="1" latinLnBrk="1" hangingPunct="1"/>
            <a:r>
              <a:rPr lang="en-IN" altLang="en-US" dirty="0">
                <a:solidFill>
                  <a:srgbClr val="002060"/>
                </a:solidFill>
                <a:latin typeface="Times New Roman" panose="02020603050405020304" pitchFamily="18" charset="0"/>
                <a:cs typeface="Times New Roman" panose="02020603050405020304" pitchFamily="18" charset="0"/>
              </a:rPr>
              <a:t>26</a:t>
            </a:r>
          </a:p>
        </p:txBody>
      </p:sp>
      <p:sp>
        <p:nvSpPr>
          <p:cNvPr id="6" name="Footer Placeholder 5">
            <a:extLst>
              <a:ext uri="{FF2B5EF4-FFF2-40B4-BE49-F238E27FC236}">
                <a16:creationId xmlns:a16="http://schemas.microsoft.com/office/drawing/2014/main" id="{627005F7-9EB1-4EB2-A244-E8A7C274C4A4}"/>
              </a:ext>
            </a:extLst>
          </p:cNvPr>
          <p:cNvSpPr>
            <a:spLocks noGrp="1"/>
          </p:cNvSpPr>
          <p:nvPr>
            <p:ph type="ftr" sz="quarter" idx="3"/>
          </p:nvPr>
        </p:nvSpPr>
        <p:spPr/>
        <p:txBody>
          <a:bodyPr/>
          <a:lstStyle/>
          <a:p>
            <a:pPr algn="ctr"/>
            <a:endParaRPr lang="en-IN" altLang="en-US" sz="1200" b="1" dirty="0">
              <a:solidFill>
                <a:srgbClr val="898989"/>
              </a:solidFill>
              <a:latin typeface="Times New Roman" panose="02020603050405020304" pitchFamily="18" charset="0"/>
              <a:ea typeface="Times New Roman" panose="02020603050405020304" pitchFamily="18" charset="0"/>
            </a:endParaRPr>
          </a:p>
          <a:p>
            <a:pPr algn="ctr"/>
            <a:r>
              <a:rPr lang="en-IN" altLang="en-US"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DBA4ED2E-31E7-D0DE-44BA-A07403EE72FB}"/>
              </a:ext>
            </a:extLst>
          </p:cNvPr>
          <p:cNvSpPr>
            <a:spLocks noGrp="1"/>
          </p:cNvSpPr>
          <p:nvPr>
            <p:ph type="title"/>
          </p:nvPr>
        </p:nvSpPr>
        <p:spPr>
          <a:xfrm>
            <a:off x="1530849" y="274923"/>
            <a:ext cx="9822951" cy="657225"/>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Output Screens</a:t>
            </a:r>
          </a:p>
        </p:txBody>
      </p:sp>
      <p:pic>
        <p:nvPicPr>
          <p:cNvPr id="8" name="Picture 2">
            <a:extLst>
              <a:ext uri="{FF2B5EF4-FFF2-40B4-BE49-F238E27FC236}">
                <a16:creationId xmlns:a16="http://schemas.microsoft.com/office/drawing/2014/main" id="{C239C296-7D1E-0B71-4744-55B54678B0EC}"/>
              </a:ext>
            </a:extLst>
          </p:cNvPr>
          <p:cNvPicPr/>
          <p:nvPr/>
        </p:nvPicPr>
        <p:blipFill>
          <a:blip r:embed="rId2"/>
          <a:srcRect/>
          <a:stretch>
            <a:fillRect/>
          </a:stretch>
        </p:blipFill>
        <p:spPr>
          <a:xfrm>
            <a:off x="630987" y="279685"/>
            <a:ext cx="745750" cy="657225"/>
          </a:xfrm>
          <a:prstGeom prst="rect">
            <a:avLst/>
          </a:prstGeom>
          <a:noFill/>
          <a:ln>
            <a:noFill/>
          </a:ln>
        </p:spPr>
      </p:pic>
      <p:pic>
        <p:nvPicPr>
          <p:cNvPr id="11" name="Content Placeholder 10">
            <a:extLst>
              <a:ext uri="{FF2B5EF4-FFF2-40B4-BE49-F238E27FC236}">
                <a16:creationId xmlns:a16="http://schemas.microsoft.com/office/drawing/2014/main" id="{FEEC91A5-D43C-F12B-7B3E-1F6C33AC7F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0848" y="1128713"/>
            <a:ext cx="9822951" cy="4663315"/>
          </a:xfrm>
        </p:spPr>
      </p:pic>
    </p:spTree>
    <p:extLst>
      <p:ext uri="{BB962C8B-B14F-4D97-AF65-F5344CB8AC3E}">
        <p14:creationId xmlns:p14="http://schemas.microsoft.com/office/powerpoint/2010/main" val="1706421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D32CC1-AE92-9785-B402-7201A5D03BEA}"/>
              </a:ext>
            </a:extLst>
          </p:cNvPr>
          <p:cNvSpPr>
            <a:spLocks noGrp="1"/>
          </p:cNvSpPr>
          <p:nvPr>
            <p:ph type="dt" sz="half" idx="2"/>
          </p:nvPr>
        </p:nvSpPr>
        <p:spPr/>
        <p:txBody>
          <a:bodyPr/>
          <a:lstStyle/>
          <a:p>
            <a:pPr lvl="0" eaLnBrk="1" latinLnBrk="1" hangingPunct="1"/>
            <a:r>
              <a:rPr lang="en-IN" altLang="en-US" sz="1200" b="1" dirty="0">
                <a:solidFill>
                  <a:srgbClr val="3103C3"/>
                </a:solidFill>
                <a:latin typeface="Times New Roman" panose="02020603050405020304" pitchFamily="18" charset="0"/>
                <a:ea typeface="Times New Roman" panose="02020603050405020304" pitchFamily="18" charset="0"/>
              </a:rPr>
              <a:t> </a:t>
            </a:r>
            <a:fld id="{566ABCEB-ACFC-4714-9973-3DA970169C29}" type="datetime1">
              <a:rPr lang="en-IN" altLang="en-US" b="1" smtClean="0">
                <a:solidFill>
                  <a:srgbClr val="3103C3"/>
                </a:solidFill>
                <a:latin typeface="Times New Roman" panose="02020603050405020304" pitchFamily="18" charset="0"/>
                <a:ea typeface="Times New Roman" panose="02020603050405020304" pitchFamily="18" charset="0"/>
              </a:rPr>
              <a:pPr lvl="0" eaLnBrk="1" latinLnBrk="1" hangingPunct="1"/>
              <a:t>14-04-2023</a:t>
            </a:fld>
            <a:endParaRPr lang="en-IN" altLang="en-US" b="1" dirty="0">
              <a:solidFill>
                <a:srgbClr val="0070C0"/>
              </a:solidFill>
            </a:endParaRPr>
          </a:p>
        </p:txBody>
      </p:sp>
      <p:sp>
        <p:nvSpPr>
          <p:cNvPr id="5" name="Slide Number Placeholder 4">
            <a:extLst>
              <a:ext uri="{FF2B5EF4-FFF2-40B4-BE49-F238E27FC236}">
                <a16:creationId xmlns:a16="http://schemas.microsoft.com/office/drawing/2014/main" id="{FAB54B75-1286-1B4F-8187-8F294CD92CF5}"/>
              </a:ext>
            </a:extLst>
          </p:cNvPr>
          <p:cNvSpPr>
            <a:spLocks noGrp="1"/>
          </p:cNvSpPr>
          <p:nvPr>
            <p:ph type="sldNum" sz="quarter" idx="4"/>
          </p:nvPr>
        </p:nvSpPr>
        <p:spPr/>
        <p:txBody>
          <a:bodyPr/>
          <a:lstStyle/>
          <a:p>
            <a:pPr lvl="0" algn="r" eaLnBrk="1" latinLnBrk="1" hangingPunct="1"/>
            <a:r>
              <a:rPr lang="en-IN" altLang="en-US" b="1" dirty="0">
                <a:solidFill>
                  <a:srgbClr val="002060"/>
                </a:solidFill>
                <a:latin typeface="Times New Roman" panose="02020603050405020304" pitchFamily="18" charset="0"/>
                <a:cs typeface="Times New Roman" panose="02020603050405020304" pitchFamily="18" charset="0"/>
              </a:rPr>
              <a:t>27</a:t>
            </a:r>
          </a:p>
        </p:txBody>
      </p:sp>
      <p:sp>
        <p:nvSpPr>
          <p:cNvPr id="6" name="Footer Placeholder 5">
            <a:extLst>
              <a:ext uri="{FF2B5EF4-FFF2-40B4-BE49-F238E27FC236}">
                <a16:creationId xmlns:a16="http://schemas.microsoft.com/office/drawing/2014/main" id="{627005F7-9EB1-4EB2-A244-E8A7C274C4A4}"/>
              </a:ext>
            </a:extLst>
          </p:cNvPr>
          <p:cNvSpPr>
            <a:spLocks noGrp="1"/>
          </p:cNvSpPr>
          <p:nvPr>
            <p:ph type="ftr" sz="quarter" idx="3"/>
          </p:nvPr>
        </p:nvSpPr>
        <p:spPr/>
        <p:txBody>
          <a:bodyPr/>
          <a:lstStyle/>
          <a:p>
            <a:pPr algn="ctr"/>
            <a:endParaRPr lang="en-IN" altLang="en-US" sz="1200" b="1" dirty="0">
              <a:solidFill>
                <a:srgbClr val="898989"/>
              </a:solidFill>
              <a:latin typeface="Times New Roman" panose="02020603050405020304" pitchFamily="18" charset="0"/>
              <a:ea typeface="Times New Roman" panose="02020603050405020304" pitchFamily="18" charset="0"/>
            </a:endParaRPr>
          </a:p>
          <a:p>
            <a:pPr algn="ctr"/>
            <a:r>
              <a:rPr lang="en-IN" altLang="en-US" b="1" dirty="0">
                <a:solidFill>
                  <a:srgbClr val="3103C3"/>
                </a:solidFill>
                <a:latin typeface="Times New Roman" panose="02020603050405020304" pitchFamily="18" charset="0"/>
                <a:ea typeface="Times New Roman" panose="02020603050405020304" pitchFamily="18" charset="0"/>
              </a:rPr>
              <a:t>BATCH No:B10</a:t>
            </a:r>
          </a:p>
          <a:p>
            <a:pPr lvl="0" algn="ctr" eaLnBrk="1" latinLnBrk="1" hangingPunct="1"/>
            <a:endParaRPr lang="en-IN" altLang="en-US" sz="1200" dirty="0">
              <a:solidFill>
                <a:srgbClr val="898989"/>
              </a:solidFill>
            </a:endParaRPr>
          </a:p>
        </p:txBody>
      </p:sp>
      <p:sp>
        <p:nvSpPr>
          <p:cNvPr id="7" name="Rectangle 20">
            <a:extLst>
              <a:ext uri="{FF2B5EF4-FFF2-40B4-BE49-F238E27FC236}">
                <a16:creationId xmlns:a16="http://schemas.microsoft.com/office/drawing/2014/main" id="{DBA4ED2E-31E7-D0DE-44BA-A07403EE72FB}"/>
              </a:ext>
            </a:extLst>
          </p:cNvPr>
          <p:cNvSpPr>
            <a:spLocks noGrp="1"/>
          </p:cNvSpPr>
          <p:nvPr>
            <p:ph type="title"/>
          </p:nvPr>
        </p:nvSpPr>
        <p:spPr>
          <a:xfrm>
            <a:off x="1530849" y="274923"/>
            <a:ext cx="9822951" cy="788564"/>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Output Screens</a:t>
            </a:r>
          </a:p>
        </p:txBody>
      </p:sp>
      <p:pic>
        <p:nvPicPr>
          <p:cNvPr id="8" name="Picture 2">
            <a:extLst>
              <a:ext uri="{FF2B5EF4-FFF2-40B4-BE49-F238E27FC236}">
                <a16:creationId xmlns:a16="http://schemas.microsoft.com/office/drawing/2014/main" id="{C239C296-7D1E-0B71-4744-55B54678B0EC}"/>
              </a:ext>
            </a:extLst>
          </p:cNvPr>
          <p:cNvPicPr/>
          <p:nvPr/>
        </p:nvPicPr>
        <p:blipFill>
          <a:blip r:embed="rId2"/>
          <a:srcRect/>
          <a:stretch>
            <a:fillRect/>
          </a:stretch>
        </p:blipFill>
        <p:spPr>
          <a:xfrm>
            <a:off x="630987" y="336835"/>
            <a:ext cx="745750" cy="657225"/>
          </a:xfrm>
          <a:prstGeom prst="rect">
            <a:avLst/>
          </a:prstGeom>
          <a:noFill/>
          <a:ln>
            <a:noFill/>
          </a:ln>
        </p:spPr>
      </p:pic>
      <p:pic>
        <p:nvPicPr>
          <p:cNvPr id="13" name="Content Placeholder 12">
            <a:extLst>
              <a:ext uri="{FF2B5EF4-FFF2-40B4-BE49-F238E27FC236}">
                <a16:creationId xmlns:a16="http://schemas.microsoft.com/office/drawing/2014/main" id="{B4696784-9F12-CF55-9117-755BCDB80E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0848" y="1257300"/>
            <a:ext cx="9822952" cy="4537213"/>
          </a:xfrm>
        </p:spPr>
      </p:pic>
    </p:spTree>
    <p:extLst>
      <p:ext uri="{BB962C8B-B14F-4D97-AF65-F5344CB8AC3E}">
        <p14:creationId xmlns:p14="http://schemas.microsoft.com/office/powerpoint/2010/main" val="29231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dirty="0">
              <a:solidFill>
                <a:srgbClr val="3103C3"/>
              </a:solidFill>
              <a:latin typeface="Times New Roman" panose="02020603050405020304" pitchFamily="18" charset="0"/>
              <a:ea typeface="Times New Roman" panose="02020603050405020304" pitchFamily="18" charset="0"/>
            </a:endParaRPr>
          </a:p>
        </p:txBody>
      </p:sp>
      <p:sp>
        <p:nvSpPr>
          <p:cNvPr id="1048760"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dirty="0">
                <a:solidFill>
                  <a:srgbClr val="3103C3"/>
                </a:solidFill>
                <a:latin typeface="Times New Roman" panose="02020603050405020304" pitchFamily="18" charset="0"/>
                <a:ea typeface="Times New Roman" panose="02020603050405020304" pitchFamily="18" charset="0"/>
              </a:rPr>
              <a:t>BATCH No:B10</a:t>
            </a:r>
          </a:p>
        </p:txBody>
      </p:sp>
      <p:sp>
        <p:nvSpPr>
          <p:cNvPr id="1048761"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28</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62" name="Rectangle 20"/>
          <p:cNvSpPr/>
          <p:nvPr/>
        </p:nvSpPr>
        <p:spPr>
          <a:xfrm>
            <a:off x="1360487" y="461959"/>
            <a:ext cx="10210800" cy="688977"/>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Conclusion</a:t>
            </a:r>
          </a:p>
        </p:txBody>
      </p:sp>
      <p:sp>
        <p:nvSpPr>
          <p:cNvPr id="1048763"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64" name="Rectangle 11"/>
          <p:cNvSpPr/>
          <p:nvPr/>
        </p:nvSpPr>
        <p:spPr>
          <a:xfrm>
            <a:off x="3341687" y="350009"/>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765"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66"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76" name="Picture 2"/>
          <p:cNvPicPr/>
          <p:nvPr/>
        </p:nvPicPr>
        <p:blipFill>
          <a:blip r:embed="rId2"/>
          <a:srcRect/>
          <a:stretch>
            <a:fillRect/>
          </a:stretch>
        </p:blipFill>
        <p:spPr>
          <a:xfrm>
            <a:off x="627062" y="493712"/>
            <a:ext cx="661987" cy="657225"/>
          </a:xfrm>
          <a:prstGeom prst="rect">
            <a:avLst/>
          </a:prstGeom>
          <a:noFill/>
          <a:ln>
            <a:noFill/>
          </a:ln>
        </p:spPr>
      </p:pic>
      <p:sp>
        <p:nvSpPr>
          <p:cNvPr id="6" name="Content Placeholder 5">
            <a:extLst>
              <a:ext uri="{FF2B5EF4-FFF2-40B4-BE49-F238E27FC236}">
                <a16:creationId xmlns:a16="http://schemas.microsoft.com/office/drawing/2014/main" id="{A8764D0A-C2BE-1F5B-D1FC-F9FFF5D21470}"/>
              </a:ext>
            </a:extLst>
          </p:cNvPr>
          <p:cNvSpPr>
            <a:spLocks noGrp="1"/>
          </p:cNvSpPr>
          <p:nvPr>
            <p:ph idx="1"/>
          </p:nvPr>
        </p:nvSpPr>
        <p:spPr>
          <a:xfrm>
            <a:off x="838200" y="1444971"/>
            <a:ext cx="10515600" cy="4789142"/>
          </a:xfrm>
        </p:spPr>
        <p:txBody>
          <a:bodyPr/>
          <a:lstStyle/>
          <a:p>
            <a:r>
              <a:rPr lang="en-US" sz="2400" b="0" i="0" dirty="0">
                <a:effectLst/>
                <a:latin typeface="Times New Roman" panose="02020603050405020304" pitchFamily="18" charset="0"/>
                <a:cs typeface="Times New Roman" panose="02020603050405020304" pitchFamily="18" charset="0"/>
              </a:rPr>
              <a:t>In this project, we explored the use of bi-LSTM neural networks for clickbait detection on Twitter. We trained our model on a dataset of labeled clickbait and non-clickbait tweets, and achieved a high level of accuracy and precision in our predictions. </a:t>
            </a:r>
          </a:p>
          <a:p>
            <a:r>
              <a:rPr lang="en-US" sz="2400" b="0" i="0" dirty="0">
                <a:effectLst/>
                <a:latin typeface="Times New Roman" panose="02020603050405020304" pitchFamily="18" charset="0"/>
                <a:cs typeface="Times New Roman" panose="02020603050405020304" pitchFamily="18" charset="0"/>
              </a:rPr>
              <a:t>Our model was able to accurately detect clickbait tweets by analyzing the text content of the tweet and identifying certain patterns and features that are commonly associated with clickbait. </a:t>
            </a:r>
          </a:p>
          <a:p>
            <a:r>
              <a:rPr lang="en-US" sz="2400" b="0" i="0" dirty="0">
                <a:effectLst/>
                <a:latin typeface="Times New Roman" panose="02020603050405020304" pitchFamily="18" charset="0"/>
                <a:cs typeface="Times New Roman" panose="02020603050405020304" pitchFamily="18" charset="0"/>
              </a:rPr>
              <a:t>The ability to accurately identify clickbait content can help users make more informed decisions about the information they consume and can also help reduce the spread of fake news and misinformation.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69"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770"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29</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71" name="Rectangle 20"/>
          <p:cNvSpPr/>
          <p:nvPr/>
        </p:nvSpPr>
        <p:spPr>
          <a:xfrm>
            <a:off x="1360487" y="479425"/>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Future Scope</a:t>
            </a:r>
          </a:p>
        </p:txBody>
      </p:sp>
      <p:sp>
        <p:nvSpPr>
          <p:cNvPr id="1048772"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73"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774"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75"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77" name="Picture 2"/>
          <p:cNvPicPr/>
          <p:nvPr/>
        </p:nvPicPr>
        <p:blipFill>
          <a:blip r:embed="rId2"/>
          <a:srcRect/>
          <a:stretch>
            <a:fillRect/>
          </a:stretch>
        </p:blipFill>
        <p:spPr>
          <a:xfrm>
            <a:off x="627062" y="493712"/>
            <a:ext cx="661987" cy="657225"/>
          </a:xfrm>
          <a:prstGeom prst="rect">
            <a:avLst/>
          </a:prstGeom>
          <a:noFill/>
          <a:ln>
            <a:noFill/>
          </a:ln>
        </p:spPr>
      </p:pic>
      <p:sp>
        <p:nvSpPr>
          <p:cNvPr id="1048776" name="Content Placeholder 8"/>
          <p:cNvSpPr>
            <a:spLocks noGrp="1"/>
          </p:cNvSpPr>
          <p:nvPr>
            <p:ph idx="1"/>
          </p:nvPr>
        </p:nvSpPr>
        <p:spPr>
          <a:xfrm>
            <a:off x="407987" y="1438381"/>
            <a:ext cx="11163300" cy="4887805"/>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eaLnBrk="1" hangingPunct="1"/>
            <a:r>
              <a:rPr lang="en-US" sz="2400" b="0" i="0" dirty="0">
                <a:solidFill>
                  <a:schemeClr val="tx1"/>
                </a:solidFill>
                <a:effectLst/>
                <a:latin typeface="Times New Roman" panose="02020603050405020304" pitchFamily="18" charset="0"/>
                <a:cs typeface="Times New Roman" panose="02020603050405020304" pitchFamily="18" charset="0"/>
              </a:rPr>
              <a:t>Although our project has achieved high accuracy and precision in detecting clickbait tweets using bi-LSTM, there is still a lot of scope for future improvements and developments in this area. Here are some potential avenues for future research and development:</a:t>
            </a:r>
          </a:p>
          <a:p>
            <a:pPr eaLnBrk="1" hangingPunct="1"/>
            <a:r>
              <a:rPr lang="en-US" sz="2400" b="0" i="0" dirty="0">
                <a:solidFill>
                  <a:schemeClr val="tx1"/>
                </a:solidFill>
                <a:effectLst/>
                <a:latin typeface="Times New Roman" panose="02020603050405020304" pitchFamily="18" charset="0"/>
                <a:cs typeface="Times New Roman" panose="02020603050405020304" pitchFamily="18" charset="0"/>
              </a:rPr>
              <a:t>Currently, our model only analyzes the text content of tweets to detect clickbait. However, there are other features of tweets such as images, videos, and hashtags that can provide additional contextual information that could improve clickbait detection accuracy. Future research could explore incorporating these features into the bi-LSTM model to improve its performance.</a:t>
            </a:r>
            <a:endParaRPr lang="en-IN"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587"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dirty="0">
                <a:solidFill>
                  <a:srgbClr val="3103C3"/>
                </a:solidFill>
                <a:latin typeface="Times New Roman" panose="02020603050405020304" pitchFamily="18" charset="0"/>
                <a:ea typeface="Times New Roman" panose="02020603050405020304" pitchFamily="18" charset="0"/>
              </a:rPr>
              <a:t>BATCH No:B10</a:t>
            </a:r>
          </a:p>
        </p:txBody>
      </p:sp>
      <p:sp>
        <p:nvSpPr>
          <p:cNvPr id="1048588"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589" name="Rectangle 20"/>
          <p:cNvSpPr/>
          <p:nvPr/>
        </p:nvSpPr>
        <p:spPr>
          <a:xfrm>
            <a:off x="1182688" y="392905"/>
            <a:ext cx="10171112" cy="83820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sz="3200" dirty="0">
              <a:solidFill>
                <a:srgbClr val="FFFFFF"/>
              </a:solidFill>
              <a:latin typeface="Times New Roman" panose="02020603050405020304" pitchFamily="18" charset="0"/>
              <a:ea typeface="Times New Roman" panose="02020603050405020304" pitchFamily="18" charset="0"/>
            </a:endParaRPr>
          </a:p>
        </p:txBody>
      </p:sp>
      <p:sp>
        <p:nvSpPr>
          <p:cNvPr id="1048590"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591"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592"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52" name="Picture 2"/>
          <p:cNvPicPr/>
          <p:nvPr/>
        </p:nvPicPr>
        <p:blipFill>
          <a:blip r:embed="rId2"/>
          <a:srcRect/>
          <a:stretch>
            <a:fillRect/>
          </a:stretch>
        </p:blipFill>
        <p:spPr>
          <a:xfrm>
            <a:off x="582612" y="369887"/>
            <a:ext cx="774700" cy="838200"/>
          </a:xfrm>
          <a:prstGeom prst="rect">
            <a:avLst/>
          </a:prstGeom>
          <a:noFill/>
          <a:ln>
            <a:noFill/>
          </a:ln>
        </p:spPr>
      </p:pic>
      <p:sp>
        <p:nvSpPr>
          <p:cNvPr id="6" name="Title 5">
            <a:extLst>
              <a:ext uri="{FF2B5EF4-FFF2-40B4-BE49-F238E27FC236}">
                <a16:creationId xmlns:a16="http://schemas.microsoft.com/office/drawing/2014/main" id="{D35504F8-D3B8-52E0-B963-806C584F1F50}"/>
              </a:ext>
            </a:extLst>
          </p:cNvPr>
          <p:cNvSpPr>
            <a:spLocks noGrp="1"/>
          </p:cNvSpPr>
          <p:nvPr>
            <p:ph type="title"/>
          </p:nvPr>
        </p:nvSpPr>
        <p:spPr>
          <a:xfrm>
            <a:off x="1357312" y="585788"/>
            <a:ext cx="9513602" cy="622298"/>
          </a:xfrm>
        </p:spPr>
        <p:txBody>
          <a:bodyPr/>
          <a:lstStyle/>
          <a:p>
            <a:r>
              <a:rPr lang="en-IN" sz="3600" dirty="0">
                <a:solidFill>
                  <a:schemeClr val="bg1"/>
                </a:solidFill>
                <a:latin typeface="Times New Roman" panose="02020603050405020304" pitchFamily="18" charset="0"/>
                <a:cs typeface="Times New Roman" panose="02020603050405020304" pitchFamily="18" charset="0"/>
              </a:rPr>
              <a:t>                               ABSTRACT</a:t>
            </a:r>
          </a:p>
        </p:txBody>
      </p:sp>
      <p:sp>
        <p:nvSpPr>
          <p:cNvPr id="1048593" name="Content Placeholder 8"/>
          <p:cNvSpPr>
            <a:spLocks noGrp="1"/>
          </p:cNvSpPr>
          <p:nvPr>
            <p:ph idx="1"/>
          </p:nvPr>
        </p:nvSpPr>
        <p:spPr>
          <a:xfrm>
            <a:off x="856313" y="1231105"/>
            <a:ext cx="10515600" cy="5490370"/>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eaLnBrk="1" hangingPunct="1"/>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media</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outlets,</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bid</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expand</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their</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reach</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subsequently</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increase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revenue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through </a:t>
            </a:r>
            <a:r>
              <a:rPr lang="en-US"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 monetization, have begun adopting clickbait techniques to       lure readers to click on articles.</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r>
              <a:rPr lang="en-US" sz="24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Our project introduces a unique approach that takes into account all the information present in a Twitter post. Using a bi-directional LSTM, we train our model to determine the degree to which individual words contribute to a post's clickbait score  in a distinctive way.</a:t>
            </a:r>
            <a:endParaRPr lang="en-US" sz="2400"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r>
              <a:rPr lang="en-US" sz="2400" b="0" i="0" dirty="0">
                <a:solidFill>
                  <a:schemeClr val="tx1"/>
                </a:solidFill>
                <a:effectLst/>
                <a:latin typeface="Times New Roman" panose="02020603050405020304" pitchFamily="18" charset="0"/>
                <a:cs typeface="Times New Roman" panose="02020603050405020304" pitchFamily="18" charset="0"/>
              </a:rPr>
              <a:t>Clickbait is characterized by the use of exaggerated claims in headlines or on social media, which often fail to deliver on their promises. This manipulation of content can mislead. Our project has achieved an impressive accuracy rate of 97% in detecting clickbait, providing a reliable and efficient means of identifying such content.</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78"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779"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30</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80" name="Rectangle 20"/>
          <p:cNvSpPr/>
          <p:nvPr/>
        </p:nvSpPr>
        <p:spPr>
          <a:xfrm>
            <a:off x="1360487" y="422275"/>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References</a:t>
            </a:r>
          </a:p>
        </p:txBody>
      </p:sp>
      <p:sp>
        <p:nvSpPr>
          <p:cNvPr id="1048781"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82"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783"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84"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78" name="Picture 2"/>
          <p:cNvPicPr/>
          <p:nvPr/>
        </p:nvPicPr>
        <p:blipFill>
          <a:blip r:embed="rId2"/>
          <a:srcRect/>
          <a:stretch>
            <a:fillRect/>
          </a:stretch>
        </p:blipFill>
        <p:spPr>
          <a:xfrm>
            <a:off x="627062" y="493712"/>
            <a:ext cx="661987" cy="657225"/>
          </a:xfrm>
          <a:prstGeom prst="rect">
            <a:avLst/>
          </a:prstGeom>
          <a:noFill/>
          <a:ln>
            <a:noFill/>
          </a:ln>
        </p:spPr>
      </p:pic>
      <p:sp>
        <p:nvSpPr>
          <p:cNvPr id="1048785" name="Content Placeholder 8"/>
          <p:cNvSpPr>
            <a:spLocks noGrp="1"/>
          </p:cNvSpPr>
          <p:nvPr>
            <p:ph idx="1"/>
          </p:nvPr>
        </p:nvSpPr>
        <p:spPr>
          <a:xfrm>
            <a:off x="407987" y="1606917"/>
            <a:ext cx="11163300" cy="4719269"/>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marR="148590" indent="0">
              <a:lnSpc>
                <a:spcPct val="100000"/>
              </a:lnSpc>
              <a:spcBef>
                <a:spcPts val="1110"/>
              </a:spcBef>
              <a:spcAft>
                <a:spcPts val="0"/>
              </a:spcAft>
              <a:buSzPts val="1200"/>
              <a:buNone/>
              <a:tabLst>
                <a:tab pos="285115" algn="l"/>
              </a:tabLst>
            </a:pP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Ankesh</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Anand,</a:t>
            </a:r>
            <a:r>
              <a:rPr lang="en-US" sz="24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Tanmoy</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Chakraborty,</a:t>
            </a:r>
            <a:r>
              <a:rPr lang="en-US" sz="24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Noseong</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Park.</a:t>
            </a:r>
            <a:r>
              <a:rPr lang="en-US" sz="24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2017.</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Neural</a:t>
            </a:r>
            <a:r>
              <a:rPr lang="en-US" sz="2400" spc="-4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Networks</a:t>
            </a:r>
            <a:r>
              <a:rPr lang="en-US" sz="24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Detect Click-baits:    You won’t believe what happened Next!. In Advances in Information</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Retrieval. 39th European Conference on IR  Research (ECIR 17) (Lecture Notes in Computer</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Science).</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Springer.</a:t>
            </a:r>
            <a:endParaRPr lang="en-IN"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99720" indent="0">
              <a:lnSpc>
                <a:spcPct val="100000"/>
              </a:lnSpc>
              <a:spcBef>
                <a:spcPts val="1135"/>
              </a:spcBef>
              <a:spcAft>
                <a:spcPts val="0"/>
              </a:spcAft>
              <a:buSzPts val="1200"/>
              <a:buNone/>
              <a:tabLst>
                <a:tab pos="285115" algn="l"/>
              </a:tabLst>
            </a:pP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Dzmitry</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Bahdanau</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Kyunghyun</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Yoshua</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Bengio</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2014. Neural machine</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translation</a:t>
            </a:r>
            <a:r>
              <a:rPr lang="en-US" sz="24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jointly</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align</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translate.</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preprint</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arXiv:1409.0473</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(2014).</a:t>
            </a:r>
            <a:endParaRPr lang="en-IN"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75895" indent="0">
              <a:lnSpc>
                <a:spcPct val="100000"/>
              </a:lnSpc>
              <a:spcBef>
                <a:spcPts val="1165"/>
              </a:spcBef>
              <a:spcAft>
                <a:spcPts val="0"/>
              </a:spcAft>
              <a:buSzPts val="1200"/>
              <a:buNone/>
              <a:tabLst>
                <a:tab pos="285115" algn="l"/>
              </a:tabLst>
            </a:pP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[3]Prakhar</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Biyani,</a:t>
            </a:r>
            <a:r>
              <a:rPr lang="en-US" sz="24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Kostas</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Tsioutsiouliklis</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John</a:t>
            </a:r>
            <a:r>
              <a:rPr lang="en-US" sz="2400" spc="-4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Blackmer.</a:t>
            </a:r>
            <a:r>
              <a:rPr lang="en-US" sz="24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2016.</a:t>
            </a:r>
            <a:r>
              <a:rPr lang="en-US" sz="24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24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Amazing</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Secrets</a:t>
            </a:r>
            <a:r>
              <a:rPr lang="en-US" sz="24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4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Getting More Clicks":   Detecting </a:t>
            </a:r>
            <a:r>
              <a:rPr lang="en-US" sz="2400" spc="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Clickbaits</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News Streams Using Article Informality. In</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Proceedings of the Thirtieth AAAI Conference on Artificial Intelligence (AAAI’16). AAAI</a:t>
            </a:r>
            <a:r>
              <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Press,</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94–100.</a:t>
            </a:r>
            <a:r>
              <a:rPr lang="en-US" sz="24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trike="noStrik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http://dl.acm.org/citation.cfm?id=</a:t>
            </a:r>
            <a:r>
              <a:rPr lang="en-US" sz="2400" strike="noStrike"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3015812.3015827</a:t>
            </a:r>
            <a:endParaRPr lang="en-IN" sz="24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800"/>
              </a:spcBef>
            </a:pPr>
            <a:endParaRPr lang="en-IN" altLang="en-US" sz="1300" dirty="0">
              <a:solidFill>
                <a:schemeClr val="tx1"/>
              </a:solidFill>
              <a:latin typeface="Times New Roman" panose="02020603050405020304" pitchFamily="18" charset="0"/>
              <a:ea typeface="Carlito"/>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6"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87"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788"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31</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89" name="Rectangle 20"/>
          <p:cNvSpPr/>
          <p:nvPr/>
        </p:nvSpPr>
        <p:spPr>
          <a:xfrm>
            <a:off x="1360487" y="422275"/>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sz="3200">
              <a:solidFill>
                <a:srgbClr val="FFFFFF"/>
              </a:solidFill>
              <a:latin typeface="Times New Roman" panose="02020603050405020304" pitchFamily="18" charset="0"/>
              <a:ea typeface="Times New Roman" panose="02020603050405020304" pitchFamily="18" charset="0"/>
            </a:endParaRPr>
          </a:p>
        </p:txBody>
      </p:sp>
      <p:sp>
        <p:nvSpPr>
          <p:cNvPr id="1048790"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91"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792"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93"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79" name="Picture 2"/>
          <p:cNvPicPr/>
          <p:nvPr/>
        </p:nvPicPr>
        <p:blipFill>
          <a:blip r:embed="rId2"/>
          <a:srcRect/>
          <a:stretch>
            <a:fillRect/>
          </a:stretch>
        </p:blipFill>
        <p:spPr>
          <a:xfrm>
            <a:off x="627062" y="493712"/>
            <a:ext cx="661987" cy="657225"/>
          </a:xfrm>
          <a:prstGeom prst="rect">
            <a:avLst/>
          </a:prstGeom>
          <a:noFill/>
          <a:ln>
            <a:noFill/>
          </a:ln>
        </p:spPr>
      </p:pic>
      <p:sp>
        <p:nvSpPr>
          <p:cNvPr id="1048794" name="Content Placeholder 8"/>
          <p:cNvSpPr>
            <a:spLocks noGrp="1"/>
          </p:cNvSpPr>
          <p:nvPr>
            <p:ph idx="1"/>
          </p:nvPr>
        </p:nvSpPr>
        <p:spPr>
          <a:xfrm>
            <a:off x="407987" y="1228725"/>
            <a:ext cx="11163300" cy="5097462"/>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buNone/>
            </a:pPr>
            <a:endParaRPr lang="en-IN" altLang="en-US" sz="80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ctr" eaLnBrk="1" latinLnBrk="1" hangingPunct="1">
              <a:buNone/>
            </a:pPr>
            <a:r>
              <a:rPr lang="en-IN" altLang="en-US" sz="8000" dirty="0">
                <a:latin typeface="Times New Roman" panose="02020603050405020304" pitchFamily="18" charset="0"/>
                <a:ea typeface="Times New Roman" panose="02020603050405020304" pitchFamily="18" charset="0"/>
                <a:cs typeface="Times New Roman" panose="02020603050405020304" pitchFamily="18" charset="0"/>
              </a:rPr>
              <a:t>THANK YOU</a:t>
            </a:r>
          </a:p>
          <a:p>
            <a:pPr marL="0" lvl="0" indent="0" algn="ctr" eaLnBrk="1" latinLnBrk="1" hangingPunct="1">
              <a:buNone/>
            </a:pPr>
            <a:r>
              <a:rPr lang="en-IN" altLang="en-US" sz="8000" dirty="0">
                <a:latin typeface="Times New Roman" panose="02020603050405020304" pitchFamily="18" charset="0"/>
                <a:ea typeface="Times New Roman" panose="02020603050405020304" pitchFamily="18" charset="0"/>
                <a:cs typeface="Times New Roman" panose="02020603050405020304" pitchFamily="18" charset="0"/>
              </a:rPr>
              <a:t>Queries?</a:t>
            </a:r>
          </a:p>
          <a:p>
            <a:pPr marL="0" lvl="0" indent="0" eaLnBrk="1" latinLnBrk="1" hangingPunct="1">
              <a:buNone/>
            </a:pPr>
            <a:endParaRPr lang="en-IN" alt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595"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596"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4</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597" name="Rectangle 20"/>
          <p:cNvSpPr/>
          <p:nvPr/>
        </p:nvSpPr>
        <p:spPr>
          <a:xfrm>
            <a:off x="1360487" y="422275"/>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Introduction</a:t>
            </a:r>
          </a:p>
        </p:txBody>
      </p:sp>
      <p:sp>
        <p:nvSpPr>
          <p:cNvPr id="1048598" name="Rectangle 1"/>
          <p:cNvSpPr/>
          <p:nvPr/>
        </p:nvSpPr>
        <p:spPr>
          <a:xfrm>
            <a:off x="407987" y="31273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599"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600"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01"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53" name="Picture 2"/>
          <p:cNvPicPr/>
          <p:nvPr/>
        </p:nvPicPr>
        <p:blipFill>
          <a:blip r:embed="rId2"/>
          <a:srcRect/>
          <a:stretch>
            <a:fillRect/>
          </a:stretch>
        </p:blipFill>
        <p:spPr>
          <a:xfrm>
            <a:off x="627062" y="493712"/>
            <a:ext cx="661987" cy="657225"/>
          </a:xfrm>
          <a:prstGeom prst="rect">
            <a:avLst/>
          </a:prstGeom>
          <a:noFill/>
          <a:ln>
            <a:noFill/>
          </a:ln>
        </p:spPr>
      </p:pic>
      <p:sp>
        <p:nvSpPr>
          <p:cNvPr id="1048602" name="Content Placeholder 8"/>
          <p:cNvSpPr>
            <a:spLocks noGrp="1"/>
          </p:cNvSpPr>
          <p:nvPr>
            <p:ph idx="1"/>
          </p:nvPr>
        </p:nvSpPr>
        <p:spPr>
          <a:xfrm>
            <a:off x="407987" y="1228725"/>
            <a:ext cx="11163300" cy="5097462"/>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eaLnBrk="1" hangingPunct="1">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Click-baiting</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 the</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intentional act</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overpromising or purposely misrepresenting - in a headline, on social media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b="0" i="0" dirty="0">
                <a:solidFill>
                  <a:srgbClr val="D1D5DB"/>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In some instances, particularly on social media, headlines may lead to web pages that feature a story lacking originality. Instead, the story may contain replicated or altered information from the primary article.</a:t>
            </a:r>
            <a:endPar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lnSpc>
                <a:spcPct val="100000"/>
              </a:lnSpc>
            </a:pPr>
            <a:r>
              <a:rPr lang="en-US" sz="2400" b="0" i="0" dirty="0">
                <a:solidFill>
                  <a:schemeClr val="tx1"/>
                </a:solidFill>
                <a:effectLst/>
                <a:latin typeface="Times New Roman" panose="02020603050405020304" pitchFamily="18" charset="0"/>
                <a:cs typeface="Times New Roman" panose="02020603050405020304" pitchFamily="18" charset="0"/>
              </a:rPr>
              <a:t>To address this issue, we proposed a clickbait detection project that focuses on Twitter data. By analyzing tweets and their associated metadata, including  likes, retweets, and replies, we aim to develop a deep learning model that can accurately detect clickbait content and separate it from genuine, high-quality content.</a:t>
            </a:r>
          </a:p>
          <a:p>
            <a:pPr eaLnBrk="1" hangingPunct="1">
              <a:lnSpc>
                <a:spcPct val="100000"/>
              </a:lnSpc>
            </a:pPr>
            <a:r>
              <a:rPr lang="en-US" sz="2400" b="0" i="0" dirty="0">
                <a:solidFill>
                  <a:schemeClr val="tx1"/>
                </a:solidFill>
                <a:effectLst/>
                <a:latin typeface="Times New Roman" panose="02020603050405020304" pitchFamily="18" charset="0"/>
                <a:cs typeface="Times New Roman" panose="02020603050405020304" pitchFamily="18" charset="0"/>
              </a:rPr>
              <a:t>Our project will utilize a Twitter dataset, which contains a large number of tweets from various sources, including news organizations, celebrities, and ordinary users. We have   applied natural language processing techniques and  Bi-LSTM networks, to extract features and patterns from the tweets and develop a robust clickbait detection system.</a:t>
            </a:r>
            <a:endParaRPr lang="en-US" sz="24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39"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640"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5</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41" name="Rectangle 20"/>
          <p:cNvSpPr/>
          <p:nvPr/>
        </p:nvSpPr>
        <p:spPr>
          <a:xfrm>
            <a:off x="1360487" y="422275"/>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Existing System</a:t>
            </a:r>
          </a:p>
        </p:txBody>
      </p:sp>
      <p:sp>
        <p:nvSpPr>
          <p:cNvPr id="1048642"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43"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644"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45"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57" name="Picture 2"/>
          <p:cNvPicPr/>
          <p:nvPr/>
        </p:nvPicPr>
        <p:blipFill>
          <a:blip r:embed="rId2"/>
          <a:srcRect/>
          <a:stretch>
            <a:fillRect/>
          </a:stretch>
        </p:blipFill>
        <p:spPr>
          <a:xfrm>
            <a:off x="627062" y="493712"/>
            <a:ext cx="661987" cy="657225"/>
          </a:xfrm>
          <a:prstGeom prst="rect">
            <a:avLst/>
          </a:prstGeom>
          <a:noFill/>
          <a:ln>
            <a:noFill/>
          </a:ln>
        </p:spPr>
      </p:pic>
      <p:sp>
        <p:nvSpPr>
          <p:cNvPr id="1048646" name="Content Placeholder 8"/>
          <p:cNvSpPr>
            <a:spLocks noGrp="1"/>
          </p:cNvSpPr>
          <p:nvPr>
            <p:ph idx="1"/>
          </p:nvPr>
        </p:nvSpPr>
        <p:spPr>
          <a:xfrm>
            <a:off x="407987" y="1228725"/>
            <a:ext cx="11163300" cy="5097462"/>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eaLnBrk="1" hangingPunct="1"/>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methods focused on word sequence information and also learns the word meanings from entire dataset. </a:t>
            </a:r>
          </a:p>
          <a:p>
            <a:pPr eaLnBrk="1" hangingPunct="1"/>
            <a:r>
              <a:rPr lang="en-US" sz="2400" dirty="0">
                <a:latin typeface="Times New Roman" panose="02020603050405020304" pitchFamily="18" charset="0"/>
                <a:cs typeface="Times New Roman" panose="02020603050405020304" pitchFamily="18" charset="0"/>
              </a:rPr>
              <a:t>The existing system consists of 3 main sections followed by </a:t>
            </a:r>
          </a:p>
          <a:p>
            <a:pPr marL="0" lvl="0" indent="0" eaLnBrk="1" latinLnBrk="1" hangingPunct="1">
              <a:buNone/>
            </a:pPr>
            <a:r>
              <a:rPr lang="en-US" sz="2400" dirty="0">
                <a:latin typeface="Times New Roman" panose="02020603050405020304" pitchFamily="18" charset="0"/>
                <a:cs typeface="Times New Roman" panose="02020603050405020304" pitchFamily="18" charset="0"/>
              </a:rPr>
              <a:t>   (1) Data training and </a:t>
            </a:r>
            <a:r>
              <a:rPr lang="en-US" sz="2400" dirty="0" err="1">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a:t>
            </a:r>
          </a:p>
          <a:p>
            <a:pPr marL="0" lvl="0" indent="0" eaLnBrk="1" latinLnBrk="1" hangingPunct="1">
              <a:buNone/>
            </a:pPr>
            <a:r>
              <a:rPr lang="en-US" sz="2400" dirty="0">
                <a:latin typeface="Times New Roman" panose="02020603050405020304" pitchFamily="18" charset="0"/>
                <a:cs typeface="Times New Roman" panose="02020603050405020304" pitchFamily="18" charset="0"/>
              </a:rPr>
              <a:t>   (2) Word embedding of the text data into vectors which goes as an input to the CNN</a:t>
            </a:r>
          </a:p>
          <a:p>
            <a:pPr marL="0" lvl="0" indent="0" eaLnBrk="1" latinLnBrk="1" hangingPunct="1">
              <a:buNone/>
            </a:pPr>
            <a:r>
              <a:rPr lang="en-US" sz="2400" dirty="0">
                <a:latin typeface="Times New Roman" panose="02020603050405020304" pitchFamily="18" charset="0"/>
                <a:cs typeface="Times New Roman" panose="02020603050405020304" pitchFamily="18" charset="0"/>
              </a:rPr>
              <a:t>         model.</a:t>
            </a:r>
          </a:p>
          <a:p>
            <a:pPr marL="0" lvl="0" indent="0" eaLnBrk="1" latinLnBrk="1" hangingPunct="1">
              <a:buNone/>
            </a:pPr>
            <a:r>
              <a:rPr lang="en-US" sz="2400" dirty="0">
                <a:latin typeface="Times New Roman" panose="02020603050405020304" pitchFamily="18" charset="0"/>
                <a:cs typeface="Times New Roman" panose="02020603050405020304" pitchFamily="18" charset="0"/>
              </a:rPr>
              <a:t>   (3) Classification into Clickbait and Non-Clickbait.</a:t>
            </a:r>
          </a:p>
          <a:p>
            <a:pPr lvl="0" eaLnBrk="1" latinLnBrk="1" hangingPunct="1"/>
            <a:endParaRPr lang="en-IN" altLang="en-US" sz="26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57"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658"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6</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59" name="Rectangle 20"/>
          <p:cNvSpPr/>
          <p:nvPr/>
        </p:nvSpPr>
        <p:spPr>
          <a:xfrm>
            <a:off x="1354138" y="493712"/>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Disadvantages of Existing System</a:t>
            </a:r>
          </a:p>
        </p:txBody>
      </p:sp>
      <p:sp>
        <p:nvSpPr>
          <p:cNvPr id="1048660"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61"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662"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63"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59" name="Picture 2"/>
          <p:cNvPicPr/>
          <p:nvPr/>
        </p:nvPicPr>
        <p:blipFill>
          <a:blip r:embed="rId2"/>
          <a:srcRect/>
          <a:stretch>
            <a:fillRect/>
          </a:stretch>
        </p:blipFill>
        <p:spPr>
          <a:xfrm>
            <a:off x="627062" y="493712"/>
            <a:ext cx="661987" cy="657225"/>
          </a:xfrm>
          <a:prstGeom prst="rect">
            <a:avLst/>
          </a:prstGeom>
          <a:noFill/>
          <a:ln>
            <a:noFill/>
          </a:ln>
        </p:spPr>
      </p:pic>
      <p:sp>
        <p:nvSpPr>
          <p:cNvPr id="1048664" name="Content Placeholder 8"/>
          <p:cNvSpPr>
            <a:spLocks noGrp="1"/>
          </p:cNvSpPr>
          <p:nvPr>
            <p:ph idx="1"/>
          </p:nvPr>
        </p:nvSpPr>
        <p:spPr>
          <a:xfrm>
            <a:off x="407987" y="1228725"/>
            <a:ext cx="11163300" cy="5097462"/>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lnSpc>
                <a:spcPct val="100000"/>
              </a:lnSpc>
            </a:pPr>
            <a:r>
              <a:rPr lang="en-US" sz="2400" b="0" i="0" dirty="0">
                <a:solidFill>
                  <a:schemeClr val="tx1"/>
                </a:solidFill>
                <a:effectLst/>
                <a:latin typeface="Times New Roman" panose="02020603050405020304" pitchFamily="18" charset="0"/>
                <a:cs typeface="Times New Roman" panose="02020603050405020304" pitchFamily="18" charset="0"/>
              </a:rPr>
              <a:t>The current system for detecting clickbait relies solely on analyzing the phrasing of headlines, which yields an accuracy rate of 0.82%. To improve upon this, the system has been compared to the Random Forest (RF) classification algorithm, but it has been found that this approach does not significantly improve the accuracy of the results.</a:t>
            </a:r>
            <a:endParaRPr lang="en-IN"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66"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667"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7</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68" name="Rectangle 20"/>
          <p:cNvSpPr/>
          <p:nvPr/>
        </p:nvSpPr>
        <p:spPr>
          <a:xfrm>
            <a:off x="1360487" y="479425"/>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Proposed System</a:t>
            </a:r>
          </a:p>
        </p:txBody>
      </p:sp>
      <p:sp>
        <p:nvSpPr>
          <p:cNvPr id="1048669"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70"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671"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72"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60" name="Picture 2"/>
          <p:cNvPicPr/>
          <p:nvPr/>
        </p:nvPicPr>
        <p:blipFill>
          <a:blip r:embed="rId2"/>
          <a:srcRect/>
          <a:stretch>
            <a:fillRect/>
          </a:stretch>
        </p:blipFill>
        <p:spPr>
          <a:xfrm>
            <a:off x="627062" y="493712"/>
            <a:ext cx="661987" cy="657225"/>
          </a:xfrm>
          <a:prstGeom prst="rect">
            <a:avLst/>
          </a:prstGeom>
          <a:noFill/>
          <a:ln>
            <a:noFill/>
          </a:ln>
        </p:spPr>
      </p:pic>
      <p:sp>
        <p:nvSpPr>
          <p:cNvPr id="1048673" name="Content Placeholder 8"/>
          <p:cNvSpPr>
            <a:spLocks noGrp="1"/>
          </p:cNvSpPr>
          <p:nvPr>
            <p:ph idx="1"/>
          </p:nvPr>
        </p:nvSpPr>
        <p:spPr>
          <a:xfrm>
            <a:off x="407987" y="1228725"/>
            <a:ext cx="11163300" cy="5097462"/>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R="140335">
              <a:lnSpc>
                <a:spcPct val="100000"/>
              </a:lnSpc>
              <a:spcBef>
                <a:spcPts val="760"/>
              </a:spcBef>
              <a:spcAft>
                <a:spcPts val="0"/>
              </a:spcAft>
              <a:buSzPts val="1200"/>
              <a:tabLst>
                <a:tab pos="523875" algn="l"/>
              </a:tabLst>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our proposed system we are using a multi-strategy approach in this work to address the issue of clickbait detection on the Internet. </a:t>
            </a:r>
            <a:r>
              <a:rPr lang="en-US" sz="2400" b="0" i="0" dirty="0">
                <a:solidFill>
                  <a:schemeClr val="tx1"/>
                </a:solidFill>
                <a:effectLst/>
                <a:latin typeface="Times New Roman" panose="02020603050405020304" pitchFamily="18" charset="0"/>
                <a:cs typeface="Times New Roman" panose="02020603050405020304" pitchFamily="18" charset="0"/>
              </a:rPr>
              <a:t>In clickbait detection, a Bi-LSTM model </a:t>
            </a:r>
            <a:r>
              <a:rPr lang="en-US" sz="2400" dirty="0">
                <a:solidFill>
                  <a:schemeClr val="tx1"/>
                </a:solidFill>
                <a:latin typeface="Times New Roman" panose="02020603050405020304" pitchFamily="18" charset="0"/>
                <a:cs typeface="Times New Roman" panose="02020603050405020304" pitchFamily="18" charset="0"/>
              </a:rPr>
              <a:t>was</a:t>
            </a:r>
            <a:r>
              <a:rPr lang="en-US" sz="2400" b="0" i="0" dirty="0">
                <a:solidFill>
                  <a:schemeClr val="tx1"/>
                </a:solidFill>
                <a:effectLst/>
                <a:latin typeface="Times New Roman" panose="02020603050405020304" pitchFamily="18" charset="0"/>
                <a:cs typeface="Times New Roman" panose="02020603050405020304" pitchFamily="18" charset="0"/>
              </a:rPr>
              <a:t> trained on a large dataset of </a:t>
            </a:r>
            <a:r>
              <a:rPr lang="en-US" sz="2400" dirty="0">
                <a:solidFill>
                  <a:schemeClr val="tx1"/>
                </a:solidFill>
                <a:latin typeface="Times New Roman" panose="02020603050405020304" pitchFamily="18" charset="0"/>
                <a:cs typeface="Times New Roman" panose="02020603050405020304" pitchFamily="18" charset="0"/>
              </a:rPr>
              <a:t>Twitter </a:t>
            </a:r>
            <a:r>
              <a:rPr lang="en-US" sz="2400" b="0" i="0" dirty="0">
                <a:solidFill>
                  <a:schemeClr val="tx1"/>
                </a:solidFill>
                <a:effectLst/>
                <a:latin typeface="Times New Roman" panose="02020603050405020304" pitchFamily="18" charset="0"/>
                <a:cs typeface="Times New Roman" panose="02020603050405020304" pitchFamily="18" charset="0"/>
              </a:rPr>
              <a:t>headlines or titles labeled as either clickbait or non-clickbait. </a:t>
            </a:r>
          </a:p>
          <a:p>
            <a:pPr marR="140335">
              <a:lnSpc>
                <a:spcPct val="100000"/>
              </a:lnSpc>
              <a:spcBef>
                <a:spcPts val="760"/>
              </a:spcBef>
              <a:spcAft>
                <a:spcPts val="0"/>
              </a:spcAft>
              <a:buSzPts val="1200"/>
              <a:tabLst>
                <a:tab pos="523875" algn="l"/>
              </a:tabLst>
            </a:pPr>
            <a:r>
              <a:rPr lang="en-US" sz="2400" b="0" i="0" dirty="0">
                <a:solidFill>
                  <a:schemeClr val="tx1"/>
                </a:solidFill>
                <a:effectLst/>
                <a:latin typeface="Times New Roman" panose="02020603050405020304" pitchFamily="18" charset="0"/>
                <a:cs typeface="Times New Roman" panose="02020603050405020304" pitchFamily="18" charset="0"/>
              </a:rPr>
              <a:t>The Bi-LSTM model learns to analyze the sequence of words in a title and predict whether it is likely to be clickbait or </a:t>
            </a:r>
            <a:r>
              <a:rPr lang="en-US" sz="2400" b="0" i="0" dirty="0" err="1">
                <a:solidFill>
                  <a:schemeClr val="tx1"/>
                </a:solidFill>
                <a:effectLst/>
                <a:latin typeface="Times New Roman" panose="02020603050405020304" pitchFamily="18" charset="0"/>
                <a:cs typeface="Times New Roman" panose="02020603050405020304" pitchFamily="18" charset="0"/>
              </a:rPr>
              <a:t>not.The</a:t>
            </a:r>
            <a:r>
              <a:rPr lang="en-US" sz="2400" b="0" i="0" dirty="0">
                <a:solidFill>
                  <a:schemeClr val="tx1"/>
                </a:solidFill>
                <a:effectLst/>
                <a:latin typeface="Times New Roman" panose="02020603050405020304" pitchFamily="18" charset="0"/>
                <a:cs typeface="Times New Roman" panose="02020603050405020304" pitchFamily="18" charset="0"/>
              </a:rPr>
              <a:t> output of the Bi-LSTM is a representation of  the title that encodes its meaning in a high-dimensional </a:t>
            </a:r>
            <a:r>
              <a:rPr lang="en-US" sz="2400" b="0" i="0" dirty="0" err="1">
                <a:solidFill>
                  <a:schemeClr val="tx1"/>
                </a:solidFill>
                <a:effectLst/>
                <a:latin typeface="Times New Roman" panose="02020603050405020304" pitchFamily="18" charset="0"/>
                <a:cs typeface="Times New Roman" panose="02020603050405020304" pitchFamily="18" charset="0"/>
              </a:rPr>
              <a:t>vector.This</a:t>
            </a:r>
            <a:r>
              <a:rPr lang="en-US" sz="2400" b="0" i="0" dirty="0">
                <a:solidFill>
                  <a:schemeClr val="tx1"/>
                </a:solidFill>
                <a:effectLst/>
                <a:latin typeface="Times New Roman" panose="02020603050405020304" pitchFamily="18" charset="0"/>
                <a:cs typeface="Times New Roman" panose="02020603050405020304" pitchFamily="18" charset="0"/>
              </a:rPr>
              <a:t> vector representation can then be fed into a classification layer, such as a </a:t>
            </a:r>
            <a:r>
              <a:rPr lang="en-US" sz="2400" b="0" i="0" dirty="0" err="1">
                <a:solidFill>
                  <a:schemeClr val="tx1"/>
                </a:solidFill>
                <a:effectLst/>
                <a:latin typeface="Times New Roman" panose="02020603050405020304" pitchFamily="18" charset="0"/>
                <a:cs typeface="Times New Roman" panose="02020603050405020304" pitchFamily="18" charset="0"/>
              </a:rPr>
              <a:t>softmax</a:t>
            </a:r>
            <a:r>
              <a:rPr lang="en-US" sz="2400" b="0" i="0" dirty="0">
                <a:solidFill>
                  <a:schemeClr val="tx1"/>
                </a:solidFill>
                <a:effectLst/>
                <a:latin typeface="Times New Roman" panose="02020603050405020304" pitchFamily="18" charset="0"/>
                <a:cs typeface="Times New Roman" panose="02020603050405020304" pitchFamily="18" charset="0"/>
              </a:rPr>
              <a:t> layer, to predict whether the title is clickbait or not. </a:t>
            </a:r>
          </a:p>
          <a:p>
            <a:pPr marR="140335">
              <a:lnSpc>
                <a:spcPct val="100000"/>
              </a:lnSpc>
              <a:spcBef>
                <a:spcPts val="760"/>
              </a:spcBef>
              <a:spcAft>
                <a:spcPts val="0"/>
              </a:spcAft>
              <a:buSzPts val="1200"/>
              <a:tabLst>
                <a:tab pos="523875" algn="l"/>
              </a:tabLst>
            </a:pPr>
            <a:r>
              <a:rPr lang="en-US" sz="2400" b="0" i="0" dirty="0">
                <a:solidFill>
                  <a:schemeClr val="tx1"/>
                </a:solidFill>
                <a:effectLst/>
                <a:latin typeface="Times New Roman" panose="02020603050405020304" pitchFamily="18" charset="0"/>
                <a:cs typeface="Times New Roman" panose="02020603050405020304" pitchFamily="18" charset="0"/>
              </a:rPr>
              <a:t>Overall, the Bi-LSTM model is useful for capturing the sequential nature of language and can help to identify linguistic patterns that are indicative of clickbait headlines.</a:t>
            </a: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R="140335">
              <a:lnSpc>
                <a:spcPct val="100000"/>
              </a:lnSpc>
              <a:spcBef>
                <a:spcPts val="760"/>
              </a:spcBef>
              <a:spcAft>
                <a:spcPts val="0"/>
              </a:spcAft>
              <a:buSzPts val="1200"/>
              <a:tabLst>
                <a:tab pos="523875" algn="l"/>
              </a:tabLst>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R="140335">
              <a:lnSpc>
                <a:spcPct val="100000"/>
              </a:lnSpc>
              <a:spcBef>
                <a:spcPts val="760"/>
              </a:spcBef>
              <a:spcAft>
                <a:spcPts val="0"/>
              </a:spcAft>
              <a:buSzPts val="1200"/>
              <a:tabLst>
                <a:tab pos="523875" algn="l"/>
              </a:tabLst>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75"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676"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8</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677" name="Rectangle 20"/>
          <p:cNvSpPr/>
          <p:nvPr/>
        </p:nvSpPr>
        <p:spPr>
          <a:xfrm>
            <a:off x="1360487" y="479425"/>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a:solidFill>
                  <a:srgbClr val="FFFFFF"/>
                </a:solidFill>
                <a:latin typeface="Times New Roman" panose="02020603050405020304" pitchFamily="18" charset="0"/>
                <a:ea typeface="Times New Roman" panose="02020603050405020304" pitchFamily="18" charset="0"/>
              </a:rPr>
              <a:t>Advantages of Proposed System</a:t>
            </a:r>
          </a:p>
        </p:txBody>
      </p:sp>
      <p:sp>
        <p:nvSpPr>
          <p:cNvPr id="1048678"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79"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680"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681"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61" name="Picture 2"/>
          <p:cNvPicPr/>
          <p:nvPr/>
        </p:nvPicPr>
        <p:blipFill>
          <a:blip r:embed="rId2"/>
          <a:srcRect/>
          <a:stretch>
            <a:fillRect/>
          </a:stretch>
        </p:blipFill>
        <p:spPr>
          <a:xfrm>
            <a:off x="627062" y="493712"/>
            <a:ext cx="661987" cy="657225"/>
          </a:xfrm>
          <a:prstGeom prst="rect">
            <a:avLst/>
          </a:prstGeom>
          <a:noFill/>
          <a:ln>
            <a:noFill/>
          </a:ln>
        </p:spPr>
      </p:pic>
      <p:sp>
        <p:nvSpPr>
          <p:cNvPr id="1048682" name="Content Placeholder 8"/>
          <p:cNvSpPr>
            <a:spLocks noGrp="1"/>
          </p:cNvSpPr>
          <p:nvPr>
            <p:ph idx="1"/>
          </p:nvPr>
        </p:nvSpPr>
        <p:spPr>
          <a:xfrm>
            <a:off x="407987" y="1228725"/>
            <a:ext cx="11163300" cy="5097462"/>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lvl="0" eaLnBrk="1" latinLnBrk="1" hangingPunct="1">
              <a:lnSpc>
                <a:spcPct val="100000"/>
              </a:lnSpc>
            </a:pPr>
            <a:endParaRPr lang="en-US" altLang="en-US" sz="2400" dirty="0">
              <a:solidFill>
                <a:schemeClr val="tx1"/>
              </a:solidFill>
              <a:latin typeface="Times New Roman" panose="02020603050405020304" pitchFamily="18" charset="0"/>
              <a:ea typeface="Carlito"/>
              <a:cs typeface="Times New Roman" panose="02020603050405020304" pitchFamily="18" charset="0"/>
            </a:endParaRPr>
          </a:p>
          <a:p>
            <a:pPr lvl="0" eaLnBrk="1" latinLnBrk="1" hangingPunct="1">
              <a:lnSpc>
                <a:spcPct val="100000"/>
              </a:lnSpc>
            </a:pPr>
            <a:r>
              <a:rPr lang="en-US" altLang="en-US" sz="2400" dirty="0">
                <a:solidFill>
                  <a:schemeClr val="tx1"/>
                </a:solidFill>
                <a:latin typeface="Times New Roman" panose="02020603050405020304" pitchFamily="18" charset="0"/>
                <a:ea typeface="Carlito"/>
                <a:cs typeface="Times New Roman" panose="02020603050405020304" pitchFamily="18" charset="0"/>
              </a:rPr>
              <a:t>Our proposed system uses a multi-strategy approach to solve the problem  of clickbait    detection.</a:t>
            </a:r>
            <a:r>
              <a:rPr lang="en-US" sz="2400" b="0" i="0" dirty="0">
                <a:solidFill>
                  <a:schemeClr val="tx1"/>
                </a:solidFill>
                <a:effectLst/>
                <a:latin typeface="Times New Roman" panose="02020603050405020304" pitchFamily="18" charset="0"/>
                <a:cs typeface="Times New Roman" panose="02020603050405020304" pitchFamily="18" charset="0"/>
              </a:rPr>
              <a:t> </a:t>
            </a:r>
          </a:p>
          <a:p>
            <a:pPr lvl="0" eaLnBrk="1" latinLnBrk="1" hangingPunct="1">
              <a:lnSpc>
                <a:spcPct val="100000"/>
              </a:lnSpc>
            </a:pPr>
            <a:r>
              <a:rPr lang="en-US" sz="2400" b="0" i="0" dirty="0">
                <a:solidFill>
                  <a:schemeClr val="tx1"/>
                </a:solidFill>
                <a:effectLst/>
                <a:latin typeface="Times New Roman" panose="02020603050405020304" pitchFamily="18" charset="0"/>
                <a:cs typeface="Times New Roman" panose="02020603050405020304" pitchFamily="18" charset="0"/>
              </a:rPr>
              <a:t>Capturing contextual information: Bi-LSTM models are effective at capturing the contextual information in natural language text. By processing text in both directions. </a:t>
            </a:r>
          </a:p>
          <a:p>
            <a:pPr lvl="0" eaLnBrk="1" latinLnBrk="1" hangingPunct="1">
              <a:lnSpc>
                <a:spcPct val="100000"/>
              </a:lnSpc>
            </a:pPr>
            <a:r>
              <a:rPr lang="en-US" sz="2400" b="0" i="0" dirty="0">
                <a:solidFill>
                  <a:schemeClr val="tx1"/>
                </a:solidFill>
                <a:effectLst/>
                <a:latin typeface="Times New Roman" panose="02020603050405020304" pitchFamily="18" charset="0"/>
                <a:cs typeface="Times New Roman" panose="02020603050405020304" pitchFamily="18" charset="0"/>
              </a:rPr>
              <a:t>Handling variable-length inputs: Clickbait headlines can vary in length, making it difficult to use traditional machine learning models.</a:t>
            </a:r>
          </a:p>
          <a:p>
            <a:pPr lvl="0" eaLnBrk="1" latinLnBrk="1" hangingPunct="1">
              <a:lnSpc>
                <a:spcPct val="100000"/>
              </a:lnSpc>
            </a:pPr>
            <a:r>
              <a:rPr lang="en-US" sz="2400" b="0" i="0" dirty="0">
                <a:solidFill>
                  <a:schemeClr val="tx1"/>
                </a:solidFill>
                <a:effectLst/>
                <a:latin typeface="Times New Roman" panose="02020603050405020304" pitchFamily="18" charset="0"/>
                <a:cs typeface="Times New Roman" panose="02020603050405020304" pitchFamily="18" charset="0"/>
              </a:rPr>
              <a:t>Learning from large datasets: Bi-LSTM models are powerful deep learning models that can learn complex patterns from large amounts of data.</a:t>
            </a:r>
            <a:endParaRPr lang="en-US" altLang="en-US" sz="2400" dirty="0">
              <a:solidFill>
                <a:schemeClr val="tx1"/>
              </a:solidFill>
              <a:latin typeface="Times New Roman" panose="02020603050405020304" pitchFamily="18" charset="0"/>
              <a:ea typeface="Carlito"/>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Date Placeholder 3"/>
          <p:cNvSpPr txBox="1"/>
          <p:nvPr/>
        </p:nvSpPr>
        <p:spPr>
          <a:xfrm>
            <a:off x="8382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eaLnBrk="1" latinLnBrk="1" hangingPunct="1">
              <a:lnSpc>
                <a:spcPct val="100000"/>
              </a:lnSpc>
              <a:spcBef>
                <a:spcPct val="0"/>
              </a:spcBef>
              <a:buFontTx/>
              <a:buNone/>
            </a:pPr>
            <a:fld id="{566ABCEB-ACFC-4714-9973-3DA970169C29}" type="datetime1">
              <a:rPr lang="en-IN" altLang="en-US" sz="1800" b="1">
                <a:solidFill>
                  <a:srgbClr val="3103C3"/>
                </a:solidFill>
                <a:latin typeface="Times New Roman" panose="02020603050405020304" pitchFamily="18" charset="0"/>
                <a:ea typeface="Times New Roman" panose="02020603050405020304" pitchFamily="18" charset="0"/>
              </a:rPr>
              <a:t>14-04-2023</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07" name="Footer Placeholder 7"/>
          <p:cNvSpPr txBox="1"/>
          <p:nvPr/>
        </p:nvSpPr>
        <p:spPr>
          <a:xfrm>
            <a:off x="4038600" y="6356350"/>
            <a:ext cx="41148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ctr" eaLnBrk="1" latinLnBrk="1" hangingPunct="1">
              <a:lnSpc>
                <a:spcPct val="100000"/>
              </a:lnSpc>
              <a:spcBef>
                <a:spcPct val="0"/>
              </a:spcBef>
              <a:buFontTx/>
              <a:buNone/>
            </a:pPr>
            <a:r>
              <a:rPr lang="en-IN" altLang="en-US" sz="1800" b="1">
                <a:solidFill>
                  <a:srgbClr val="3103C3"/>
                </a:solidFill>
                <a:latin typeface="Times New Roman" panose="02020603050405020304" pitchFamily="18" charset="0"/>
                <a:ea typeface="Times New Roman" panose="02020603050405020304" pitchFamily="18" charset="0"/>
              </a:rPr>
              <a:t>BATCH No:B10</a:t>
            </a:r>
          </a:p>
        </p:txBody>
      </p:sp>
      <p:sp>
        <p:nvSpPr>
          <p:cNvPr id="1048708" name="Slide Number Placeholder 5"/>
          <p:cNvSpPr txBox="1"/>
          <p:nvPr/>
        </p:nvSpPr>
        <p:spPr>
          <a:xfrm>
            <a:off x="8610600" y="6356350"/>
            <a:ext cx="2743200" cy="365125"/>
          </a:xfrm>
          <a:prstGeom prst="rect">
            <a:avLst/>
          </a:prstGeom>
          <a:no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anose="020B0604020202020204" pitchFamily="34" charset="0"/>
              <a:buChar char="•"/>
              <a:defRPr sz="2800" b="0" i="0" u="none" baseline="0">
                <a:solidFill>
                  <a:schemeClr val="dk1"/>
                </a:solidFill>
                <a:latin typeface="Calibri" panose="020F0502020204030204" pitchFamily="34" charset="0"/>
                <a:sym typeface="Calibri" panose="020F0502020204030204" pitchFamily="34" charset="0"/>
              </a:defRPr>
            </a:lvl1pPr>
            <a:lvl2pPr marL="685800" indent="-228600" algn="l" rtl="0" fontAlgn="base" latinLnBrk="1">
              <a:lnSpc>
                <a:spcPct val="90000"/>
              </a:lnSpc>
              <a:spcBef>
                <a:spcPts val="500"/>
              </a:spcBef>
              <a:spcAft>
                <a:spcPct val="0"/>
              </a:spcAft>
              <a:buSzPct val="100000"/>
              <a:buFont typeface="Arial" panose="020B0604020202020204" pitchFamily="34" charset="0"/>
              <a:buChar char="•"/>
              <a:defRPr sz="2400" b="0" i="0" u="none" baseline="0">
                <a:solidFill>
                  <a:schemeClr val="dk1"/>
                </a:solidFill>
                <a:latin typeface="Calibri" panose="020F0502020204030204" pitchFamily="34" charset="0"/>
                <a:sym typeface="Calibri" panose="020F0502020204030204" pitchFamily="34" charset="0"/>
              </a:defRPr>
            </a:lvl2pPr>
            <a:lvl3pPr marL="1143000" indent="-228600" algn="l" rtl="0" fontAlgn="base" latinLnBrk="1">
              <a:lnSpc>
                <a:spcPct val="90000"/>
              </a:lnSpc>
              <a:spcBef>
                <a:spcPts val="500"/>
              </a:spcBef>
              <a:spcAft>
                <a:spcPct val="0"/>
              </a:spcAft>
              <a:buSzPct val="100000"/>
              <a:buFont typeface="Arial" panose="020B0604020202020204" pitchFamily="34" charset="0"/>
              <a:buChar char="•"/>
              <a:defRPr sz="2000" b="0" i="0" u="none" baseline="0">
                <a:solidFill>
                  <a:schemeClr val="dk1"/>
                </a:solidFill>
                <a:latin typeface="Calibri" panose="020F0502020204030204" pitchFamily="34" charset="0"/>
                <a:sym typeface="Calibri" panose="020F0502020204030204" pitchFamily="34" charset="0"/>
              </a:defRPr>
            </a:lvl3pPr>
            <a:lvl4pPr marL="16002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4pPr>
            <a:lvl5pPr marL="2057400" indent="-228600" algn="l" rtl="0" fontAlgn="base" latinLnBrk="1">
              <a:lnSpc>
                <a:spcPct val="90000"/>
              </a:lnSpc>
              <a:spcBef>
                <a:spcPts val="500"/>
              </a:spcBef>
              <a:spcAft>
                <a:spcPct val="0"/>
              </a:spcAft>
              <a:buSzPct val="100000"/>
              <a:buFont typeface="Arial" panose="020B0604020202020204" pitchFamily="34" charset="0"/>
              <a:buChar char="•"/>
              <a:defRPr sz="1800" b="0" i="0" u="none" baseline="0">
                <a:solidFill>
                  <a:schemeClr val="dk1"/>
                </a:solidFill>
                <a:latin typeface="Calibri" panose="020F0502020204030204" pitchFamily="34" charset="0"/>
                <a:sym typeface="Calibri" panose="020F0502020204030204" pitchFamily="34" charset="0"/>
              </a:defRPr>
            </a:lvl5pPr>
          </a:lstStyle>
          <a:p>
            <a:pPr marL="0" lvl="0" indent="0" algn="r" eaLnBrk="1" latinLnBrk="1" hangingPunct="1">
              <a:lnSpc>
                <a:spcPct val="100000"/>
              </a:lnSpc>
              <a:spcBef>
                <a:spcPct val="0"/>
              </a:spcBef>
              <a:buFontTx/>
              <a:buNone/>
            </a:pPr>
            <a:fld id="{566ABCEB-ACFC-4714-9973-3DA970169C29}" type="slidenum">
              <a:rPr lang="en-IN" altLang="en-US" sz="1800" b="1">
                <a:solidFill>
                  <a:srgbClr val="3103C3"/>
                </a:solidFill>
                <a:latin typeface="Times New Roman" panose="02020603050405020304" pitchFamily="18" charset="0"/>
                <a:ea typeface="Times New Roman" panose="02020603050405020304" pitchFamily="18" charset="0"/>
              </a:rPr>
              <a:t>9</a:t>
            </a:fld>
            <a:endParaRPr lang="en-IN" altLang="en-US" sz="1800" b="1">
              <a:solidFill>
                <a:srgbClr val="3103C3"/>
              </a:solidFill>
              <a:latin typeface="Times New Roman" panose="02020603050405020304" pitchFamily="18" charset="0"/>
              <a:ea typeface="Times New Roman" panose="02020603050405020304" pitchFamily="18" charset="0"/>
            </a:endParaRPr>
          </a:p>
        </p:txBody>
      </p:sp>
      <p:sp>
        <p:nvSpPr>
          <p:cNvPr id="1048709" name="Rectangle 20"/>
          <p:cNvSpPr/>
          <p:nvPr/>
        </p:nvSpPr>
        <p:spPr>
          <a:xfrm>
            <a:off x="1354138" y="369887"/>
            <a:ext cx="10210800" cy="641350"/>
          </a:xfrm>
          <a:prstGeom prst="rect">
            <a:avLst/>
          </a:prstGeom>
          <a:solidFill>
            <a:srgbClr val="3103C3"/>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r>
              <a:rPr lang="en-IN" altLang="en-US" sz="3200" dirty="0">
                <a:solidFill>
                  <a:srgbClr val="FFFFFF"/>
                </a:solidFill>
                <a:latin typeface="Times New Roman" panose="02020603050405020304" pitchFamily="18" charset="0"/>
                <a:ea typeface="Times New Roman" panose="02020603050405020304" pitchFamily="18" charset="0"/>
              </a:rPr>
              <a:t>Architecture</a:t>
            </a:r>
          </a:p>
        </p:txBody>
      </p:sp>
      <p:sp>
        <p:nvSpPr>
          <p:cNvPr id="1048710" name="Rectangle 1"/>
          <p:cNvSpPr/>
          <p:nvPr/>
        </p:nvSpPr>
        <p:spPr>
          <a:xfrm>
            <a:off x="407987" y="369887"/>
            <a:ext cx="2733675"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11" name="Rectangle 11"/>
          <p:cNvSpPr/>
          <p:nvPr/>
        </p:nvSpPr>
        <p:spPr>
          <a:xfrm>
            <a:off x="3341687" y="369887"/>
            <a:ext cx="2492375"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sp>
        <p:nvSpPr>
          <p:cNvPr id="1048712" name="Rectangle 12"/>
          <p:cNvSpPr/>
          <p:nvPr/>
        </p:nvSpPr>
        <p:spPr>
          <a:xfrm>
            <a:off x="6057900" y="369887"/>
            <a:ext cx="2732087" cy="46037"/>
          </a:xfrm>
          <a:prstGeom prst="rect">
            <a:avLst/>
          </a:prstGeom>
          <a:solidFill>
            <a:srgbClr val="3103C3"/>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FFFFFF"/>
              </a:solidFill>
            </a:endParaRPr>
          </a:p>
        </p:txBody>
      </p:sp>
      <p:sp>
        <p:nvSpPr>
          <p:cNvPr id="1048713" name="Rectangle 15"/>
          <p:cNvSpPr/>
          <p:nvPr/>
        </p:nvSpPr>
        <p:spPr>
          <a:xfrm>
            <a:off x="9034462" y="369887"/>
            <a:ext cx="2493962" cy="46037"/>
          </a:xfrm>
          <a:prstGeom prst="rect">
            <a:avLst/>
          </a:prstGeom>
          <a:solidFill>
            <a:srgbClr val="8FAADC"/>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lvl="0" algn="ctr" eaLnBrk="1" latinLnBrk="1" hangingPunct="1"/>
            <a:endParaRPr lang="en-IN" altLang="en-US">
              <a:solidFill>
                <a:srgbClr val="8FAADC"/>
              </a:solidFill>
            </a:endParaRPr>
          </a:p>
        </p:txBody>
      </p:sp>
      <p:pic>
        <p:nvPicPr>
          <p:cNvPr id="2097164" name="Picture 2"/>
          <p:cNvPicPr/>
          <p:nvPr/>
        </p:nvPicPr>
        <p:blipFill>
          <a:blip r:embed="rId2"/>
          <a:srcRect/>
          <a:stretch>
            <a:fillRect/>
          </a:stretch>
        </p:blipFill>
        <p:spPr>
          <a:xfrm>
            <a:off x="627062" y="493712"/>
            <a:ext cx="661987" cy="657225"/>
          </a:xfrm>
          <a:prstGeom prst="rect">
            <a:avLst/>
          </a:prstGeom>
          <a:noFill/>
          <a:ln>
            <a:noFill/>
          </a:ln>
        </p:spPr>
      </p:pic>
      <p:sp>
        <p:nvSpPr>
          <p:cNvPr id="8" name="TextBox 7">
            <a:extLst>
              <a:ext uri="{FF2B5EF4-FFF2-40B4-BE49-F238E27FC236}">
                <a16:creationId xmlns:a16="http://schemas.microsoft.com/office/drawing/2014/main" id="{272E387B-45D9-4F7B-663F-8E36D31449D3}"/>
              </a:ext>
            </a:extLst>
          </p:cNvPr>
          <p:cNvSpPr txBox="1"/>
          <p:nvPr/>
        </p:nvSpPr>
        <p:spPr>
          <a:xfrm>
            <a:off x="3686174" y="5702849"/>
            <a:ext cx="4467225"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Figure : MODEL ARCHITECTURE</a:t>
            </a:r>
          </a:p>
        </p:txBody>
      </p:sp>
      <p:pic>
        <p:nvPicPr>
          <p:cNvPr id="1026" name="Picture 2" descr="BiDirectional RNN architecture for detecting clickbaits  ">
            <a:extLst>
              <a:ext uri="{FF2B5EF4-FFF2-40B4-BE49-F238E27FC236}">
                <a16:creationId xmlns:a16="http://schemas.microsoft.com/office/drawing/2014/main" id="{D88DA24C-7ADC-EEAD-EAA6-E2DB724F55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4052" y="1395412"/>
            <a:ext cx="6997148"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510781"/>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1796</Words>
  <Application>Microsoft Office PowerPoint</Application>
  <PresentationFormat>Widescreen</PresentationFormat>
  <Paragraphs>276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Söhne</vt:lpstr>
      <vt:lpstr>Times New Roman</vt:lpstr>
      <vt:lpstr>Office 主题</vt:lpstr>
      <vt:lpstr>PowerPoint Presentation</vt:lpstr>
      <vt:lpstr>     </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Specifications</vt:lpstr>
      <vt:lpstr>PowerPoint Presentation</vt:lpstr>
      <vt:lpstr>Algorithm</vt:lpstr>
      <vt:lpstr>Algorithm</vt:lpstr>
      <vt:lpstr>Design</vt:lpstr>
      <vt:lpstr>Design</vt:lpstr>
      <vt:lpstr>Design</vt:lpstr>
      <vt:lpstr>Design</vt:lpstr>
      <vt:lpstr>Design</vt:lpstr>
      <vt:lpstr>Design</vt:lpstr>
      <vt:lpstr>Results and Analysis</vt:lpstr>
      <vt:lpstr>Results and Analysis</vt:lpstr>
      <vt:lpstr>Results and Analysis</vt:lpstr>
      <vt:lpstr>Results and analysis</vt:lpstr>
      <vt:lpstr>Results and Analysis</vt:lpstr>
      <vt:lpstr>Output Screens</vt:lpstr>
      <vt:lpstr>Output Screens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vlk20132020@outlook.com</dc:creator>
  <cp:lastModifiedBy>koradaakshita999@gmail.com</cp:lastModifiedBy>
  <cp:revision>26</cp:revision>
  <dcterms:created xsi:type="dcterms:W3CDTF">2022-10-13T06:28:37Z</dcterms:created>
  <dcterms:modified xsi:type="dcterms:W3CDTF">2023-04-14T12:10:17Z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ebe51c56e00542a1b3fd39a58229dee0</vt:lpwstr>
  </property>
  <property fmtid="{D5CDD505-2E9C-101B-9397-08002B2CF9AE}" pid="3" name="KSOProductBuildVer">
    <vt:lpwstr>1033-11.2.0.11341</vt:lpwstr>
  </property>
</Properties>
</file>