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autoCompressPictures="0">
  <p:sldMasterIdLst>
    <p:sldMasterId id="2147483648" r:id="rId1"/>
  </p:sldMasterIdLst>
  <p:notesMasterIdLst>
    <p:notesMasterId r:id="rId16"/>
  </p:notesMasterIdLst>
  <p:sldIdLst>
    <p:sldId id="258" r:id="rId2"/>
    <p:sldId id="256" r:id="rId3"/>
    <p:sldId id="257" r:id="rId4"/>
    <p:sldId id="259" r:id="rId5"/>
    <p:sldId id="260" r:id="rId6"/>
    <p:sldId id="262" r:id="rId7"/>
    <p:sldId id="261" r:id="rId8"/>
    <p:sldId id="263" r:id="rId9"/>
    <p:sldId id="268" r:id="rId10"/>
    <p:sldId id="264" r:id="rId11"/>
    <p:sldId id="269" r:id="rId12"/>
    <p:sldId id="265" r:id="rId13"/>
    <p:sldId id="266" r:id="rId14"/>
    <p:sldId id="267" r:id="rId15"/>
  </p:sldIdLst>
  <p:sldSz cx="12192000" cy="6858000"/>
  <p:notesSz cx="6950075"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a:srgbClr val="FF6500"/>
    <a:srgbClr val="FF91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54"/>
  </p:normalViewPr>
  <p:slideViewPr>
    <p:cSldViewPr snapToGrid="0">
      <p:cViewPr varScale="1">
        <p:scale>
          <a:sx n="104" d="100"/>
          <a:sy n="104" d="100"/>
        </p:scale>
        <p:origin x="896" y="1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p:nvPr/>
        </p:nvSpPr>
        <p:spPr>
          <a:xfrm>
            <a:off x="0" y="4410720"/>
            <a:ext cx="6948467" cy="4825357"/>
          </a:xfrm>
          <a:prstGeom prst="rect">
            <a:avLst/>
          </a:prstGeom>
          <a:solidFill>
            <a:srgbClr val="F2F2F2"/>
          </a:solidFill>
          <a:ln>
            <a:noFill/>
          </a:ln>
        </p:spPr>
        <p:txBody>
          <a:bodyPr spcFirstLastPara="1" wrap="square" lIns="92475" tIns="46225" rIns="92475" bIns="46225"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4" name="Google Shape;4;n"/>
          <p:cNvSpPr txBox="1">
            <a:spLocks noGrp="1"/>
          </p:cNvSpPr>
          <p:nvPr>
            <p:ph type="hdr" idx="2"/>
          </p:nvPr>
        </p:nvSpPr>
        <p:spPr>
          <a:xfrm>
            <a:off x="82427" y="3"/>
            <a:ext cx="2929274" cy="463408"/>
          </a:xfrm>
          <a:prstGeom prst="rect">
            <a:avLst/>
          </a:prstGeom>
          <a:noFill/>
          <a:ln>
            <a:noFill/>
          </a:ln>
        </p:spPr>
        <p:txBody>
          <a:bodyPr spcFirstLastPara="1" wrap="square" lIns="92475" tIns="46225" rIns="92475" bIns="46225" anchor="t" anchorCtr="0">
            <a:noAutofit/>
          </a:bodyPr>
          <a:lstStyle>
            <a:lvl1pPr marR="0" lvl="0" algn="l" rtl="0">
              <a:spcBef>
                <a:spcPts val="0"/>
              </a:spcBef>
              <a:spcAft>
                <a:spcPts val="0"/>
              </a:spcAft>
              <a:buSzPts val="1400"/>
              <a:buNone/>
              <a:defRPr sz="1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1pPr>
            <a:lvl2pPr marR="0" lvl="1"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2pPr>
            <a:lvl3pPr marR="0" lvl="2"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3pPr>
            <a:lvl4pPr marR="0" lvl="3"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4pPr>
            <a:lvl5pPr marR="0" lvl="4"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5pPr>
            <a:lvl6pPr marR="0" lvl="5"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6pPr>
            <a:lvl7pPr marR="0" lvl="6"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7pPr>
            <a:lvl8pPr marR="0" lvl="7"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8pPr>
            <a:lvl9pPr marR="0" lvl="8"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9pPr>
          </a:lstStyle>
          <a:p>
            <a:endParaRPr/>
          </a:p>
        </p:txBody>
      </p:sp>
      <p:sp>
        <p:nvSpPr>
          <p:cNvPr id="5" name="Google Shape;5;n"/>
          <p:cNvSpPr>
            <a:spLocks noGrp="1" noRot="1" noChangeAspect="1"/>
          </p:cNvSpPr>
          <p:nvPr>
            <p:ph type="sldImg" idx="3"/>
          </p:nvPr>
        </p:nvSpPr>
        <p:spPr>
          <a:xfrm>
            <a:off x="156103" y="575009"/>
            <a:ext cx="6620256" cy="37241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6" name="Google Shape;6;n"/>
          <p:cNvSpPr txBox="1">
            <a:spLocks noGrp="1"/>
          </p:cNvSpPr>
          <p:nvPr>
            <p:ph type="ftr" idx="11"/>
          </p:nvPr>
        </p:nvSpPr>
        <p:spPr>
          <a:xfrm>
            <a:off x="82427" y="8744096"/>
            <a:ext cx="2929274" cy="463407"/>
          </a:xfrm>
          <a:prstGeom prst="rect">
            <a:avLst/>
          </a:prstGeom>
          <a:noFill/>
          <a:ln>
            <a:noFill/>
          </a:ln>
        </p:spPr>
        <p:txBody>
          <a:bodyPr spcFirstLastPara="1" wrap="square" lIns="92475" tIns="46225" rIns="92475" bIns="46225" anchor="b" anchorCtr="0">
            <a:noAutofit/>
          </a:bodyPr>
          <a:lstStyle>
            <a:lvl1pPr marR="0" lvl="0" algn="l" rtl="0">
              <a:spcBef>
                <a:spcPts val="0"/>
              </a:spcBef>
              <a:spcAft>
                <a:spcPts val="0"/>
              </a:spcAft>
              <a:buSzPts val="1400"/>
              <a:buNone/>
              <a:defRPr sz="1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1pPr>
            <a:lvl2pPr marR="0" lvl="1"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2pPr>
            <a:lvl3pPr marR="0" lvl="2"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3pPr>
            <a:lvl4pPr marR="0" lvl="3"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4pPr>
            <a:lvl5pPr marR="0" lvl="4"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5pPr>
            <a:lvl6pPr marR="0" lvl="5"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6pPr>
            <a:lvl7pPr marR="0" lvl="6"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7pPr>
            <a:lvl8pPr marR="0" lvl="7"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8pPr>
            <a:lvl9pPr marR="0" lvl="8"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9pPr>
          </a:lstStyle>
          <a:p>
            <a:endParaRPr/>
          </a:p>
        </p:txBody>
      </p:sp>
      <p:sp>
        <p:nvSpPr>
          <p:cNvPr id="7" name="Google Shape;7;n"/>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marR="0" lvl="0" indent="0" algn="r" rtl="0">
              <a:spcBef>
                <a:spcPts val="0"/>
              </a:spcBef>
              <a:spcAft>
                <a:spcPts val="0"/>
              </a:spcAft>
              <a:buNone/>
            </a:pPr>
            <a:r>
              <a:rPr lang="en-US" sz="1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Notes view: </a:t>
            </a:r>
            <a:fld id="{00000000-1234-1234-1234-123412341234}" type="slidenum">
              <a:rPr lang="en-US" sz="1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rPr>
              <a:t>‹#›</a:t>
            </a:fld>
            <a:endParaRPr sz="1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8" name="Google Shape;8;n"/>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lvl1pPr marL="457200" marR="0" lvl="0" indent="-304800" algn="l" rtl="0">
              <a:spcBef>
                <a:spcPts val="0"/>
              </a:spcBef>
              <a:spcAft>
                <a:spcPts val="0"/>
              </a:spcAft>
              <a:buClr>
                <a:schemeClr val="dk1"/>
              </a:buClr>
              <a:buSzPts val="1200"/>
              <a:buFont typeface="Arial" panose="020B0604020202020204"/>
              <a:buChar char="​"/>
              <a:defRPr sz="12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1pPr>
            <a:lvl2pPr marL="914400" marR="0" lvl="1" indent="-304800" algn="l" rtl="0">
              <a:spcBef>
                <a:spcPts val="600"/>
              </a:spcBef>
              <a:spcAft>
                <a:spcPts val="0"/>
              </a:spcAft>
              <a:buClr>
                <a:schemeClr val="dk1"/>
              </a:buClr>
              <a:buSzPts val="1200"/>
              <a:buFont typeface="Arial" panose="020B0604020202020204"/>
              <a:buChar char="•"/>
              <a:defRPr sz="12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2pPr>
            <a:lvl3pPr marL="1371600" marR="0" lvl="2" indent="-304800" algn="l" rtl="0">
              <a:spcBef>
                <a:spcPts val="600"/>
              </a:spcBef>
              <a:spcAft>
                <a:spcPts val="0"/>
              </a:spcAft>
              <a:buClr>
                <a:schemeClr val="dk2"/>
              </a:buClr>
              <a:buSzPts val="1200"/>
              <a:buFont typeface="Arial" panose="020B0604020202020204"/>
              <a:buChar char="•"/>
              <a:defRPr sz="12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3pPr>
            <a:lvl4pPr marL="1828800" marR="0" lvl="3" indent="-292100" algn="l" rtl="0">
              <a:spcBef>
                <a:spcPts val="600"/>
              </a:spcBef>
              <a:spcAft>
                <a:spcPts val="0"/>
              </a:spcAft>
              <a:buClr>
                <a:schemeClr val="dk1"/>
              </a:buClr>
              <a:buSzPts val="1000"/>
              <a:buFont typeface="Arial" panose="020B0604020202020204"/>
              <a:buChar char="•"/>
              <a:defRPr sz="10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4pPr>
            <a:lvl5pPr marL="2286000" marR="0" lvl="4" indent="-292100" algn="l" rtl="0">
              <a:spcBef>
                <a:spcPts val="600"/>
              </a:spcBef>
              <a:spcAft>
                <a:spcPts val="0"/>
              </a:spcAft>
              <a:buClr>
                <a:schemeClr val="dk2"/>
              </a:buClr>
              <a:buSzPts val="1000"/>
              <a:buFont typeface="Arial" panose="020B0604020202020204"/>
              <a:buChar char="•"/>
              <a:defRPr sz="1000" b="0" i="1"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5pPr>
            <a:lvl6pPr marL="2743200" marR="0" lvl="5" indent="-228600" algn="l" rtl="0">
              <a:spcBef>
                <a:spcPts val="600"/>
              </a:spcBef>
              <a:spcAft>
                <a:spcPts val="0"/>
              </a:spcAft>
              <a:buSzPts val="1400"/>
              <a:buNone/>
              <a:defRPr sz="12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6pPr>
            <a:lvl7pPr marL="3200400" marR="0" lvl="6" indent="-228600" algn="l" rtl="0">
              <a:spcBef>
                <a:spcPts val="0"/>
              </a:spcBef>
              <a:spcAft>
                <a:spcPts val="0"/>
              </a:spcAft>
              <a:buSzPts val="1400"/>
              <a:buNone/>
              <a:defRPr sz="12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7pPr>
            <a:lvl8pPr marL="3657600" marR="0" lvl="7" indent="-228600" algn="l" rtl="0">
              <a:spcBef>
                <a:spcPts val="0"/>
              </a:spcBef>
              <a:spcAft>
                <a:spcPts val="0"/>
              </a:spcAft>
              <a:buSzPts val="1400"/>
              <a:buNone/>
              <a:defRPr sz="12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8pPr>
            <a:lvl9pPr marL="4114800" marR="0" lvl="8" indent="-228600" algn="l" rtl="0">
              <a:spcBef>
                <a:spcPts val="0"/>
              </a:spcBef>
              <a:spcAft>
                <a:spcPts val="0"/>
              </a:spcAft>
              <a:buSzPts val="1400"/>
              <a:buNone/>
              <a:defRPr sz="12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9pPr>
          </a:lstStyle>
          <a:p>
            <a:endParaRPr/>
          </a:p>
        </p:txBody>
      </p:sp>
      <p:sp>
        <p:nvSpPr>
          <p:cNvPr id="9" name="Google Shape;9;n"/>
          <p:cNvSpPr txBox="1">
            <a:spLocks noGrp="1"/>
          </p:cNvSpPr>
          <p:nvPr>
            <p:ph type="dt" idx="10"/>
          </p:nvPr>
        </p:nvSpPr>
        <p:spPr>
          <a:xfrm>
            <a:off x="3937000" y="0"/>
            <a:ext cx="3011488" cy="46355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1pPr>
            <a:lvl2pPr marR="0" lvl="1"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2pPr>
            <a:lvl3pPr marR="0" lvl="2"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3pPr>
            <a:lvl4pPr marR="0" lvl="3"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4pPr>
            <a:lvl5pPr marR="0" lvl="4"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5pPr>
            <a:lvl6pPr marR="0" lvl="5"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6pPr>
            <a:lvl7pPr marR="0" lvl="6"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7pPr>
            <a:lvl8pPr marR="0" lvl="7"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8pPr>
            <a:lvl9pPr marR="0" lvl="8"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a:extLst>
            <a:ext uri="{FF2B5EF4-FFF2-40B4-BE49-F238E27FC236}">
              <a16:creationId xmlns:a16="http://schemas.microsoft.com/office/drawing/2014/main" id="{C7F131B8-F2AC-40AC-AA02-CDE13F3B75F2}"/>
            </a:ext>
          </a:extLst>
        </p:cNvPr>
        <p:cNvGrpSpPr/>
        <p:nvPr/>
      </p:nvGrpSpPr>
      <p:grpSpPr>
        <a:xfrm>
          <a:off x="0" y="0"/>
          <a:ext cx="0" cy="0"/>
          <a:chOff x="0" y="0"/>
          <a:chExt cx="0" cy="0"/>
        </a:xfrm>
      </p:grpSpPr>
      <p:sp>
        <p:nvSpPr>
          <p:cNvPr id="507" name="Google Shape;507;p1:notes">
            <a:extLst>
              <a:ext uri="{FF2B5EF4-FFF2-40B4-BE49-F238E27FC236}">
                <a16:creationId xmlns:a16="http://schemas.microsoft.com/office/drawing/2014/main" id="{489D6395-4DB2-BAAD-8918-2D830D5FD56A}"/>
              </a:ext>
            </a:extLst>
          </p:cNvPr>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a:extLst>
              <a:ext uri="{FF2B5EF4-FFF2-40B4-BE49-F238E27FC236}">
                <a16:creationId xmlns:a16="http://schemas.microsoft.com/office/drawing/2014/main" id="{6F0BD43C-3D6F-89FC-AC1D-7BE03AE8E48D}"/>
              </a:ext>
            </a:extLst>
          </p:cNvPr>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a:p>
        </p:txBody>
      </p:sp>
      <p:sp>
        <p:nvSpPr>
          <p:cNvPr id="509" name="Google Shape;509;p1:notes">
            <a:extLst>
              <a:ext uri="{FF2B5EF4-FFF2-40B4-BE49-F238E27FC236}">
                <a16:creationId xmlns:a16="http://schemas.microsoft.com/office/drawing/2014/main" id="{39329315-373C-5752-7FA6-E5DDC8083408}"/>
              </a:ext>
            </a:extLst>
          </p:cNvPr>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0</a:t>
            </a:fld>
            <a:endParaRPr lang="en-US"/>
          </a:p>
        </p:txBody>
      </p:sp>
    </p:spTree>
    <p:extLst>
      <p:ext uri="{BB962C8B-B14F-4D97-AF65-F5344CB8AC3E}">
        <p14:creationId xmlns:p14="http://schemas.microsoft.com/office/powerpoint/2010/main" val="31197245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a:extLst>
            <a:ext uri="{FF2B5EF4-FFF2-40B4-BE49-F238E27FC236}">
              <a16:creationId xmlns:a16="http://schemas.microsoft.com/office/drawing/2014/main" id="{DC4F82CB-7CD5-409C-955A-EF1029C1C1AB}"/>
            </a:ext>
          </a:extLst>
        </p:cNvPr>
        <p:cNvGrpSpPr/>
        <p:nvPr/>
      </p:nvGrpSpPr>
      <p:grpSpPr>
        <a:xfrm>
          <a:off x="0" y="0"/>
          <a:ext cx="0" cy="0"/>
          <a:chOff x="0" y="0"/>
          <a:chExt cx="0" cy="0"/>
        </a:xfrm>
      </p:grpSpPr>
      <p:sp>
        <p:nvSpPr>
          <p:cNvPr id="507" name="Google Shape;507;p1:notes">
            <a:extLst>
              <a:ext uri="{FF2B5EF4-FFF2-40B4-BE49-F238E27FC236}">
                <a16:creationId xmlns:a16="http://schemas.microsoft.com/office/drawing/2014/main" id="{D3048BAE-9623-F582-48AA-F87F61E48205}"/>
              </a:ext>
            </a:extLst>
          </p:cNvPr>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a:extLst>
              <a:ext uri="{FF2B5EF4-FFF2-40B4-BE49-F238E27FC236}">
                <a16:creationId xmlns:a16="http://schemas.microsoft.com/office/drawing/2014/main" id="{298B82F0-A5BE-4FB9-12D9-577422973FBA}"/>
              </a:ext>
            </a:extLst>
          </p:cNvPr>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dirty="0"/>
          </a:p>
        </p:txBody>
      </p:sp>
      <p:sp>
        <p:nvSpPr>
          <p:cNvPr id="509" name="Google Shape;509;p1:notes">
            <a:extLst>
              <a:ext uri="{FF2B5EF4-FFF2-40B4-BE49-F238E27FC236}">
                <a16:creationId xmlns:a16="http://schemas.microsoft.com/office/drawing/2014/main" id="{0EC819DC-B349-18D4-DD6D-7429890C99F7}"/>
              </a:ext>
            </a:extLst>
          </p:cNvPr>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9</a:t>
            </a:fld>
            <a:endParaRPr lang="en-US"/>
          </a:p>
        </p:txBody>
      </p:sp>
    </p:spTree>
    <p:extLst>
      <p:ext uri="{BB962C8B-B14F-4D97-AF65-F5344CB8AC3E}">
        <p14:creationId xmlns:p14="http://schemas.microsoft.com/office/powerpoint/2010/main" val="22268033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a:extLst>
            <a:ext uri="{FF2B5EF4-FFF2-40B4-BE49-F238E27FC236}">
              <a16:creationId xmlns:a16="http://schemas.microsoft.com/office/drawing/2014/main" id="{C2CBE787-7FCA-8435-D33D-8D2022491A8E}"/>
            </a:ext>
          </a:extLst>
        </p:cNvPr>
        <p:cNvGrpSpPr/>
        <p:nvPr/>
      </p:nvGrpSpPr>
      <p:grpSpPr>
        <a:xfrm>
          <a:off x="0" y="0"/>
          <a:ext cx="0" cy="0"/>
          <a:chOff x="0" y="0"/>
          <a:chExt cx="0" cy="0"/>
        </a:xfrm>
      </p:grpSpPr>
      <p:sp>
        <p:nvSpPr>
          <p:cNvPr id="507" name="Google Shape;507;p1:notes">
            <a:extLst>
              <a:ext uri="{FF2B5EF4-FFF2-40B4-BE49-F238E27FC236}">
                <a16:creationId xmlns:a16="http://schemas.microsoft.com/office/drawing/2014/main" id="{1AECA9EC-7F8C-3863-0642-79071FDFD467}"/>
              </a:ext>
            </a:extLst>
          </p:cNvPr>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a:extLst>
              <a:ext uri="{FF2B5EF4-FFF2-40B4-BE49-F238E27FC236}">
                <a16:creationId xmlns:a16="http://schemas.microsoft.com/office/drawing/2014/main" id="{A8D1415F-FBDA-02AE-272B-E26A33540209}"/>
              </a:ext>
            </a:extLst>
          </p:cNvPr>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dirty="0"/>
          </a:p>
        </p:txBody>
      </p:sp>
      <p:sp>
        <p:nvSpPr>
          <p:cNvPr id="509" name="Google Shape;509;p1:notes">
            <a:extLst>
              <a:ext uri="{FF2B5EF4-FFF2-40B4-BE49-F238E27FC236}">
                <a16:creationId xmlns:a16="http://schemas.microsoft.com/office/drawing/2014/main" id="{237C14FC-5292-6D92-1DA0-CC58B48E59A2}"/>
              </a:ext>
            </a:extLst>
          </p:cNvPr>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10</a:t>
            </a:fld>
            <a:endParaRPr lang="en-US"/>
          </a:p>
        </p:txBody>
      </p:sp>
    </p:spTree>
    <p:extLst>
      <p:ext uri="{BB962C8B-B14F-4D97-AF65-F5344CB8AC3E}">
        <p14:creationId xmlns:p14="http://schemas.microsoft.com/office/powerpoint/2010/main" val="12502886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a:extLst>
            <a:ext uri="{FF2B5EF4-FFF2-40B4-BE49-F238E27FC236}">
              <a16:creationId xmlns:a16="http://schemas.microsoft.com/office/drawing/2014/main" id="{6FF3AD96-493E-82F9-1781-2DC89F960E33}"/>
            </a:ext>
          </a:extLst>
        </p:cNvPr>
        <p:cNvGrpSpPr/>
        <p:nvPr/>
      </p:nvGrpSpPr>
      <p:grpSpPr>
        <a:xfrm>
          <a:off x="0" y="0"/>
          <a:ext cx="0" cy="0"/>
          <a:chOff x="0" y="0"/>
          <a:chExt cx="0" cy="0"/>
        </a:xfrm>
      </p:grpSpPr>
      <p:sp>
        <p:nvSpPr>
          <p:cNvPr id="507" name="Google Shape;507;p1:notes">
            <a:extLst>
              <a:ext uri="{FF2B5EF4-FFF2-40B4-BE49-F238E27FC236}">
                <a16:creationId xmlns:a16="http://schemas.microsoft.com/office/drawing/2014/main" id="{0B7FDD0B-97A5-6438-1427-011A4E21D99B}"/>
              </a:ext>
            </a:extLst>
          </p:cNvPr>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a:extLst>
              <a:ext uri="{FF2B5EF4-FFF2-40B4-BE49-F238E27FC236}">
                <a16:creationId xmlns:a16="http://schemas.microsoft.com/office/drawing/2014/main" id="{3ECC21BA-A86C-0C47-007D-3CA9940F3BC2}"/>
              </a:ext>
            </a:extLst>
          </p:cNvPr>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dirty="0"/>
          </a:p>
        </p:txBody>
      </p:sp>
      <p:sp>
        <p:nvSpPr>
          <p:cNvPr id="509" name="Google Shape;509;p1:notes">
            <a:extLst>
              <a:ext uri="{FF2B5EF4-FFF2-40B4-BE49-F238E27FC236}">
                <a16:creationId xmlns:a16="http://schemas.microsoft.com/office/drawing/2014/main" id="{7E1623D5-1311-A1D4-42DC-4DE8B8A590AF}"/>
              </a:ext>
            </a:extLst>
          </p:cNvPr>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11</a:t>
            </a:fld>
            <a:endParaRPr lang="en-US"/>
          </a:p>
        </p:txBody>
      </p:sp>
    </p:spTree>
    <p:extLst>
      <p:ext uri="{BB962C8B-B14F-4D97-AF65-F5344CB8AC3E}">
        <p14:creationId xmlns:p14="http://schemas.microsoft.com/office/powerpoint/2010/main" val="8562706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a:extLst>
            <a:ext uri="{FF2B5EF4-FFF2-40B4-BE49-F238E27FC236}">
              <a16:creationId xmlns:a16="http://schemas.microsoft.com/office/drawing/2014/main" id="{8F331FDE-30AC-81B1-5EF7-7D67116E863D}"/>
            </a:ext>
          </a:extLst>
        </p:cNvPr>
        <p:cNvGrpSpPr/>
        <p:nvPr/>
      </p:nvGrpSpPr>
      <p:grpSpPr>
        <a:xfrm>
          <a:off x="0" y="0"/>
          <a:ext cx="0" cy="0"/>
          <a:chOff x="0" y="0"/>
          <a:chExt cx="0" cy="0"/>
        </a:xfrm>
      </p:grpSpPr>
      <p:sp>
        <p:nvSpPr>
          <p:cNvPr id="507" name="Google Shape;507;p1:notes">
            <a:extLst>
              <a:ext uri="{FF2B5EF4-FFF2-40B4-BE49-F238E27FC236}">
                <a16:creationId xmlns:a16="http://schemas.microsoft.com/office/drawing/2014/main" id="{A377418E-C1F0-B8DF-DF4F-75AEF3085C23}"/>
              </a:ext>
            </a:extLst>
          </p:cNvPr>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a:extLst>
              <a:ext uri="{FF2B5EF4-FFF2-40B4-BE49-F238E27FC236}">
                <a16:creationId xmlns:a16="http://schemas.microsoft.com/office/drawing/2014/main" id="{04A936D8-8056-A820-94FA-9D9068CE69E0}"/>
              </a:ext>
            </a:extLst>
          </p:cNvPr>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dirty="0"/>
          </a:p>
        </p:txBody>
      </p:sp>
      <p:sp>
        <p:nvSpPr>
          <p:cNvPr id="509" name="Google Shape;509;p1:notes">
            <a:extLst>
              <a:ext uri="{FF2B5EF4-FFF2-40B4-BE49-F238E27FC236}">
                <a16:creationId xmlns:a16="http://schemas.microsoft.com/office/drawing/2014/main" id="{6473ADEE-E06D-C582-81D8-775ADB76F785}"/>
              </a:ext>
            </a:extLst>
          </p:cNvPr>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12</a:t>
            </a:fld>
            <a:endParaRPr lang="en-US"/>
          </a:p>
        </p:txBody>
      </p:sp>
    </p:spTree>
    <p:extLst>
      <p:ext uri="{BB962C8B-B14F-4D97-AF65-F5344CB8AC3E}">
        <p14:creationId xmlns:p14="http://schemas.microsoft.com/office/powerpoint/2010/main" val="34057586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a:extLst>
            <a:ext uri="{FF2B5EF4-FFF2-40B4-BE49-F238E27FC236}">
              <a16:creationId xmlns:a16="http://schemas.microsoft.com/office/drawing/2014/main" id="{3D78EE8A-3934-7128-A4C0-E05DB46CD2C5}"/>
            </a:ext>
          </a:extLst>
        </p:cNvPr>
        <p:cNvGrpSpPr/>
        <p:nvPr/>
      </p:nvGrpSpPr>
      <p:grpSpPr>
        <a:xfrm>
          <a:off x="0" y="0"/>
          <a:ext cx="0" cy="0"/>
          <a:chOff x="0" y="0"/>
          <a:chExt cx="0" cy="0"/>
        </a:xfrm>
      </p:grpSpPr>
      <p:sp>
        <p:nvSpPr>
          <p:cNvPr id="507" name="Google Shape;507;p1:notes">
            <a:extLst>
              <a:ext uri="{FF2B5EF4-FFF2-40B4-BE49-F238E27FC236}">
                <a16:creationId xmlns:a16="http://schemas.microsoft.com/office/drawing/2014/main" id="{B769C3C6-22D3-4FDA-72FA-93C1C8AFF9EF}"/>
              </a:ext>
            </a:extLst>
          </p:cNvPr>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a:extLst>
              <a:ext uri="{FF2B5EF4-FFF2-40B4-BE49-F238E27FC236}">
                <a16:creationId xmlns:a16="http://schemas.microsoft.com/office/drawing/2014/main" id="{096CAF7B-F674-7245-B466-E8821A4663BA}"/>
              </a:ext>
            </a:extLst>
          </p:cNvPr>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a:p>
        </p:txBody>
      </p:sp>
      <p:sp>
        <p:nvSpPr>
          <p:cNvPr id="509" name="Google Shape;509;p1:notes">
            <a:extLst>
              <a:ext uri="{FF2B5EF4-FFF2-40B4-BE49-F238E27FC236}">
                <a16:creationId xmlns:a16="http://schemas.microsoft.com/office/drawing/2014/main" id="{EDE204BB-9AB4-EC5A-2514-5B275A061098}"/>
              </a:ext>
            </a:extLst>
          </p:cNvPr>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13</a:t>
            </a:fld>
            <a:endParaRPr lang="en-US"/>
          </a:p>
        </p:txBody>
      </p:sp>
    </p:spTree>
    <p:extLst>
      <p:ext uri="{BB962C8B-B14F-4D97-AF65-F5344CB8AC3E}">
        <p14:creationId xmlns:p14="http://schemas.microsoft.com/office/powerpoint/2010/main" val="2248021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notes"/>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dirty="0"/>
          </a:p>
        </p:txBody>
      </p:sp>
      <p:sp>
        <p:nvSpPr>
          <p:cNvPr id="509" name="Google Shape;509;p1:notes"/>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a:extLst>
            <a:ext uri="{FF2B5EF4-FFF2-40B4-BE49-F238E27FC236}">
              <a16:creationId xmlns:a16="http://schemas.microsoft.com/office/drawing/2014/main" id="{D2DFA330-3629-EF3A-6345-C1D6702D55A2}"/>
            </a:ext>
          </a:extLst>
        </p:cNvPr>
        <p:cNvGrpSpPr/>
        <p:nvPr/>
      </p:nvGrpSpPr>
      <p:grpSpPr>
        <a:xfrm>
          <a:off x="0" y="0"/>
          <a:ext cx="0" cy="0"/>
          <a:chOff x="0" y="0"/>
          <a:chExt cx="0" cy="0"/>
        </a:xfrm>
      </p:grpSpPr>
      <p:sp>
        <p:nvSpPr>
          <p:cNvPr id="507" name="Google Shape;507;p1:notes">
            <a:extLst>
              <a:ext uri="{FF2B5EF4-FFF2-40B4-BE49-F238E27FC236}">
                <a16:creationId xmlns:a16="http://schemas.microsoft.com/office/drawing/2014/main" id="{1F2A481E-0794-E1AE-F02B-CB6FFFB6666A}"/>
              </a:ext>
            </a:extLst>
          </p:cNvPr>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a:extLst>
              <a:ext uri="{FF2B5EF4-FFF2-40B4-BE49-F238E27FC236}">
                <a16:creationId xmlns:a16="http://schemas.microsoft.com/office/drawing/2014/main" id="{5BD7432B-C209-35E2-796B-906D196A6A65}"/>
              </a:ext>
            </a:extLst>
          </p:cNvPr>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dirty="0"/>
          </a:p>
        </p:txBody>
      </p:sp>
      <p:sp>
        <p:nvSpPr>
          <p:cNvPr id="509" name="Google Shape;509;p1:notes">
            <a:extLst>
              <a:ext uri="{FF2B5EF4-FFF2-40B4-BE49-F238E27FC236}">
                <a16:creationId xmlns:a16="http://schemas.microsoft.com/office/drawing/2014/main" id="{C39F3128-9B34-5914-E938-49A7BFA74EDB}"/>
              </a:ext>
            </a:extLst>
          </p:cNvPr>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2</a:t>
            </a:fld>
            <a:endParaRPr lang="en-US"/>
          </a:p>
        </p:txBody>
      </p:sp>
    </p:spTree>
    <p:extLst>
      <p:ext uri="{BB962C8B-B14F-4D97-AF65-F5344CB8AC3E}">
        <p14:creationId xmlns:p14="http://schemas.microsoft.com/office/powerpoint/2010/main" val="35625181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a:extLst>
            <a:ext uri="{FF2B5EF4-FFF2-40B4-BE49-F238E27FC236}">
              <a16:creationId xmlns:a16="http://schemas.microsoft.com/office/drawing/2014/main" id="{3AF50EED-BE61-9D65-BD20-073D5B84D220}"/>
            </a:ext>
          </a:extLst>
        </p:cNvPr>
        <p:cNvGrpSpPr/>
        <p:nvPr/>
      </p:nvGrpSpPr>
      <p:grpSpPr>
        <a:xfrm>
          <a:off x="0" y="0"/>
          <a:ext cx="0" cy="0"/>
          <a:chOff x="0" y="0"/>
          <a:chExt cx="0" cy="0"/>
        </a:xfrm>
      </p:grpSpPr>
      <p:sp>
        <p:nvSpPr>
          <p:cNvPr id="507" name="Google Shape;507;p1:notes">
            <a:extLst>
              <a:ext uri="{FF2B5EF4-FFF2-40B4-BE49-F238E27FC236}">
                <a16:creationId xmlns:a16="http://schemas.microsoft.com/office/drawing/2014/main" id="{3AE27179-7CE6-192A-4A65-EF6C1413FB43}"/>
              </a:ext>
            </a:extLst>
          </p:cNvPr>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a:extLst>
              <a:ext uri="{FF2B5EF4-FFF2-40B4-BE49-F238E27FC236}">
                <a16:creationId xmlns:a16="http://schemas.microsoft.com/office/drawing/2014/main" id="{68927957-0297-286E-70BF-31AF52124662}"/>
              </a:ext>
            </a:extLst>
          </p:cNvPr>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dirty="0"/>
          </a:p>
        </p:txBody>
      </p:sp>
      <p:sp>
        <p:nvSpPr>
          <p:cNvPr id="509" name="Google Shape;509;p1:notes">
            <a:extLst>
              <a:ext uri="{FF2B5EF4-FFF2-40B4-BE49-F238E27FC236}">
                <a16:creationId xmlns:a16="http://schemas.microsoft.com/office/drawing/2014/main" id="{48DD8255-3F82-5BF3-218E-54348607C57E}"/>
              </a:ext>
            </a:extLst>
          </p:cNvPr>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3</a:t>
            </a:fld>
            <a:endParaRPr lang="en-US"/>
          </a:p>
        </p:txBody>
      </p:sp>
    </p:spTree>
    <p:extLst>
      <p:ext uri="{BB962C8B-B14F-4D97-AF65-F5344CB8AC3E}">
        <p14:creationId xmlns:p14="http://schemas.microsoft.com/office/powerpoint/2010/main" val="2805719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a:extLst>
            <a:ext uri="{FF2B5EF4-FFF2-40B4-BE49-F238E27FC236}">
              <a16:creationId xmlns:a16="http://schemas.microsoft.com/office/drawing/2014/main" id="{4C2BE3EB-777B-6B51-9057-B86676F61B31}"/>
            </a:ext>
          </a:extLst>
        </p:cNvPr>
        <p:cNvGrpSpPr/>
        <p:nvPr/>
      </p:nvGrpSpPr>
      <p:grpSpPr>
        <a:xfrm>
          <a:off x="0" y="0"/>
          <a:ext cx="0" cy="0"/>
          <a:chOff x="0" y="0"/>
          <a:chExt cx="0" cy="0"/>
        </a:xfrm>
      </p:grpSpPr>
      <p:sp>
        <p:nvSpPr>
          <p:cNvPr id="507" name="Google Shape;507;p1:notes">
            <a:extLst>
              <a:ext uri="{FF2B5EF4-FFF2-40B4-BE49-F238E27FC236}">
                <a16:creationId xmlns:a16="http://schemas.microsoft.com/office/drawing/2014/main" id="{FFE57F01-0169-4C55-8D3F-1DCA39AA47D2}"/>
              </a:ext>
            </a:extLst>
          </p:cNvPr>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a:extLst>
              <a:ext uri="{FF2B5EF4-FFF2-40B4-BE49-F238E27FC236}">
                <a16:creationId xmlns:a16="http://schemas.microsoft.com/office/drawing/2014/main" id="{3329CA28-1B5F-8357-58AC-3F782B44F82C}"/>
              </a:ext>
            </a:extLst>
          </p:cNvPr>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dirty="0"/>
          </a:p>
        </p:txBody>
      </p:sp>
      <p:sp>
        <p:nvSpPr>
          <p:cNvPr id="509" name="Google Shape;509;p1:notes">
            <a:extLst>
              <a:ext uri="{FF2B5EF4-FFF2-40B4-BE49-F238E27FC236}">
                <a16:creationId xmlns:a16="http://schemas.microsoft.com/office/drawing/2014/main" id="{B256A1B4-BE29-04EC-6D6E-B0E9913494DB}"/>
              </a:ext>
            </a:extLst>
          </p:cNvPr>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4</a:t>
            </a:fld>
            <a:endParaRPr lang="en-US"/>
          </a:p>
        </p:txBody>
      </p:sp>
    </p:spTree>
    <p:extLst>
      <p:ext uri="{BB962C8B-B14F-4D97-AF65-F5344CB8AC3E}">
        <p14:creationId xmlns:p14="http://schemas.microsoft.com/office/powerpoint/2010/main" val="1613257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a:extLst>
            <a:ext uri="{FF2B5EF4-FFF2-40B4-BE49-F238E27FC236}">
              <a16:creationId xmlns:a16="http://schemas.microsoft.com/office/drawing/2014/main" id="{DD23E41E-168F-E6C5-0E99-A0CFEEC131A3}"/>
            </a:ext>
          </a:extLst>
        </p:cNvPr>
        <p:cNvGrpSpPr/>
        <p:nvPr/>
      </p:nvGrpSpPr>
      <p:grpSpPr>
        <a:xfrm>
          <a:off x="0" y="0"/>
          <a:ext cx="0" cy="0"/>
          <a:chOff x="0" y="0"/>
          <a:chExt cx="0" cy="0"/>
        </a:xfrm>
      </p:grpSpPr>
      <p:sp>
        <p:nvSpPr>
          <p:cNvPr id="507" name="Google Shape;507;p1:notes">
            <a:extLst>
              <a:ext uri="{FF2B5EF4-FFF2-40B4-BE49-F238E27FC236}">
                <a16:creationId xmlns:a16="http://schemas.microsoft.com/office/drawing/2014/main" id="{3C95C785-FA19-26E1-3E61-080CAA060DA0}"/>
              </a:ext>
            </a:extLst>
          </p:cNvPr>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a:extLst>
              <a:ext uri="{FF2B5EF4-FFF2-40B4-BE49-F238E27FC236}">
                <a16:creationId xmlns:a16="http://schemas.microsoft.com/office/drawing/2014/main" id="{6EB01B80-C791-6FED-1B4C-60472CEC2ED3}"/>
              </a:ext>
            </a:extLst>
          </p:cNvPr>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dirty="0"/>
          </a:p>
        </p:txBody>
      </p:sp>
      <p:sp>
        <p:nvSpPr>
          <p:cNvPr id="509" name="Google Shape;509;p1:notes">
            <a:extLst>
              <a:ext uri="{FF2B5EF4-FFF2-40B4-BE49-F238E27FC236}">
                <a16:creationId xmlns:a16="http://schemas.microsoft.com/office/drawing/2014/main" id="{8D1E852E-5A18-190E-9B67-5929D8DA4AB1}"/>
              </a:ext>
            </a:extLst>
          </p:cNvPr>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5</a:t>
            </a:fld>
            <a:endParaRPr lang="en-US"/>
          </a:p>
        </p:txBody>
      </p:sp>
    </p:spTree>
    <p:extLst>
      <p:ext uri="{BB962C8B-B14F-4D97-AF65-F5344CB8AC3E}">
        <p14:creationId xmlns:p14="http://schemas.microsoft.com/office/powerpoint/2010/main" val="26664258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a:extLst>
            <a:ext uri="{FF2B5EF4-FFF2-40B4-BE49-F238E27FC236}">
              <a16:creationId xmlns:a16="http://schemas.microsoft.com/office/drawing/2014/main" id="{07BFFE52-88C6-5FDF-437D-7CCBF6764DAF}"/>
            </a:ext>
          </a:extLst>
        </p:cNvPr>
        <p:cNvGrpSpPr/>
        <p:nvPr/>
      </p:nvGrpSpPr>
      <p:grpSpPr>
        <a:xfrm>
          <a:off x="0" y="0"/>
          <a:ext cx="0" cy="0"/>
          <a:chOff x="0" y="0"/>
          <a:chExt cx="0" cy="0"/>
        </a:xfrm>
      </p:grpSpPr>
      <p:sp>
        <p:nvSpPr>
          <p:cNvPr id="507" name="Google Shape;507;p1:notes">
            <a:extLst>
              <a:ext uri="{FF2B5EF4-FFF2-40B4-BE49-F238E27FC236}">
                <a16:creationId xmlns:a16="http://schemas.microsoft.com/office/drawing/2014/main" id="{A67313FC-D93A-9AD8-A437-CB564706B7AB}"/>
              </a:ext>
            </a:extLst>
          </p:cNvPr>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a:extLst>
              <a:ext uri="{FF2B5EF4-FFF2-40B4-BE49-F238E27FC236}">
                <a16:creationId xmlns:a16="http://schemas.microsoft.com/office/drawing/2014/main" id="{E06B84DD-4121-98DC-23B0-931A7F6C99E7}"/>
              </a:ext>
            </a:extLst>
          </p:cNvPr>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dirty="0"/>
          </a:p>
        </p:txBody>
      </p:sp>
      <p:sp>
        <p:nvSpPr>
          <p:cNvPr id="509" name="Google Shape;509;p1:notes">
            <a:extLst>
              <a:ext uri="{FF2B5EF4-FFF2-40B4-BE49-F238E27FC236}">
                <a16:creationId xmlns:a16="http://schemas.microsoft.com/office/drawing/2014/main" id="{61ACF8FA-74B7-AFA0-3411-63181F54FB3B}"/>
              </a:ext>
            </a:extLst>
          </p:cNvPr>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6</a:t>
            </a:fld>
            <a:endParaRPr lang="en-US"/>
          </a:p>
        </p:txBody>
      </p:sp>
    </p:spTree>
    <p:extLst>
      <p:ext uri="{BB962C8B-B14F-4D97-AF65-F5344CB8AC3E}">
        <p14:creationId xmlns:p14="http://schemas.microsoft.com/office/powerpoint/2010/main" val="4158901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a:extLst>
            <a:ext uri="{FF2B5EF4-FFF2-40B4-BE49-F238E27FC236}">
              <a16:creationId xmlns:a16="http://schemas.microsoft.com/office/drawing/2014/main" id="{3D74E6F0-81CA-6FA8-5B89-7BF7F69E6789}"/>
            </a:ext>
          </a:extLst>
        </p:cNvPr>
        <p:cNvGrpSpPr/>
        <p:nvPr/>
      </p:nvGrpSpPr>
      <p:grpSpPr>
        <a:xfrm>
          <a:off x="0" y="0"/>
          <a:ext cx="0" cy="0"/>
          <a:chOff x="0" y="0"/>
          <a:chExt cx="0" cy="0"/>
        </a:xfrm>
      </p:grpSpPr>
      <p:sp>
        <p:nvSpPr>
          <p:cNvPr id="507" name="Google Shape;507;p1:notes">
            <a:extLst>
              <a:ext uri="{FF2B5EF4-FFF2-40B4-BE49-F238E27FC236}">
                <a16:creationId xmlns:a16="http://schemas.microsoft.com/office/drawing/2014/main" id="{1E7F6F36-FD77-2D66-45EC-84B0575CED8B}"/>
              </a:ext>
            </a:extLst>
          </p:cNvPr>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a:extLst>
              <a:ext uri="{FF2B5EF4-FFF2-40B4-BE49-F238E27FC236}">
                <a16:creationId xmlns:a16="http://schemas.microsoft.com/office/drawing/2014/main" id="{96A32911-1FAF-B91D-ECDE-E1F02F6042A3}"/>
              </a:ext>
            </a:extLst>
          </p:cNvPr>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dirty="0"/>
          </a:p>
        </p:txBody>
      </p:sp>
      <p:sp>
        <p:nvSpPr>
          <p:cNvPr id="509" name="Google Shape;509;p1:notes">
            <a:extLst>
              <a:ext uri="{FF2B5EF4-FFF2-40B4-BE49-F238E27FC236}">
                <a16:creationId xmlns:a16="http://schemas.microsoft.com/office/drawing/2014/main" id="{4B6D0C05-B72C-BB45-FC77-65872DA40E19}"/>
              </a:ext>
            </a:extLst>
          </p:cNvPr>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7</a:t>
            </a:fld>
            <a:endParaRPr lang="en-US"/>
          </a:p>
        </p:txBody>
      </p:sp>
    </p:spTree>
    <p:extLst>
      <p:ext uri="{BB962C8B-B14F-4D97-AF65-F5344CB8AC3E}">
        <p14:creationId xmlns:p14="http://schemas.microsoft.com/office/powerpoint/2010/main" val="39594991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a:extLst>
            <a:ext uri="{FF2B5EF4-FFF2-40B4-BE49-F238E27FC236}">
              <a16:creationId xmlns:a16="http://schemas.microsoft.com/office/drawing/2014/main" id="{EDC324C0-8633-EA75-15BC-31AAAF23A9A1}"/>
            </a:ext>
          </a:extLst>
        </p:cNvPr>
        <p:cNvGrpSpPr/>
        <p:nvPr/>
      </p:nvGrpSpPr>
      <p:grpSpPr>
        <a:xfrm>
          <a:off x="0" y="0"/>
          <a:ext cx="0" cy="0"/>
          <a:chOff x="0" y="0"/>
          <a:chExt cx="0" cy="0"/>
        </a:xfrm>
      </p:grpSpPr>
      <p:sp>
        <p:nvSpPr>
          <p:cNvPr id="507" name="Google Shape;507;p1:notes">
            <a:extLst>
              <a:ext uri="{FF2B5EF4-FFF2-40B4-BE49-F238E27FC236}">
                <a16:creationId xmlns:a16="http://schemas.microsoft.com/office/drawing/2014/main" id="{A8BAB42B-4604-531C-E67D-93CC24E618F9}"/>
              </a:ext>
            </a:extLst>
          </p:cNvPr>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a:extLst>
              <a:ext uri="{FF2B5EF4-FFF2-40B4-BE49-F238E27FC236}">
                <a16:creationId xmlns:a16="http://schemas.microsoft.com/office/drawing/2014/main" id="{835FC1D0-D542-230B-1A54-3D2323EE7425}"/>
              </a:ext>
            </a:extLst>
          </p:cNvPr>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dirty="0"/>
          </a:p>
        </p:txBody>
      </p:sp>
      <p:sp>
        <p:nvSpPr>
          <p:cNvPr id="509" name="Google Shape;509;p1:notes">
            <a:extLst>
              <a:ext uri="{FF2B5EF4-FFF2-40B4-BE49-F238E27FC236}">
                <a16:creationId xmlns:a16="http://schemas.microsoft.com/office/drawing/2014/main" id="{B1675F03-F057-227C-FBA6-2EF8558D4003}"/>
              </a:ext>
            </a:extLst>
          </p:cNvPr>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8</a:t>
            </a:fld>
            <a:endParaRPr lang="en-US"/>
          </a:p>
        </p:txBody>
      </p:sp>
    </p:spTree>
    <p:extLst>
      <p:ext uri="{BB962C8B-B14F-4D97-AF65-F5344CB8AC3E}">
        <p14:creationId xmlns:p14="http://schemas.microsoft.com/office/powerpoint/2010/main" val="10472518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Green left arrow">
  <p:cSld name="Green left arrow">
    <p:bg>
      <p:bgPr>
        <a:solidFill>
          <a:srgbClr val="F2F2F2"/>
        </a:solidFill>
        <a:effectLst/>
      </p:bgPr>
    </p:bg>
    <p:spTree>
      <p:nvGrpSpPr>
        <p:cNvPr id="1" name="Shape 15"/>
        <p:cNvGrpSpPr/>
        <p:nvPr/>
      </p:nvGrpSpPr>
      <p:grpSpPr>
        <a:xfrm>
          <a:off x="0" y="0"/>
          <a:ext cx="0" cy="0"/>
          <a:chOff x="0" y="0"/>
          <a:chExt cx="0" cy="0"/>
        </a:xfrm>
      </p:grpSpPr>
      <p:sp>
        <p:nvSpPr>
          <p:cNvPr id="16" name="Google Shape;16;p3"/>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rgbClr val="FFFFFF"/>
              </a:solidFill>
              <a:latin typeface="Trebuchet MS" panose="020B0603020202020204"/>
              <a:ea typeface="Trebuchet MS" panose="020B0603020202020204"/>
              <a:cs typeface="Trebuchet MS" panose="020B0603020202020204"/>
              <a:sym typeface="Trebuchet MS" panose="020B0603020202020204"/>
            </a:endParaRPr>
          </a:p>
        </p:txBody>
      </p:sp>
      <p:sp>
        <p:nvSpPr>
          <p:cNvPr id="17" name="Google Shape;17;p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3200"/>
              <a:buFont typeface="Trebuchet MS" panose="020B0603020202020204"/>
              <a:buNone/>
              <a:defRPr sz="3200">
                <a:solidFill>
                  <a:srgbClr val="FFFFFF"/>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panose="020B0603020202020204"/>
                <a:ea typeface="Trebuchet MS" panose="020B0603020202020204"/>
                <a:cs typeface="Trebuchet MS" panose="020B0603020202020204"/>
                <a:sym typeface="Trebuchet MS" panose="020B0603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panose="020B0603020202020204"/>
              <a:buNone/>
            </a:pPr>
            <a:fld id="{00000000-1234-1234-1234-123412341234}" type="slidenum">
              <a:rPr lang="en-US" sz="1000" b="0"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rPr>
              <a:t>‹#›</a:t>
            </a:fld>
            <a:endParaRPr sz="1000" b="0"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sp>
        <p:nvSpPr>
          <p:cNvPr id="20" name="Google Shape;20;p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b="0"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b="0"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pic>
        <p:nvPicPr>
          <p:cNvPr id="21" name="Google Shape;21;p3"/>
          <p:cNvPicPr preferRelativeResize="0"/>
          <p:nvPr/>
        </p:nvPicPr>
        <p:blipFill rotWithShape="1">
          <a:blip r:embed="rId2"/>
          <a:srcRect t="6216" b="7715"/>
          <a:stretch>
            <a:fillRect/>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Green one third">
  <p:cSld name="Green one third">
    <p:bg>
      <p:bgPr>
        <a:gradFill>
          <a:gsLst>
            <a:gs pos="0">
              <a:schemeClr val="dk2"/>
            </a:gs>
            <a:gs pos="100000">
              <a:schemeClr val="accent2"/>
            </a:gs>
          </a:gsLst>
          <a:lin ang="8100000" scaled="0"/>
        </a:gradFill>
        <a:effectLst/>
      </p:bgPr>
    </p:bg>
    <p:spTree>
      <p:nvGrpSpPr>
        <p:cNvPr id="1" name="Shape 70"/>
        <p:cNvGrpSpPr/>
        <p:nvPr/>
      </p:nvGrpSpPr>
      <p:grpSpPr>
        <a:xfrm>
          <a:off x="0" y="0"/>
          <a:ext cx="0" cy="0"/>
          <a:chOff x="0" y="0"/>
          <a:chExt cx="0" cy="0"/>
        </a:xfrm>
      </p:grpSpPr>
      <p:pic>
        <p:nvPicPr>
          <p:cNvPr id="71" name="Google Shape;71;p12"/>
          <p:cNvPicPr preferRelativeResize="0"/>
          <p:nvPr/>
        </p:nvPicPr>
        <p:blipFill rotWithShape="1">
          <a:blip r:embed="rId2"/>
          <a:srcRect l="29398" t="8741" r="101" b="27"/>
          <a:stretch>
            <a:fillRect/>
          </a:stretch>
        </p:blipFill>
        <p:spPr>
          <a:xfrm flipH="1">
            <a:off x="3671068" y="0"/>
            <a:ext cx="416951" cy="6858000"/>
          </a:xfrm>
          <a:prstGeom prst="rect">
            <a:avLst/>
          </a:prstGeom>
          <a:noFill/>
          <a:ln>
            <a:noFill/>
          </a:ln>
        </p:spPr>
      </p:pic>
      <p:sp>
        <p:nvSpPr>
          <p:cNvPr id="72" name="Google Shape;72;p12"/>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3200"/>
              <a:buFont typeface="Trebuchet MS" panose="020B0603020202020204"/>
              <a:buNone/>
              <a:defRPr sz="3200">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2"/>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74" name="Google Shape;74;p1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sp>
        <p:nvSpPr>
          <p:cNvPr id="75" name="Google Shape;75;p1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panose="020B0603020202020204"/>
                <a:ea typeface="Trebuchet MS" panose="020B0603020202020204"/>
                <a:cs typeface="Trebuchet MS" panose="020B0603020202020204"/>
                <a:sym typeface="Trebuchet MS" panose="020B0603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panose="020B0603020202020204"/>
              <a:buNone/>
            </a:pPr>
            <a:fld id="{00000000-1234-1234-1234-123412341234}" type="slidenum">
              <a:rPr lang="en-US" sz="1000">
                <a:solidFill>
                  <a:srgbClr val="7F7F7F"/>
                </a:solidFill>
                <a:latin typeface="Trebuchet MS" panose="020B0603020202020204"/>
                <a:ea typeface="Trebuchet MS" panose="020B0603020202020204"/>
                <a:cs typeface="Trebuchet MS" panose="020B0603020202020204"/>
                <a:sym typeface="Trebuchet MS" panose="020B0603020202020204"/>
              </a:rPr>
              <a:t>‹#›</a:t>
            </a:fld>
            <a:endParaRPr sz="1000">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Green half">
  <p:cSld name="Green half">
    <p:bg>
      <p:bgPr>
        <a:gradFill>
          <a:gsLst>
            <a:gs pos="0">
              <a:schemeClr val="dk2"/>
            </a:gs>
            <a:gs pos="100000">
              <a:schemeClr val="accent2"/>
            </a:gs>
          </a:gsLst>
          <a:lin ang="8100000" scaled="0"/>
        </a:gradFill>
        <a:effectLst/>
      </p:bgPr>
    </p:bg>
    <p:spTree>
      <p:nvGrpSpPr>
        <p:cNvPr id="1" name="Shape 77"/>
        <p:cNvGrpSpPr/>
        <p:nvPr/>
      </p:nvGrpSpPr>
      <p:grpSpPr>
        <a:xfrm>
          <a:off x="0" y="0"/>
          <a:ext cx="0" cy="0"/>
          <a:chOff x="0" y="0"/>
          <a:chExt cx="0" cy="0"/>
        </a:xfrm>
      </p:grpSpPr>
      <p:pic>
        <p:nvPicPr>
          <p:cNvPr id="78" name="Google Shape;78;p13"/>
          <p:cNvPicPr preferRelativeResize="0"/>
          <p:nvPr/>
        </p:nvPicPr>
        <p:blipFill rotWithShape="1">
          <a:blip r:embed="rId2"/>
          <a:srcRect l="29398" t="8741" r="101" b="27"/>
          <a:stretch>
            <a:fillRect/>
          </a:stretch>
        </p:blipFill>
        <p:spPr>
          <a:xfrm flipH="1">
            <a:off x="5689582" y="0"/>
            <a:ext cx="416951" cy="6858000"/>
          </a:xfrm>
          <a:prstGeom prst="rect">
            <a:avLst/>
          </a:prstGeom>
          <a:noFill/>
          <a:ln>
            <a:noFill/>
          </a:ln>
        </p:spPr>
      </p:pic>
      <p:sp>
        <p:nvSpPr>
          <p:cNvPr id="79" name="Google Shape;79;p13"/>
          <p:cNvSpPr/>
          <p:nvPr/>
        </p:nvSpPr>
        <p:spPr>
          <a:xfrm>
            <a:off x="6096000" y="0"/>
            <a:ext cx="6096000"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80" name="Google Shape;80;p13"/>
          <p:cNvSpPr>
            <a:spLocks noGrp="1"/>
          </p:cNvSpPr>
          <p:nvPr>
            <p:ph type="pic" idx="2"/>
          </p:nvPr>
        </p:nvSpPr>
        <p:spPr>
          <a:xfrm>
            <a:off x="6092021" y="0"/>
            <a:ext cx="6099977" cy="6858000"/>
          </a:xfrm>
          <a:prstGeom prst="rect">
            <a:avLst/>
          </a:prstGeom>
          <a:noFill/>
          <a:ln>
            <a:noFill/>
          </a:ln>
        </p:spPr>
      </p:sp>
      <p:sp>
        <p:nvSpPr>
          <p:cNvPr id="81" name="Google Shape;81;p13"/>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panose="020B0603020202020204"/>
              <a:buNone/>
              <a:defRPr sz="4400">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panose="020B0603020202020204"/>
              <a:buNone/>
            </a:pPr>
            <a:fld id="{00000000-1234-1234-1234-123412341234}" type="slidenum">
              <a:rPr lang="en-US" sz="1000">
                <a:solidFill>
                  <a:srgbClr val="7F7F7F"/>
                </a:solidFill>
                <a:latin typeface="Trebuchet MS" panose="020B0603020202020204"/>
                <a:ea typeface="Trebuchet MS" panose="020B0603020202020204"/>
                <a:cs typeface="Trebuchet MS" panose="020B0603020202020204"/>
                <a:sym typeface="Trebuchet MS" panose="020B0603020202020204"/>
              </a:rPr>
              <a:t>‹#›</a:t>
            </a:fld>
            <a:endParaRPr sz="800">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sp>
        <p:nvSpPr>
          <p:cNvPr id="83" name="Google Shape;83;p1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panose="020B0603020202020204"/>
                <a:ea typeface="Trebuchet MS" panose="020B0603020202020204"/>
                <a:cs typeface="Trebuchet MS" panose="020B0603020202020204"/>
                <a:sym typeface="Trebuchet MS" panose="020B0603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Green two third">
  <p:cSld name="Green two third">
    <p:bg>
      <p:bgPr>
        <a:gradFill>
          <a:gsLst>
            <a:gs pos="0">
              <a:schemeClr val="dk2"/>
            </a:gs>
            <a:gs pos="100000">
              <a:schemeClr val="accent2"/>
            </a:gs>
          </a:gsLst>
          <a:lin ang="8100000" scaled="0"/>
        </a:gradFill>
        <a:effectLst/>
      </p:bgPr>
    </p:bg>
    <p:spTree>
      <p:nvGrpSpPr>
        <p:cNvPr id="1" name="Shape 85"/>
        <p:cNvGrpSpPr/>
        <p:nvPr/>
      </p:nvGrpSpPr>
      <p:grpSpPr>
        <a:xfrm>
          <a:off x="0" y="0"/>
          <a:ext cx="0" cy="0"/>
          <a:chOff x="0" y="0"/>
          <a:chExt cx="0" cy="0"/>
        </a:xfrm>
      </p:grpSpPr>
      <p:pic>
        <p:nvPicPr>
          <p:cNvPr id="86" name="Google Shape;86;p14"/>
          <p:cNvPicPr preferRelativeResize="0"/>
          <p:nvPr/>
        </p:nvPicPr>
        <p:blipFill rotWithShape="1">
          <a:blip r:embed="rId2"/>
          <a:srcRect l="29398" t="8741" r="101" b="27"/>
          <a:stretch>
            <a:fillRect/>
          </a:stretch>
        </p:blipFill>
        <p:spPr>
          <a:xfrm flipH="1">
            <a:off x="7409849" y="0"/>
            <a:ext cx="416951" cy="6858000"/>
          </a:xfrm>
          <a:prstGeom prst="rect">
            <a:avLst/>
          </a:prstGeom>
          <a:noFill/>
          <a:ln>
            <a:noFill/>
          </a:ln>
        </p:spPr>
      </p:pic>
      <p:sp>
        <p:nvSpPr>
          <p:cNvPr id="87" name="Google Shape;87;p14"/>
          <p:cNvSpPr/>
          <p:nvPr/>
        </p:nvSpPr>
        <p:spPr>
          <a:xfrm>
            <a:off x="7819543" y="0"/>
            <a:ext cx="4372457"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88" name="Google Shape;88;p14"/>
          <p:cNvSpPr>
            <a:spLocks noGrp="1"/>
          </p:cNvSpPr>
          <p:nvPr>
            <p:ph type="pic" idx="2"/>
          </p:nvPr>
        </p:nvSpPr>
        <p:spPr>
          <a:xfrm>
            <a:off x="7820025" y="0"/>
            <a:ext cx="4371975" cy="6858000"/>
          </a:xfrm>
          <a:prstGeom prst="rect">
            <a:avLst/>
          </a:prstGeom>
          <a:noFill/>
          <a:ln>
            <a:noFill/>
          </a:ln>
        </p:spPr>
      </p:sp>
      <p:sp>
        <p:nvSpPr>
          <p:cNvPr id="89" name="Google Shape;89;p1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panose="020B0603020202020204"/>
                <a:ea typeface="Trebuchet MS" panose="020B0603020202020204"/>
                <a:cs typeface="Trebuchet MS" panose="020B0603020202020204"/>
                <a:sym typeface="Trebuchet MS" panose="020B0603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4"/>
          <p:cNvSpPr txBox="1"/>
          <p:nvPr/>
        </p:nvSpPr>
        <p:spPr>
          <a:xfrm rot="-5400000">
            <a:off x="9486900" y="3916394"/>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sp>
        <p:nvSpPr>
          <p:cNvPr id="91" name="Google Shape;91;p14"/>
          <p:cNvSpPr txBox="1">
            <a:spLocks noGrp="1"/>
          </p:cNvSpPr>
          <p:nvPr>
            <p:ph type="title"/>
          </p:nvPr>
        </p:nvSpPr>
        <p:spPr>
          <a:xfrm>
            <a:off x="630000" y="180465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panose="020B0603020202020204"/>
              <a:buNone/>
              <a:defRPr sz="4400">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panose="020B0603020202020204"/>
              <a:buNone/>
            </a:pPr>
            <a:fld id="{00000000-1234-1234-1234-123412341234}" type="slidenum">
              <a:rPr lang="en-US" sz="1000">
                <a:solidFill>
                  <a:srgbClr val="7F7F7F"/>
                </a:solidFill>
                <a:latin typeface="Trebuchet MS" panose="020B0603020202020204"/>
                <a:ea typeface="Trebuchet MS" panose="020B0603020202020204"/>
                <a:cs typeface="Trebuchet MS" panose="020B0603020202020204"/>
                <a:sym typeface="Trebuchet MS" panose="020B0603020202020204"/>
              </a:rPr>
              <a:t>‹#›</a:t>
            </a:fld>
            <a:endParaRPr sz="800">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Left arrow">
  <p:cSld name="Left arrow">
    <p:bg>
      <p:bgPr>
        <a:gradFill>
          <a:gsLst>
            <a:gs pos="0">
              <a:schemeClr val="dk2"/>
            </a:gs>
            <a:gs pos="100000">
              <a:schemeClr val="accent2"/>
            </a:gs>
          </a:gsLst>
          <a:lin ang="8100000" scaled="0"/>
        </a:gradFill>
        <a:effectLst/>
      </p:bgPr>
    </p:bg>
    <p:spTree>
      <p:nvGrpSpPr>
        <p:cNvPr id="1" name="Shape 93"/>
        <p:cNvGrpSpPr/>
        <p:nvPr/>
      </p:nvGrpSpPr>
      <p:grpSpPr>
        <a:xfrm>
          <a:off x="0" y="0"/>
          <a:ext cx="0" cy="0"/>
          <a:chOff x="0" y="0"/>
          <a:chExt cx="0" cy="0"/>
        </a:xfrm>
      </p:grpSpPr>
      <p:sp>
        <p:nvSpPr>
          <p:cNvPr id="94" name="Google Shape;94;p15"/>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panose="020B0603020202020204"/>
              <a:ea typeface="Trebuchet MS" panose="020B0603020202020204"/>
              <a:cs typeface="Trebuchet MS" panose="020B0603020202020204"/>
              <a:sym typeface="Trebuchet MS" panose="020B0603020202020204"/>
            </a:endParaRPr>
          </a:p>
        </p:txBody>
      </p:sp>
      <p:sp>
        <p:nvSpPr>
          <p:cNvPr id="95" name="Google Shape;95;p1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97" name="Google Shape;97;p1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panose="020B0603020202020204"/>
              <a:buNone/>
            </a:pPr>
            <a:fld id="{00000000-1234-1234-1234-123412341234}" type="slidenum">
              <a:rPr lang="en-US" sz="1000">
                <a:solidFill>
                  <a:schemeClr val="lt1"/>
                </a:solidFill>
                <a:latin typeface="Trebuchet MS" panose="020B0603020202020204"/>
                <a:ea typeface="Trebuchet MS" panose="020B0603020202020204"/>
                <a:cs typeface="Trebuchet MS" panose="020B0603020202020204"/>
                <a:sym typeface="Trebuchet MS" panose="020B0603020202020204"/>
              </a:rPr>
              <a:t>‹#›</a:t>
            </a:fld>
            <a:endParaRPr sz="10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98" name="Google Shape;98;p15"/>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panose="020B0603020202020204"/>
              <a:buNone/>
              <a:defRPr sz="3200">
                <a:solidFill>
                  <a:schemeClr val="dk2"/>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99" name="Google Shape;99;p15"/>
          <p:cNvPicPr preferRelativeResize="0"/>
          <p:nvPr/>
        </p:nvPicPr>
        <p:blipFill rotWithShape="1">
          <a:blip r:embed="rId2"/>
          <a:srcRect/>
          <a:stretch>
            <a:fill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Arrow one third">
  <p:cSld name="Arrow one third">
    <p:bg>
      <p:bgPr>
        <a:gradFill>
          <a:gsLst>
            <a:gs pos="0">
              <a:schemeClr val="dk2"/>
            </a:gs>
            <a:gs pos="100000">
              <a:schemeClr val="accent2"/>
            </a:gs>
          </a:gsLst>
          <a:lin ang="8100000" scaled="0"/>
        </a:gradFill>
        <a:effectLst/>
      </p:bgPr>
    </p:bg>
    <p:spTree>
      <p:nvGrpSpPr>
        <p:cNvPr id="1" name="Shape 100"/>
        <p:cNvGrpSpPr/>
        <p:nvPr/>
      </p:nvGrpSpPr>
      <p:grpSpPr>
        <a:xfrm>
          <a:off x="0" y="0"/>
          <a:ext cx="0" cy="0"/>
          <a:chOff x="0" y="0"/>
          <a:chExt cx="0" cy="0"/>
        </a:xfrm>
      </p:grpSpPr>
      <p:sp>
        <p:nvSpPr>
          <p:cNvPr id="101" name="Google Shape;101;p1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panose="020B0603020202020204"/>
              <a:buNone/>
            </a:pPr>
            <a:fld id="{00000000-1234-1234-1234-123412341234}" type="slidenum">
              <a:rPr lang="en-US" sz="1000">
                <a:solidFill>
                  <a:schemeClr val="lt1"/>
                </a:solidFill>
                <a:latin typeface="Trebuchet MS" panose="020B0603020202020204"/>
                <a:ea typeface="Trebuchet MS" panose="020B0603020202020204"/>
                <a:cs typeface="Trebuchet MS" panose="020B0603020202020204"/>
                <a:sym typeface="Trebuchet MS" panose="020B0603020202020204"/>
              </a:rPr>
              <a:t>‹#›</a:t>
            </a:fld>
            <a:endParaRPr sz="8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102" name="Google Shape;102;p1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104" name="Google Shape;104;p16"/>
          <p:cNvSpPr/>
          <p:nvPr/>
        </p:nvSpPr>
        <p:spPr>
          <a:xfrm>
            <a:off x="1" y="0"/>
            <a:ext cx="5426920"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panose="020B0603020202020204"/>
              <a:ea typeface="Trebuchet MS" panose="020B0603020202020204"/>
              <a:cs typeface="Trebuchet MS" panose="020B0603020202020204"/>
              <a:sym typeface="Trebuchet MS" panose="020B0603020202020204"/>
            </a:endParaRPr>
          </a:p>
        </p:txBody>
      </p:sp>
      <p:sp>
        <p:nvSpPr>
          <p:cNvPr id="105" name="Google Shape;105;p1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panose="020B0603020202020204"/>
              <a:buNone/>
              <a:defRPr sz="4400" b="0">
                <a:solidFill>
                  <a:schemeClr val="dk2"/>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06" name="Google Shape;106;p16"/>
          <p:cNvPicPr preferRelativeResize="0"/>
          <p:nvPr/>
        </p:nvPicPr>
        <p:blipFill rotWithShape="1">
          <a:blip r:embed="rId2"/>
          <a:srcRect/>
          <a:stretch>
            <a:fill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Green arrow one third">
  <p:cSld name="Green arrow one third">
    <p:bg>
      <p:bgPr>
        <a:solidFill>
          <a:srgbClr val="F2F2F2"/>
        </a:solidFill>
        <a:effectLst/>
      </p:bgPr>
    </p:bg>
    <p:spTree>
      <p:nvGrpSpPr>
        <p:cNvPr id="1" name="Shape 107"/>
        <p:cNvGrpSpPr/>
        <p:nvPr/>
      </p:nvGrpSpPr>
      <p:grpSpPr>
        <a:xfrm>
          <a:off x="0" y="0"/>
          <a:ext cx="0" cy="0"/>
          <a:chOff x="0" y="0"/>
          <a:chExt cx="0" cy="0"/>
        </a:xfrm>
      </p:grpSpPr>
      <p:sp>
        <p:nvSpPr>
          <p:cNvPr id="108" name="Google Shape;108;p17"/>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panose="020B0603020202020204"/>
              <a:ea typeface="Trebuchet MS" panose="020B0603020202020204"/>
              <a:cs typeface="Trebuchet MS" panose="020B0603020202020204"/>
              <a:sym typeface="Trebuchet MS" panose="020B0603020202020204"/>
            </a:endParaRPr>
          </a:p>
        </p:txBody>
      </p:sp>
      <p:sp>
        <p:nvSpPr>
          <p:cNvPr id="109" name="Google Shape;109;p17"/>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panose="020B0603020202020204"/>
              <a:buNone/>
              <a:defRPr sz="4400" b="0">
                <a:solidFill>
                  <a:srgbClr val="FFFFFF"/>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panose="020B0603020202020204"/>
                <a:ea typeface="Trebuchet MS" panose="020B0603020202020204"/>
                <a:cs typeface="Trebuchet MS" panose="020B0603020202020204"/>
                <a:sym typeface="Trebuchet MS" panose="020B0603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panose="020B0603020202020204"/>
              <a:buNone/>
            </a:pPr>
            <a:fld id="{00000000-1234-1234-1234-123412341234}" type="slidenum">
              <a:rPr lang="en-US" sz="1000">
                <a:solidFill>
                  <a:srgbClr val="7F7F7F"/>
                </a:solidFill>
                <a:latin typeface="Trebuchet MS" panose="020B0603020202020204"/>
                <a:ea typeface="Trebuchet MS" panose="020B0603020202020204"/>
                <a:cs typeface="Trebuchet MS" panose="020B0603020202020204"/>
                <a:sym typeface="Trebuchet MS" panose="020B0603020202020204"/>
              </a:rPr>
              <a:t>‹#›</a:t>
            </a:fld>
            <a:endParaRPr sz="1000">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sp>
        <p:nvSpPr>
          <p:cNvPr id="112" name="Google Shape;112;p1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pic>
        <p:nvPicPr>
          <p:cNvPr id="113" name="Google Shape;113;p17"/>
          <p:cNvPicPr preferRelativeResize="0"/>
          <p:nvPr/>
        </p:nvPicPr>
        <p:blipFill rotWithShape="1">
          <a:blip r:embed="rId2"/>
          <a:srcRect t="7561" b="6867"/>
          <a:stretch>
            <a:fillRect/>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Arrow half">
  <p:cSld name="Arrow half">
    <p:bg>
      <p:bgPr>
        <a:gradFill>
          <a:gsLst>
            <a:gs pos="0">
              <a:schemeClr val="dk2"/>
            </a:gs>
            <a:gs pos="100000">
              <a:schemeClr val="accent2"/>
            </a:gs>
          </a:gsLst>
          <a:lin ang="8100000" scaled="0"/>
        </a:gradFill>
        <a:effectLst/>
      </p:bgPr>
    </p:bg>
    <p:spTree>
      <p:nvGrpSpPr>
        <p:cNvPr id="1" name="Shape 114"/>
        <p:cNvGrpSpPr/>
        <p:nvPr/>
      </p:nvGrpSpPr>
      <p:grpSpPr>
        <a:xfrm>
          <a:off x="0" y="0"/>
          <a:ext cx="0" cy="0"/>
          <a:chOff x="0" y="0"/>
          <a:chExt cx="0" cy="0"/>
        </a:xfrm>
      </p:grpSpPr>
      <p:sp>
        <p:nvSpPr>
          <p:cNvPr id="115" name="Google Shape;115;p1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117" name="Google Shape;117;p1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panose="020B0603020202020204"/>
              <a:buNone/>
            </a:pPr>
            <a:fld id="{00000000-1234-1234-1234-123412341234}" type="slidenum">
              <a:rPr lang="en-US" sz="1000">
                <a:solidFill>
                  <a:schemeClr val="lt1"/>
                </a:solidFill>
                <a:latin typeface="Trebuchet MS" panose="020B0603020202020204"/>
                <a:ea typeface="Trebuchet MS" panose="020B0603020202020204"/>
                <a:cs typeface="Trebuchet MS" panose="020B0603020202020204"/>
                <a:sym typeface="Trebuchet MS" panose="020B0603020202020204"/>
              </a:rPr>
              <a:t>‹#›</a:t>
            </a:fld>
            <a:endParaRPr sz="10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118" name="Google Shape;118;p18"/>
          <p:cNvSpPr/>
          <p:nvPr/>
        </p:nvSpPr>
        <p:spPr>
          <a:xfrm>
            <a:off x="0" y="0"/>
            <a:ext cx="6363546"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panose="020B0603020202020204"/>
              <a:ea typeface="Trebuchet MS" panose="020B0603020202020204"/>
              <a:cs typeface="Trebuchet MS" panose="020B0603020202020204"/>
              <a:sym typeface="Trebuchet MS" panose="020B0603020202020204"/>
            </a:endParaRPr>
          </a:p>
        </p:txBody>
      </p:sp>
      <p:sp>
        <p:nvSpPr>
          <p:cNvPr id="119" name="Google Shape;119;p18"/>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panose="020B0603020202020204"/>
              <a:buNone/>
              <a:defRPr sz="3400" b="0" i="0" u="none">
                <a:solidFill>
                  <a:srgbClr val="28BA73"/>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20" name="Google Shape;120;p18"/>
          <p:cNvPicPr preferRelativeResize="0"/>
          <p:nvPr/>
        </p:nvPicPr>
        <p:blipFill rotWithShape="1">
          <a:blip r:embed="rId2"/>
          <a:srcRect/>
          <a:stretch>
            <a:fill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Green arrow half">
  <p:cSld name="Green arrow half">
    <p:bg>
      <p:bgPr>
        <a:solidFill>
          <a:srgbClr val="F2F2F2"/>
        </a:solidFill>
        <a:effectLst/>
      </p:bgPr>
    </p:bg>
    <p:spTree>
      <p:nvGrpSpPr>
        <p:cNvPr id="1" name="Shape 121"/>
        <p:cNvGrpSpPr/>
        <p:nvPr/>
      </p:nvGrpSpPr>
      <p:grpSpPr>
        <a:xfrm>
          <a:off x="0" y="0"/>
          <a:ext cx="0" cy="0"/>
          <a:chOff x="0" y="0"/>
          <a:chExt cx="0" cy="0"/>
        </a:xfrm>
      </p:grpSpPr>
      <p:sp>
        <p:nvSpPr>
          <p:cNvPr id="122" name="Google Shape;122;p19"/>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panose="020B0603020202020204"/>
              <a:ea typeface="Trebuchet MS" panose="020B0603020202020204"/>
              <a:cs typeface="Trebuchet MS" panose="020B0603020202020204"/>
              <a:sym typeface="Trebuchet MS" panose="020B0603020202020204"/>
            </a:endParaRPr>
          </a:p>
        </p:txBody>
      </p:sp>
      <p:sp>
        <p:nvSpPr>
          <p:cNvPr id="123" name="Google Shape;123;p19"/>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panose="020B0603020202020204"/>
              <a:buNone/>
              <a:defRPr sz="3400" b="0" i="0" u="none">
                <a:solidFill>
                  <a:srgbClr val="FFFFFF"/>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1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panose="020B0603020202020204"/>
                <a:ea typeface="Trebuchet MS" panose="020B0603020202020204"/>
                <a:cs typeface="Trebuchet MS" panose="020B0603020202020204"/>
                <a:sym typeface="Trebuchet MS" panose="020B0603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panose="020B0603020202020204"/>
              <a:buNone/>
            </a:pPr>
            <a:fld id="{00000000-1234-1234-1234-123412341234}" type="slidenum">
              <a:rPr lang="en-US" sz="1000">
                <a:solidFill>
                  <a:srgbClr val="7F7F7F"/>
                </a:solidFill>
                <a:latin typeface="Trebuchet MS" panose="020B0603020202020204"/>
                <a:ea typeface="Trebuchet MS" panose="020B0603020202020204"/>
                <a:cs typeface="Trebuchet MS" panose="020B0603020202020204"/>
                <a:sym typeface="Trebuchet MS" panose="020B0603020202020204"/>
              </a:rPr>
              <a:t>‹#›</a:t>
            </a:fld>
            <a:endParaRPr sz="1000">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sp>
        <p:nvSpPr>
          <p:cNvPr id="126" name="Google Shape;126;p1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pic>
        <p:nvPicPr>
          <p:cNvPr id="127" name="Google Shape;127;p19"/>
          <p:cNvPicPr preferRelativeResize="0"/>
          <p:nvPr/>
        </p:nvPicPr>
        <p:blipFill rotWithShape="1">
          <a:blip r:embed="rId2"/>
          <a:srcRect t="9052" b="6866"/>
          <a:stretch>
            <a:fillRect/>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Arrow two third">
  <p:cSld name="Arrow two third">
    <p:bg>
      <p:bgPr>
        <a:gradFill>
          <a:gsLst>
            <a:gs pos="0">
              <a:schemeClr val="dk2"/>
            </a:gs>
            <a:gs pos="100000">
              <a:schemeClr val="accent2"/>
            </a:gs>
          </a:gsLst>
          <a:lin ang="8100000" scaled="0"/>
        </a:gradFill>
        <a:effectLst/>
      </p:bgPr>
    </p:bg>
    <p:spTree>
      <p:nvGrpSpPr>
        <p:cNvPr id="1" name="Shape 128"/>
        <p:cNvGrpSpPr/>
        <p:nvPr/>
      </p:nvGrpSpPr>
      <p:grpSpPr>
        <a:xfrm>
          <a:off x="0" y="0"/>
          <a:ext cx="0" cy="0"/>
          <a:chOff x="0" y="0"/>
          <a:chExt cx="0" cy="0"/>
        </a:xfrm>
      </p:grpSpPr>
      <p:sp>
        <p:nvSpPr>
          <p:cNvPr id="129" name="Google Shape;129;p2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130" name="Google Shape;130;p2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132" name="Google Shape;132;p2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panose="020B0603020202020204"/>
              <a:buNone/>
            </a:pPr>
            <a:fld id="{00000000-1234-1234-1234-123412341234}" type="slidenum">
              <a:rPr lang="en-US" sz="1000">
                <a:solidFill>
                  <a:schemeClr val="lt1"/>
                </a:solidFill>
                <a:latin typeface="Trebuchet MS" panose="020B0603020202020204"/>
                <a:ea typeface="Trebuchet MS" panose="020B0603020202020204"/>
                <a:cs typeface="Trebuchet MS" panose="020B0603020202020204"/>
                <a:sym typeface="Trebuchet MS" panose="020B0603020202020204"/>
              </a:rPr>
              <a:t>‹#›</a:t>
            </a:fld>
            <a:endParaRPr sz="10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133" name="Google Shape;133;p20"/>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panose="020B0603020202020204"/>
              <a:buNone/>
              <a:defRPr sz="3400" b="0" i="0" u="none">
                <a:solidFill>
                  <a:srgbClr val="28BA73"/>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34" name="Google Shape;134;p20"/>
          <p:cNvPicPr preferRelativeResize="0"/>
          <p:nvPr/>
        </p:nvPicPr>
        <p:blipFill rotWithShape="1">
          <a:blip r:embed="rId2"/>
          <a:srcRect/>
          <a:stretch>
            <a:fill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Green arrow two third">
  <p:cSld name="Green arrow two third">
    <p:bg>
      <p:bgPr>
        <a:solidFill>
          <a:srgbClr val="F2F2F2"/>
        </a:solidFill>
        <a:effectLst/>
      </p:bgPr>
    </p:bg>
    <p:spTree>
      <p:nvGrpSpPr>
        <p:cNvPr id="1" name="Shape 135"/>
        <p:cNvGrpSpPr/>
        <p:nvPr/>
      </p:nvGrpSpPr>
      <p:grpSpPr>
        <a:xfrm>
          <a:off x="0" y="0"/>
          <a:ext cx="0" cy="0"/>
          <a:chOff x="0" y="0"/>
          <a:chExt cx="0" cy="0"/>
        </a:xfrm>
      </p:grpSpPr>
      <p:sp>
        <p:nvSpPr>
          <p:cNvPr id="136" name="Google Shape;136;p21"/>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137" name="Google Shape;137;p2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panose="020B0603020202020204"/>
              <a:buNone/>
              <a:defRPr sz="3400" b="0" i="0" u="none">
                <a:solidFill>
                  <a:srgbClr val="FFFFFF"/>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2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panose="020B0603020202020204"/>
                <a:ea typeface="Trebuchet MS" panose="020B0603020202020204"/>
                <a:cs typeface="Trebuchet MS" panose="020B0603020202020204"/>
                <a:sym typeface="Trebuchet MS" panose="020B0603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panose="020B0603020202020204"/>
              <a:buNone/>
            </a:pPr>
            <a:fld id="{00000000-1234-1234-1234-123412341234}" type="slidenum">
              <a:rPr lang="en-US" sz="1000">
                <a:solidFill>
                  <a:srgbClr val="7F7F7F"/>
                </a:solidFill>
                <a:latin typeface="Trebuchet MS" panose="020B0603020202020204"/>
                <a:ea typeface="Trebuchet MS" panose="020B0603020202020204"/>
                <a:cs typeface="Trebuchet MS" panose="020B0603020202020204"/>
                <a:sym typeface="Trebuchet MS" panose="020B0603020202020204"/>
              </a:rPr>
              <a:t>‹#›</a:t>
            </a:fld>
            <a:endParaRPr sz="1000">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sp>
        <p:nvSpPr>
          <p:cNvPr id="140" name="Google Shape;140;p2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pic>
        <p:nvPicPr>
          <p:cNvPr id="141" name="Google Shape;141;p21"/>
          <p:cNvPicPr preferRelativeResize="0"/>
          <p:nvPr/>
        </p:nvPicPr>
        <p:blipFill rotWithShape="1">
          <a:blip r:embed="rId2"/>
          <a:srcRect t="9052" b="6866"/>
          <a:stretch>
            <a:fillRect/>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22"/>
        <p:cNvGrpSpPr/>
        <p:nvPr/>
      </p:nvGrpSpPr>
      <p:grpSpPr>
        <a:xfrm>
          <a:off x="0" y="0"/>
          <a:ext cx="0" cy="0"/>
          <a:chOff x="0" y="0"/>
          <a:chExt cx="0" cy="0"/>
        </a:xfrm>
      </p:grpSpPr>
      <p:sp>
        <p:nvSpPr>
          <p:cNvPr id="23" name="Google Shape;23;p4"/>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pic>
        <p:nvPicPr>
          <p:cNvPr id="24" name="Google Shape;24;p4"/>
          <p:cNvPicPr preferRelativeResize="0"/>
          <p:nvPr/>
        </p:nvPicPr>
        <p:blipFill rotWithShape="1">
          <a:blip r:embed="rId2"/>
          <a:srcRect l="1731" t="8741" r="102" b="27"/>
          <a:stretch>
            <a:fillRect/>
          </a:stretch>
        </p:blipFill>
        <p:spPr>
          <a:xfrm rot="-5400000" flipH="1">
            <a:off x="8471921" y="1973272"/>
            <a:ext cx="580573" cy="6858000"/>
          </a:xfrm>
          <a:prstGeom prst="rect">
            <a:avLst/>
          </a:prstGeom>
          <a:noFill/>
          <a:ln>
            <a:noFill/>
          </a:ln>
        </p:spPr>
      </p:pic>
      <p:pic>
        <p:nvPicPr>
          <p:cNvPr id="25" name="Google Shape;25;p4"/>
          <p:cNvPicPr preferRelativeResize="0"/>
          <p:nvPr/>
        </p:nvPicPr>
        <p:blipFill rotWithShape="1">
          <a:blip r:embed="rId3"/>
          <a:srcRect b="23056"/>
          <a:stretch>
            <a:fillRect/>
          </a:stretch>
        </p:blipFill>
        <p:spPr>
          <a:xfrm flipH="1">
            <a:off x="0" y="0"/>
            <a:ext cx="12192000" cy="5276850"/>
          </a:xfrm>
          <a:prstGeom prst="rect">
            <a:avLst/>
          </a:prstGeom>
          <a:noFill/>
          <a:ln>
            <a:noFill/>
          </a:ln>
        </p:spPr>
      </p:pic>
      <p:sp>
        <p:nvSpPr>
          <p:cNvPr id="26" name="Google Shape;26;p4"/>
          <p:cNvSpPr>
            <a:spLocks noGrp="1"/>
          </p:cNvSpPr>
          <p:nvPr>
            <p:ph type="pic" idx="2"/>
          </p:nvPr>
        </p:nvSpPr>
        <p:spPr>
          <a:xfrm>
            <a:off x="9366561" y="5570642"/>
            <a:ext cx="1867935" cy="896833"/>
          </a:xfrm>
          <a:prstGeom prst="rect">
            <a:avLst/>
          </a:prstGeom>
          <a:noFill/>
          <a:ln>
            <a:noFill/>
          </a:ln>
        </p:spPr>
      </p:sp>
      <p:sp>
        <p:nvSpPr>
          <p:cNvPr id="27" name="Google Shape;27;p4"/>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b="0" i="0" u="none" strike="noStrike" cap="none">
              <a:solidFill>
                <a:srgbClr val="FFFFFF"/>
              </a:solidFill>
              <a:latin typeface="Trebuchet MS" panose="020B0603020202020204"/>
              <a:ea typeface="Trebuchet MS" panose="020B0603020202020204"/>
              <a:cs typeface="Trebuchet MS" panose="020B0603020202020204"/>
              <a:sym typeface="Trebuchet MS" panose="020B0603020202020204"/>
            </a:endParaRPr>
          </a:p>
        </p:txBody>
      </p:sp>
      <p:sp>
        <p:nvSpPr>
          <p:cNvPr id="28" name="Google Shape;28;p4"/>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panose="020B0603020202020204"/>
                <a:ea typeface="Trebuchet MS" panose="020B0603020202020204"/>
                <a:cs typeface="Trebuchet MS" panose="020B0603020202020204"/>
                <a:sym typeface="Trebuchet MS" panose="020B0603020202020204"/>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9" name="Google Shape;29;p4"/>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30" name="Google Shape;30;p4"/>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panose="020B0603020202020204"/>
              <a:buNone/>
              <a:defRPr sz="5400">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Big statement green">
  <p:cSld name="Big statement green">
    <p:bg>
      <p:bgPr>
        <a:gradFill>
          <a:gsLst>
            <a:gs pos="0">
              <a:schemeClr val="dk2"/>
            </a:gs>
            <a:gs pos="100000">
              <a:schemeClr val="accent2"/>
            </a:gs>
          </a:gsLst>
          <a:lin ang="8100000" scaled="0"/>
        </a:gradFill>
        <a:effectLst/>
      </p:bgPr>
    </p:bg>
    <p:spTree>
      <p:nvGrpSpPr>
        <p:cNvPr id="1" name="Shape 142"/>
        <p:cNvGrpSpPr/>
        <p:nvPr/>
      </p:nvGrpSpPr>
      <p:grpSpPr>
        <a:xfrm>
          <a:off x="0" y="0"/>
          <a:ext cx="0" cy="0"/>
          <a:chOff x="0" y="0"/>
          <a:chExt cx="0" cy="0"/>
        </a:xfrm>
      </p:grpSpPr>
      <p:sp>
        <p:nvSpPr>
          <p:cNvPr id="143" name="Google Shape;143;p2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panose="020B0603020202020204"/>
              <a:buNone/>
            </a:pPr>
            <a:fld id="{00000000-1234-1234-1234-123412341234}" type="slidenum">
              <a:rPr lang="en-US" sz="1000">
                <a:solidFill>
                  <a:schemeClr val="lt1"/>
                </a:solidFill>
                <a:latin typeface="Trebuchet MS" panose="020B0603020202020204"/>
                <a:ea typeface="Trebuchet MS" panose="020B0603020202020204"/>
                <a:cs typeface="Trebuchet MS" panose="020B0603020202020204"/>
                <a:sym typeface="Trebuchet MS" panose="020B0603020202020204"/>
              </a:rPr>
              <a:t>‹#›</a:t>
            </a:fld>
            <a:endParaRPr sz="10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144" name="Google Shape;144;p2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146" name="Google Shape;146;p2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000"/>
              </a:lnSpc>
              <a:spcBef>
                <a:spcPts val="0"/>
              </a:spcBef>
              <a:spcAft>
                <a:spcPts val="0"/>
              </a:spcAft>
              <a:buClr>
                <a:schemeClr val="lt1"/>
              </a:buClr>
              <a:buSzPts val="5400"/>
              <a:buFont typeface="Trebuchet MS" panose="020B0603020202020204"/>
              <a:buNone/>
              <a:defRPr sz="5400">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statement icon">
  <p:cSld name="Big statement icon">
    <p:bg>
      <p:bgPr>
        <a:solidFill>
          <a:srgbClr val="F2F2F2"/>
        </a:solidFill>
        <a:effectLst/>
      </p:bgPr>
    </p:bg>
    <p:spTree>
      <p:nvGrpSpPr>
        <p:cNvPr id="1" name="Shape 147"/>
        <p:cNvGrpSpPr/>
        <p:nvPr/>
      </p:nvGrpSpPr>
      <p:grpSpPr>
        <a:xfrm>
          <a:off x="0" y="0"/>
          <a:ext cx="0" cy="0"/>
          <a:chOff x="0" y="0"/>
          <a:chExt cx="0" cy="0"/>
        </a:xfrm>
      </p:grpSpPr>
      <p:sp>
        <p:nvSpPr>
          <p:cNvPr id="148" name="Google Shape;148;p2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panose="020B0603020202020204"/>
                <a:ea typeface="Trebuchet MS" panose="020B0603020202020204"/>
                <a:cs typeface="Trebuchet MS" panose="020B0603020202020204"/>
                <a:sym typeface="Trebuchet MS" panose="020B0603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sp>
        <p:nvSpPr>
          <p:cNvPr id="150" name="Google Shape;150;p23"/>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151" name="Google Shape;151;p23"/>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000"/>
              </a:lnSpc>
              <a:spcBef>
                <a:spcPts val="0"/>
              </a:spcBef>
              <a:spcAft>
                <a:spcPts val="0"/>
              </a:spcAft>
              <a:buClr>
                <a:schemeClr val="accent4"/>
              </a:buClr>
              <a:buSzPts val="5400"/>
              <a:buFont typeface="Trebuchet MS" panose="020B0603020202020204"/>
              <a:buNone/>
              <a:defRPr sz="5400">
                <a:solidFill>
                  <a:schemeClr val="accent4"/>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Quote">
  <p:cSld name="Quote">
    <p:bg>
      <p:bgPr>
        <a:solidFill>
          <a:schemeClr val="accent1"/>
        </a:solidFill>
        <a:effectLst/>
      </p:bgPr>
    </p:bg>
    <p:spTree>
      <p:nvGrpSpPr>
        <p:cNvPr id="1" name="Shape 152"/>
        <p:cNvGrpSpPr/>
        <p:nvPr/>
      </p:nvGrpSpPr>
      <p:grpSpPr>
        <a:xfrm>
          <a:off x="0" y="0"/>
          <a:ext cx="0" cy="0"/>
          <a:chOff x="0" y="0"/>
          <a:chExt cx="0" cy="0"/>
        </a:xfrm>
      </p:grpSpPr>
      <p:sp>
        <p:nvSpPr>
          <p:cNvPr id="153" name="Google Shape;153;p2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panose="020B0603020202020204"/>
              <a:buNone/>
            </a:pPr>
            <a:fld id="{00000000-1234-1234-1234-123412341234}" type="slidenum">
              <a:rPr lang="en-US" sz="1000">
                <a:solidFill>
                  <a:schemeClr val="lt1"/>
                </a:solidFill>
                <a:latin typeface="Trebuchet MS" panose="020B0603020202020204"/>
                <a:ea typeface="Trebuchet MS" panose="020B0603020202020204"/>
                <a:cs typeface="Trebuchet MS" panose="020B0603020202020204"/>
                <a:sym typeface="Trebuchet MS" panose="020B0603020202020204"/>
              </a:rPr>
              <a:t>‹#›</a:t>
            </a:fld>
            <a:endParaRPr sz="10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pic>
        <p:nvPicPr>
          <p:cNvPr id="154" name="Google Shape;154;p24"/>
          <p:cNvPicPr preferRelativeResize="0"/>
          <p:nvPr/>
        </p:nvPicPr>
        <p:blipFill rotWithShape="1">
          <a:blip r:embed="rId2"/>
          <a:srcRect r="3634" b="1257"/>
          <a:stretch>
            <a:fillRect/>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155" name="Google Shape;155;p24"/>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Special gray">
  <p:cSld name="Special gray">
    <p:bg>
      <p:bgPr>
        <a:solidFill>
          <a:srgbClr val="2B2B2B"/>
        </a:solidFill>
        <a:effectLst/>
      </p:bgPr>
    </p:bg>
    <p:spTree>
      <p:nvGrpSpPr>
        <p:cNvPr id="1" name="Shape 156"/>
        <p:cNvGrpSpPr/>
        <p:nvPr/>
      </p:nvGrpSpPr>
      <p:grpSpPr>
        <a:xfrm>
          <a:off x="0" y="0"/>
          <a:ext cx="0" cy="0"/>
          <a:chOff x="0" y="0"/>
          <a:chExt cx="0" cy="0"/>
        </a:xfrm>
      </p:grpSpPr>
      <p:sp>
        <p:nvSpPr>
          <p:cNvPr id="157" name="Google Shape;157;p25"/>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panose="020B0603020202020204"/>
              <a:buNone/>
            </a:pPr>
            <a:fld id="{00000000-1234-1234-1234-123412341234}" type="slidenum">
              <a:rPr lang="en-US" sz="1000">
                <a:solidFill>
                  <a:schemeClr val="lt1"/>
                </a:solidFill>
                <a:latin typeface="Trebuchet MS" panose="020B0603020202020204"/>
                <a:ea typeface="Trebuchet MS" panose="020B0603020202020204"/>
                <a:cs typeface="Trebuchet MS" panose="020B0603020202020204"/>
                <a:sym typeface="Trebuchet MS" panose="020B0603020202020204"/>
              </a:rPr>
              <a:t>‹#›</a:t>
            </a:fld>
            <a:endParaRPr sz="10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158" name="Google Shape;158;p2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160" name="Google Shape;160;p2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3400"/>
              <a:buFont typeface="Trebuchet MS" panose="020B0603020202020204"/>
              <a:buNone/>
              <a:defRPr sz="3400">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161"/>
        <p:cNvGrpSpPr/>
        <p:nvPr/>
      </p:nvGrpSpPr>
      <p:grpSpPr>
        <a:xfrm>
          <a:off x="0" y="0"/>
          <a:ext cx="0" cy="0"/>
          <a:chOff x="0" y="0"/>
          <a:chExt cx="0" cy="0"/>
        </a:xfrm>
      </p:grpSpPr>
      <p:sp>
        <p:nvSpPr>
          <p:cNvPr id="162" name="Google Shape;162;p2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panose="020B0603020202020204"/>
                <a:ea typeface="Trebuchet MS" panose="020B0603020202020204"/>
                <a:cs typeface="Trebuchet MS" panose="020B0603020202020204"/>
                <a:sym typeface="Trebuchet MS" panose="020B0603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2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Blank green">
  <p:cSld name="Blank green">
    <p:bg>
      <p:bgPr>
        <a:gradFill>
          <a:gsLst>
            <a:gs pos="0">
              <a:schemeClr val="dk2"/>
            </a:gs>
            <a:gs pos="100000">
              <a:schemeClr val="accent2"/>
            </a:gs>
          </a:gsLst>
          <a:lin ang="8100000" scaled="0"/>
        </a:gradFill>
        <a:effectLst/>
      </p:bgPr>
    </p:bg>
    <p:spTree>
      <p:nvGrpSpPr>
        <p:cNvPr id="1" name="Shape 164"/>
        <p:cNvGrpSpPr/>
        <p:nvPr/>
      </p:nvGrpSpPr>
      <p:grpSpPr>
        <a:xfrm>
          <a:off x="0" y="0"/>
          <a:ext cx="0" cy="0"/>
          <a:chOff x="0" y="0"/>
          <a:chExt cx="0" cy="0"/>
        </a:xfrm>
      </p:grpSpPr>
      <p:sp>
        <p:nvSpPr>
          <p:cNvPr id="165" name="Google Shape;165;p27"/>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panose="020B0603020202020204"/>
              <a:buNone/>
            </a:pPr>
            <a:fld id="{00000000-1234-1234-1234-123412341234}" type="slidenum">
              <a:rPr lang="en-US" sz="1000">
                <a:solidFill>
                  <a:schemeClr val="lt1"/>
                </a:solidFill>
                <a:latin typeface="Trebuchet MS" panose="020B0603020202020204"/>
                <a:ea typeface="Trebuchet MS" panose="020B0603020202020204"/>
                <a:cs typeface="Trebuchet MS" panose="020B0603020202020204"/>
                <a:sym typeface="Trebuchet MS" panose="020B0603020202020204"/>
              </a:rPr>
              <a:t>‹#›</a:t>
            </a:fld>
            <a:endParaRPr sz="10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166" name="Google Shape;166;p2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isclaimer">
  <p:cSld name="Disclaimer">
    <p:bg>
      <p:bgPr>
        <a:solidFill>
          <a:schemeClr val="lt2"/>
        </a:solidFill>
        <a:effectLst/>
      </p:bgPr>
    </p:bg>
    <p:spTree>
      <p:nvGrpSpPr>
        <p:cNvPr id="1" name="Shape 168"/>
        <p:cNvGrpSpPr/>
        <p:nvPr/>
      </p:nvGrpSpPr>
      <p:grpSpPr>
        <a:xfrm>
          <a:off x="0" y="0"/>
          <a:ext cx="0" cy="0"/>
          <a:chOff x="0" y="0"/>
          <a:chExt cx="0" cy="0"/>
        </a:xfrm>
      </p:grpSpPr>
      <p:sp>
        <p:nvSpPr>
          <p:cNvPr id="169" name="Google Shape;169;p2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panose="020B0603020202020204"/>
                <a:ea typeface="Trebuchet MS" panose="020B0603020202020204"/>
                <a:cs typeface="Trebuchet MS" panose="020B0603020202020204"/>
                <a:sym typeface="Trebuchet MS" panose="020B0603020202020204"/>
              </a:rPr>
              <a:t>The services and materials provided by Boston Consulting Group (BCG) are subject to BCG's Standard Terms </a:t>
            </a:r>
            <a:br>
              <a:rPr lang="en-US" sz="900" b="0">
                <a:solidFill>
                  <a:schemeClr val="dk1"/>
                </a:solidFill>
                <a:latin typeface="Trebuchet MS" panose="020B0603020202020204"/>
                <a:ea typeface="Trebuchet MS" panose="020B0603020202020204"/>
                <a:cs typeface="Trebuchet MS" panose="020B0603020202020204"/>
                <a:sym typeface="Trebuchet MS" panose="020B0603020202020204"/>
              </a:rPr>
            </a:br>
            <a:r>
              <a:rPr lang="en-US" sz="900" b="0">
                <a:solidFill>
                  <a:schemeClr val="dk1"/>
                </a:solidFill>
                <a:latin typeface="Trebuchet MS" panose="020B0603020202020204"/>
                <a:ea typeface="Trebuchet MS" panose="020B0603020202020204"/>
                <a:cs typeface="Trebuchet MS" panose="020B0603020202020204"/>
                <a:sym typeface="Trebuchet MS" panose="020B0603020202020204"/>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panose="020B0603020202020204"/>
                <a:ea typeface="Trebuchet MS" panose="020B0603020202020204"/>
                <a:cs typeface="Trebuchet MS" panose="020B0603020202020204"/>
                <a:sym typeface="Trebuchet MS" panose="020B0603020202020204"/>
              </a:rPr>
            </a:br>
            <a:r>
              <a:rPr lang="en-US" sz="900" b="0">
                <a:solidFill>
                  <a:schemeClr val="dk1"/>
                </a:solidFill>
                <a:latin typeface="Trebuchet MS" panose="020B0603020202020204"/>
                <a:ea typeface="Trebuchet MS" panose="020B0603020202020204"/>
                <a:cs typeface="Trebuchet MS" panose="020B0603020202020204"/>
                <a:sym typeface="Trebuchet MS" panose="020B0603020202020204"/>
              </a:rPr>
              <a:t>to update these materials after the date hereof, notwithstanding that such information may become outdated </a:t>
            </a:r>
            <a:br>
              <a:rPr lang="en-US" sz="900" b="0">
                <a:solidFill>
                  <a:schemeClr val="dk1"/>
                </a:solidFill>
                <a:latin typeface="Trebuchet MS" panose="020B0603020202020204"/>
                <a:ea typeface="Trebuchet MS" panose="020B0603020202020204"/>
                <a:cs typeface="Trebuchet MS" panose="020B0603020202020204"/>
                <a:sym typeface="Trebuchet MS" panose="020B0603020202020204"/>
              </a:rPr>
            </a:br>
            <a:r>
              <a:rPr lang="en-US" sz="900" b="0">
                <a:solidFill>
                  <a:schemeClr val="dk1"/>
                </a:solidFill>
                <a:latin typeface="Trebuchet MS" panose="020B0603020202020204"/>
                <a:ea typeface="Trebuchet MS" panose="020B0603020202020204"/>
                <a:cs typeface="Trebuchet MS" panose="020B0603020202020204"/>
                <a:sym typeface="Trebuchet MS" panose="020B0603020202020204"/>
              </a:rPr>
              <a:t>or inaccurate.</a:t>
            </a:r>
          </a:p>
          <a:p>
            <a:pPr marL="0" marR="0" lvl="0" indent="0" algn="l" rtl="0">
              <a:lnSpc>
                <a:spcPct val="100000"/>
              </a:lnSpc>
              <a:spcBef>
                <a:spcPts val="0"/>
              </a:spcBef>
              <a:spcAft>
                <a:spcPts val="0"/>
              </a:spcAft>
              <a:buNone/>
            </a:pPr>
            <a:r>
              <a:rPr lang="en-US" sz="900" b="0">
                <a:solidFill>
                  <a:schemeClr val="dk1"/>
                </a:solidFill>
                <a:latin typeface="Trebuchet MS" panose="020B0603020202020204"/>
                <a:ea typeface="Trebuchet MS" panose="020B0603020202020204"/>
                <a:cs typeface="Trebuchet MS" panose="020B0603020202020204"/>
                <a:sym typeface="Trebuchet MS" panose="020B0603020202020204"/>
              </a:rPr>
              <a:t> </a:t>
            </a:r>
          </a:p>
          <a:p>
            <a:pPr marL="0" marR="0" lvl="0" indent="0" algn="l" rtl="0">
              <a:lnSpc>
                <a:spcPct val="100000"/>
              </a:lnSpc>
              <a:spcBef>
                <a:spcPts val="0"/>
              </a:spcBef>
              <a:spcAft>
                <a:spcPts val="0"/>
              </a:spcAft>
              <a:buNone/>
            </a:pPr>
            <a:r>
              <a:rPr lang="en-US" sz="900" b="0">
                <a:solidFill>
                  <a:schemeClr val="dk1"/>
                </a:solidFill>
                <a:latin typeface="Trebuchet MS" panose="020B0603020202020204"/>
                <a:ea typeface="Trebuchet MS" panose="020B0603020202020204"/>
                <a:cs typeface="Trebuchet MS" panose="020B0603020202020204"/>
                <a:sym typeface="Trebuchet MS" panose="020B0603020202020204"/>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marL="0" marR="0" lvl="0" indent="0" algn="l" rtl="0">
              <a:lnSpc>
                <a:spcPct val="100000"/>
              </a:lnSpc>
              <a:spcBef>
                <a:spcPts val="0"/>
              </a:spcBef>
              <a:spcAft>
                <a:spcPts val="0"/>
              </a:spcAft>
              <a:buNone/>
            </a:pPr>
            <a:endParaRPr sz="900" b="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SzPts val="900"/>
              <a:buFont typeface="Trebuchet MS" panose="020B0603020202020204"/>
              <a:buNone/>
            </a:pPr>
            <a:r>
              <a:rPr lang="en-US" sz="900" b="0">
                <a:solidFill>
                  <a:schemeClr val="dk1"/>
                </a:solidFill>
                <a:latin typeface="Trebuchet MS" panose="020B0603020202020204"/>
                <a:ea typeface="Trebuchet MS" panose="020B0603020202020204"/>
                <a:cs typeface="Trebuchet MS" panose="020B0603020202020204"/>
                <a:sym typeface="Trebuchet MS" panose="020B0603020202020204"/>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170" name="Google Shape;170;p2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panose="020B0603020202020204"/>
              <a:buNone/>
            </a:pPr>
            <a:r>
              <a:rPr lang="en-US" sz="5100">
                <a:solidFill>
                  <a:schemeClr val="dk2"/>
                </a:solidFill>
                <a:latin typeface="Trebuchet MS" panose="020B0603020202020204"/>
                <a:ea typeface="Trebuchet MS" panose="020B0603020202020204"/>
                <a:cs typeface="Trebuchet MS" panose="020B0603020202020204"/>
                <a:sym typeface="Trebuchet MS" panose="020B0603020202020204"/>
              </a:rPr>
              <a:t>Disclaimer</a:t>
            </a:r>
          </a:p>
        </p:txBody>
      </p:sp>
      <p:cxnSp>
        <p:nvCxnSpPr>
          <p:cNvPr id="171" name="Google Shape;171;p2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172" name="Google Shape;172;p2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panose="020B0603020202020204"/>
                <a:ea typeface="Trebuchet MS" panose="020B0603020202020204"/>
                <a:cs typeface="Trebuchet MS" panose="020B0603020202020204"/>
                <a:sym typeface="Trebuchet MS" panose="020B0603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End">
  <p:cSld name="End">
    <p:spTree>
      <p:nvGrpSpPr>
        <p:cNvPr id="1" name="Shape 174"/>
        <p:cNvGrpSpPr/>
        <p:nvPr/>
      </p:nvGrpSpPr>
      <p:grpSpPr>
        <a:xfrm>
          <a:off x="0" y="0"/>
          <a:ext cx="0" cy="0"/>
          <a:chOff x="0" y="0"/>
          <a:chExt cx="0" cy="0"/>
        </a:xfrm>
      </p:grpSpPr>
      <p:pic>
        <p:nvPicPr>
          <p:cNvPr id="175" name="Google Shape;175;p29"/>
          <p:cNvPicPr preferRelativeResize="0"/>
          <p:nvPr/>
        </p:nvPicPr>
        <p:blipFill rotWithShape="1">
          <a:blip r:embed="rId2"/>
          <a:srcRect/>
          <a:stretch>
            <a:fillRect/>
          </a:stretch>
        </p:blipFill>
        <p:spPr>
          <a:xfrm flipH="1">
            <a:off x="0" y="0"/>
            <a:ext cx="12192000" cy="6858000"/>
          </a:xfrm>
          <a:prstGeom prst="rect">
            <a:avLst/>
          </a:prstGeom>
          <a:noFill/>
          <a:ln>
            <a:noFill/>
          </a:ln>
        </p:spPr>
      </p:pic>
      <p:sp>
        <p:nvSpPr>
          <p:cNvPr id="176" name="Google Shape;176;p2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panose="020B0603020202020204"/>
              <a:ea typeface="Trebuchet MS" panose="020B0603020202020204"/>
              <a:cs typeface="Trebuchet MS" panose="020B0603020202020204"/>
              <a:sym typeface="Trebuchet MS" panose="020B0603020202020204"/>
            </a:endParaRPr>
          </a:p>
        </p:txBody>
      </p:sp>
      <p:sp>
        <p:nvSpPr>
          <p:cNvPr id="177" name="Google Shape;177;p2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panose="020B0603020202020204"/>
                <a:ea typeface="Trebuchet MS" panose="020B0603020202020204"/>
                <a:cs typeface="Trebuchet MS" panose="020B0603020202020204"/>
                <a:sym typeface="Trebuchet MS" panose="020B0603020202020204"/>
              </a:rPr>
              <a:t>bcg.com</a:t>
            </a:r>
          </a:p>
        </p:txBody>
      </p:sp>
      <p:sp>
        <p:nvSpPr>
          <p:cNvPr id="178" name="Google Shape;178;p29"/>
          <p:cNvSpPr/>
          <p:nvPr/>
        </p:nvSpPr>
        <p:spPr>
          <a:xfrm>
            <a:off x="2676858"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Layout guide">
  <p:cSld name="Layout guide">
    <p:spTree>
      <p:nvGrpSpPr>
        <p:cNvPr id="1" name="Shape 179"/>
        <p:cNvGrpSpPr/>
        <p:nvPr/>
      </p:nvGrpSpPr>
      <p:grpSpPr>
        <a:xfrm>
          <a:off x="0" y="0"/>
          <a:ext cx="0" cy="0"/>
          <a:chOff x="0" y="0"/>
          <a:chExt cx="0" cy="0"/>
        </a:xfrm>
      </p:grpSpPr>
      <p:grpSp>
        <p:nvGrpSpPr>
          <p:cNvPr id="180" name="Google Shape;180;p30"/>
          <p:cNvGrpSpPr/>
          <p:nvPr/>
        </p:nvGrpSpPr>
        <p:grpSpPr>
          <a:xfrm>
            <a:off x="-600" y="-1"/>
            <a:ext cx="12193800" cy="6858001"/>
            <a:chOff x="-600" y="-1"/>
            <a:chExt cx="12193800" cy="6858001"/>
          </a:xfrm>
        </p:grpSpPr>
        <p:sp>
          <p:nvSpPr>
            <p:cNvPr id="181" name="Google Shape;181;p3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grpSp>
          <p:nvGrpSpPr>
            <p:cNvPr id="182" name="Google Shape;182;p30"/>
            <p:cNvGrpSpPr/>
            <p:nvPr/>
          </p:nvGrpSpPr>
          <p:grpSpPr>
            <a:xfrm>
              <a:off x="-600" y="622800"/>
              <a:ext cx="12193200" cy="5536800"/>
              <a:chOff x="12623800" y="622800"/>
              <a:chExt cx="11176000" cy="5536800"/>
            </a:xfrm>
          </p:grpSpPr>
          <p:cxnSp>
            <p:nvCxnSpPr>
              <p:cNvPr id="183" name="Google Shape;183;p3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4" name="Google Shape;184;p3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5" name="Google Shape;185;p3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6" name="Google Shape;186;p3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7" name="Google Shape;187;p3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8" name="Google Shape;188;p3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9" name="Google Shape;189;p3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0" name="Google Shape;190;p3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1" name="Google Shape;191;p3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2" name="Google Shape;192;p3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3" name="Google Shape;193;p3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4" name="Google Shape;194;p3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5" name="Google Shape;195;p3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6" name="Google Shape;196;p3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7" name="Google Shape;197;p3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8" name="Google Shape;198;p3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9" name="Google Shape;199;p3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0" name="Google Shape;200;p3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1" name="Google Shape;201;p3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2" name="Google Shape;202;p3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203" name="Google Shape;203;p30"/>
            <p:cNvGrpSpPr/>
            <p:nvPr/>
          </p:nvGrpSpPr>
          <p:grpSpPr>
            <a:xfrm>
              <a:off x="1277000" y="623550"/>
              <a:ext cx="9638000" cy="5537047"/>
              <a:chOff x="1277000" y="623550"/>
              <a:chExt cx="9638000" cy="5537047"/>
            </a:xfrm>
          </p:grpSpPr>
          <p:sp>
            <p:nvSpPr>
              <p:cNvPr id="204" name="Google Shape;204;p3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205" name="Google Shape;205;p3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206" name="Google Shape;206;p3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207" name="Google Shape;207;p3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208" name="Google Shape;208;p3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209" name="Google Shape;209;p3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210" name="Google Shape;210;p3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211" name="Google Shape;211;p3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212" name="Google Shape;212;p3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213" name="Google Shape;213;p3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214" name="Google Shape;214;p3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grpSp>
        <p:sp>
          <p:nvSpPr>
            <p:cNvPr id="215" name="Google Shape;215;p3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panose="020B0603020202020204"/>
                <a:buNone/>
              </a:pPr>
              <a:endParaRPr sz="1800" b="0" i="0" u="none" strike="noStrike" cap="none">
                <a:solidFill>
                  <a:srgbClr val="575757"/>
                </a:solidFill>
                <a:latin typeface="Trebuchet MS" panose="020B0603020202020204"/>
                <a:ea typeface="Trebuchet MS" panose="020B0603020202020204"/>
                <a:cs typeface="Trebuchet MS" panose="020B0603020202020204"/>
                <a:sym typeface="Trebuchet MS" panose="020B0603020202020204"/>
              </a:endParaRPr>
            </a:p>
          </p:txBody>
        </p:sp>
        <p:sp>
          <p:nvSpPr>
            <p:cNvPr id="216" name="Google Shape;216;p3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217" name="Google Shape;217;p3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grpSp>
          <p:nvGrpSpPr>
            <p:cNvPr id="218" name="Google Shape;218;p30"/>
            <p:cNvGrpSpPr/>
            <p:nvPr/>
          </p:nvGrpSpPr>
          <p:grpSpPr>
            <a:xfrm>
              <a:off x="629400" y="5975122"/>
              <a:ext cx="10933200" cy="79536"/>
              <a:chOff x="629400" y="5975122"/>
              <a:chExt cx="10933200" cy="79536"/>
            </a:xfrm>
          </p:grpSpPr>
          <p:sp>
            <p:nvSpPr>
              <p:cNvPr id="219" name="Google Shape;219;p3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220" name="Google Shape;220;p3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221" name="Google Shape;221;p3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222" name="Google Shape;222;p3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223" name="Google Shape;223;p3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grpSp>
        <p:sp>
          <p:nvSpPr>
            <p:cNvPr id="224" name="Google Shape;224;p3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225" name="Google Shape;225;p3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panose="020B0603020202020204"/>
                <a:buNone/>
              </a:pPr>
              <a:r>
                <a:rPr lang="en-US" sz="1000" b="0"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rPr>
                <a:t>1. xxxx  2. xxxx  3. List footnotes in numerical order. Footnote numbers are not bracketed. Use 10pt font</a:t>
              </a:r>
            </a:p>
            <a:p>
              <a:pPr marL="0" marR="0" lvl="0" indent="0" algn="l" rtl="0">
                <a:lnSpc>
                  <a:spcPct val="90000"/>
                </a:lnSpc>
                <a:spcBef>
                  <a:spcPts val="0"/>
                </a:spcBef>
                <a:spcAft>
                  <a:spcPts val="0"/>
                </a:spcAft>
                <a:buClr>
                  <a:srgbClr val="7F7F7F"/>
                </a:buClr>
                <a:buSzPts val="1000"/>
                <a:buFont typeface="Trebuchet MS" panose="020B0603020202020204"/>
                <a:buNone/>
              </a:pPr>
              <a:r>
                <a:rPr lang="en-US" sz="1000" b="0"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rPr>
                <a:t>Note: Do not put a period at the end of the note or the source</a:t>
              </a:r>
            </a:p>
            <a:p>
              <a:pPr marL="0" marR="0" lvl="0" indent="0" algn="l" rtl="0">
                <a:lnSpc>
                  <a:spcPct val="90000"/>
                </a:lnSpc>
                <a:spcBef>
                  <a:spcPts val="0"/>
                </a:spcBef>
                <a:spcAft>
                  <a:spcPts val="0"/>
                </a:spcAft>
                <a:buClr>
                  <a:srgbClr val="7F7F7F"/>
                </a:buClr>
                <a:buSzPts val="1000"/>
                <a:buFont typeface="Trebuchet MS" panose="020B0603020202020204"/>
                <a:buNone/>
              </a:pPr>
              <a:r>
                <a:rPr lang="en-US" sz="1000" b="0"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rPr>
                <a:t>Source: Include a source for every chart that you use. Separate sources with a semicolon; BCG-related sources go at the end</a:t>
              </a:r>
            </a:p>
          </p:txBody>
        </p:sp>
      </p:grpSp>
      <p:sp>
        <p:nvSpPr>
          <p:cNvPr id="226" name="Google Shape;226;p3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panose="020B0603020202020204"/>
                <a:ea typeface="Trebuchet MS" panose="020B0603020202020204"/>
                <a:cs typeface="Trebuchet MS" panose="020B0603020202020204"/>
                <a:sym typeface="Trebuchet MS" panose="020B0603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3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D. Title Slide">
  <p:cSld name="D. Title Slide">
    <p:spTree>
      <p:nvGrpSpPr>
        <p:cNvPr id="1" name="Shape 228"/>
        <p:cNvGrpSpPr/>
        <p:nvPr/>
      </p:nvGrpSpPr>
      <p:grpSpPr>
        <a:xfrm>
          <a:off x="0" y="0"/>
          <a:ext cx="0" cy="0"/>
          <a:chOff x="0" y="0"/>
          <a:chExt cx="0" cy="0"/>
        </a:xfrm>
      </p:grpSpPr>
      <p:sp>
        <p:nvSpPr>
          <p:cNvPr id="229" name="Google Shape;229;p31"/>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pic>
        <p:nvPicPr>
          <p:cNvPr id="230" name="Google Shape;230;p31"/>
          <p:cNvPicPr preferRelativeResize="0"/>
          <p:nvPr/>
        </p:nvPicPr>
        <p:blipFill rotWithShape="1">
          <a:blip r:embed="rId2"/>
          <a:srcRect l="1731" t="8741" r="102" b="27"/>
          <a:stretch>
            <a:fillRect/>
          </a:stretch>
        </p:blipFill>
        <p:spPr>
          <a:xfrm rot="-5400000" flipH="1">
            <a:off x="8471921" y="1973272"/>
            <a:ext cx="580573" cy="6858000"/>
          </a:xfrm>
          <a:prstGeom prst="rect">
            <a:avLst/>
          </a:prstGeom>
          <a:noFill/>
          <a:ln>
            <a:noFill/>
          </a:ln>
        </p:spPr>
      </p:pic>
      <p:pic>
        <p:nvPicPr>
          <p:cNvPr id="231" name="Google Shape;231;p31"/>
          <p:cNvPicPr preferRelativeResize="0"/>
          <p:nvPr/>
        </p:nvPicPr>
        <p:blipFill rotWithShape="1">
          <a:blip r:embed="rId3"/>
          <a:srcRect b="23056"/>
          <a:stretch>
            <a:fillRect/>
          </a:stretch>
        </p:blipFill>
        <p:spPr>
          <a:xfrm flipH="1">
            <a:off x="0" y="0"/>
            <a:ext cx="12192000" cy="5276850"/>
          </a:xfrm>
          <a:prstGeom prst="rect">
            <a:avLst/>
          </a:prstGeom>
          <a:noFill/>
          <a:ln>
            <a:noFill/>
          </a:ln>
        </p:spPr>
      </p:pic>
      <p:sp>
        <p:nvSpPr>
          <p:cNvPr id="232" name="Google Shape;232;p31"/>
          <p:cNvSpPr>
            <a:spLocks noGrp="1"/>
          </p:cNvSpPr>
          <p:nvPr>
            <p:ph type="pic" idx="2"/>
          </p:nvPr>
        </p:nvSpPr>
        <p:spPr>
          <a:xfrm>
            <a:off x="9366561" y="5570642"/>
            <a:ext cx="1867935" cy="896833"/>
          </a:xfrm>
          <a:prstGeom prst="rect">
            <a:avLst/>
          </a:prstGeom>
          <a:noFill/>
          <a:ln>
            <a:noFill/>
          </a:ln>
        </p:spPr>
      </p:sp>
      <p:sp>
        <p:nvSpPr>
          <p:cNvPr id="233" name="Google Shape;233;p31"/>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panose="020B0603020202020204"/>
              <a:ea typeface="Trebuchet MS" panose="020B0603020202020204"/>
              <a:cs typeface="Trebuchet MS" panose="020B0603020202020204"/>
              <a:sym typeface="Trebuchet MS" panose="020B0603020202020204"/>
            </a:endParaRPr>
          </a:p>
        </p:txBody>
      </p:sp>
      <p:sp>
        <p:nvSpPr>
          <p:cNvPr id="234" name="Google Shape;234;p31"/>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panose="020B0603020202020204"/>
                <a:ea typeface="Trebuchet MS" panose="020B0603020202020204"/>
                <a:cs typeface="Trebuchet MS" panose="020B0603020202020204"/>
                <a:sym typeface="Trebuchet MS" panose="020B0603020202020204"/>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35" name="Google Shape;235;p31"/>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36" name="Google Shape;236;p31"/>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panose="020B0603020202020204"/>
              <a:buNone/>
              <a:defRPr sz="5400">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31"/>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bg>
      <p:bgPr>
        <a:solidFill>
          <a:schemeClr val="lt2"/>
        </a:solidFill>
        <a:effectLst/>
      </p:bgPr>
    </p:bg>
    <p:spTree>
      <p:nvGrpSpPr>
        <p:cNvPr id="1" name="Shape 32"/>
        <p:cNvGrpSpPr/>
        <p:nvPr/>
      </p:nvGrpSpPr>
      <p:grpSpPr>
        <a:xfrm>
          <a:off x="0" y="0"/>
          <a:ext cx="0" cy="0"/>
          <a:chOff x="0" y="0"/>
          <a:chExt cx="0" cy="0"/>
        </a:xfrm>
      </p:grpSpPr>
      <p:sp>
        <p:nvSpPr>
          <p:cNvPr id="33" name="Google Shape;33;p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panose="020B0603020202020204"/>
                <a:ea typeface="Trebuchet MS" panose="020B0603020202020204"/>
                <a:cs typeface="Trebuchet MS" panose="020B0603020202020204"/>
                <a:sym typeface="Trebuchet MS" panose="020B0603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sp>
        <p:nvSpPr>
          <p:cNvPr id="35" name="Google Shape;35;p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panose="020B0603020202020204"/>
              <a:buNone/>
              <a:defRPr sz="3400" b="0" i="0" u="none">
                <a:solidFill>
                  <a:srgbClr val="28BA73"/>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D. Title Only">
  <p:cSld name="D. Title Only">
    <p:spTree>
      <p:nvGrpSpPr>
        <p:cNvPr id="1" name="Shape 238"/>
        <p:cNvGrpSpPr/>
        <p:nvPr/>
      </p:nvGrpSpPr>
      <p:grpSpPr>
        <a:xfrm>
          <a:off x="0" y="0"/>
          <a:ext cx="0" cy="0"/>
          <a:chOff x="0" y="0"/>
          <a:chExt cx="0" cy="0"/>
        </a:xfrm>
      </p:grpSpPr>
      <p:sp>
        <p:nvSpPr>
          <p:cNvPr id="239" name="Google Shape;239;p3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panose="020B0603020202020204"/>
                <a:ea typeface="Trebuchet MS" panose="020B0603020202020204"/>
                <a:cs typeface="Trebuchet MS" panose="020B0603020202020204"/>
                <a:sym typeface="Trebuchet MS" panose="020B0603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3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sp>
        <p:nvSpPr>
          <p:cNvPr id="241" name="Google Shape;241;p3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panose="020B0603020202020204"/>
              <a:buNone/>
              <a:defRPr>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D. Title and Text">
  <p:cSld name="D. Title and Text">
    <p:spTree>
      <p:nvGrpSpPr>
        <p:cNvPr id="1" name="Shape 242"/>
        <p:cNvGrpSpPr/>
        <p:nvPr/>
      </p:nvGrpSpPr>
      <p:grpSpPr>
        <a:xfrm>
          <a:off x="0" y="0"/>
          <a:ext cx="0" cy="0"/>
          <a:chOff x="0" y="0"/>
          <a:chExt cx="0" cy="0"/>
        </a:xfrm>
      </p:grpSpPr>
      <p:sp>
        <p:nvSpPr>
          <p:cNvPr id="243" name="Google Shape;243;p33"/>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4" name="Google Shape;244;p33"/>
          <p:cNvSpPr txBox="1">
            <a:spLocks noGrp="1"/>
          </p:cNvSpPr>
          <p:nvPr>
            <p:ph type="body" idx="1"/>
          </p:nvPr>
        </p:nvSpPr>
        <p:spPr>
          <a:xfrm>
            <a:off x="629400" y="2085628"/>
            <a:ext cx="10933950" cy="4072976"/>
          </a:xfrm>
          <a:prstGeom prst="rect">
            <a:avLst/>
          </a:prstGeom>
          <a:noFill/>
          <a:ln>
            <a:noFill/>
          </a:ln>
        </p:spPr>
        <p:txBody>
          <a:bodyPr spcFirstLastPara="1" wrap="square" lIns="0" tIns="0" rIns="0" bIns="0" anchor="t" anchorCtr="0">
            <a:noAutofit/>
          </a:bodyPr>
          <a:lstStyle>
            <a:lvl1pPr marL="457200" lvl="0" indent="-304800" algn="l">
              <a:lnSpc>
                <a:spcPct val="100000"/>
              </a:lnSpc>
              <a:spcBef>
                <a:spcPts val="0"/>
              </a:spcBef>
              <a:spcAft>
                <a:spcPts val="0"/>
              </a:spcAft>
              <a:buClr>
                <a:schemeClr val="dk1"/>
              </a:buClr>
              <a:buSzPts val="1200"/>
              <a:buChar char="​"/>
              <a:defRPr/>
            </a:lvl1pPr>
            <a:lvl2pPr marL="914400" lvl="1" indent="-304800" algn="l">
              <a:lnSpc>
                <a:spcPct val="100000"/>
              </a:lnSpc>
              <a:spcBef>
                <a:spcPts val="0"/>
              </a:spcBef>
              <a:spcAft>
                <a:spcPts val="0"/>
              </a:spcAft>
              <a:buSzPts val="1200"/>
              <a:buChar char="•"/>
              <a:defRPr/>
            </a:lvl2pPr>
            <a:lvl3pPr marL="1371600" lvl="2" indent="-304800" algn="l">
              <a:lnSpc>
                <a:spcPct val="100000"/>
              </a:lnSpc>
              <a:spcBef>
                <a:spcPts val="0"/>
              </a:spcBef>
              <a:spcAft>
                <a:spcPts val="0"/>
              </a:spcAft>
              <a:buSzPts val="1200"/>
              <a:buChar char="–"/>
              <a:defRPr/>
            </a:lvl3pPr>
            <a:lvl4pPr marL="1828800" lvl="3" indent="-330200" algn="l">
              <a:lnSpc>
                <a:spcPct val="100000"/>
              </a:lnSpc>
              <a:spcBef>
                <a:spcPts val="0"/>
              </a:spcBef>
              <a:spcAft>
                <a:spcPts val="0"/>
              </a:spcAft>
              <a:buSzPts val="1600"/>
              <a:buChar char="​"/>
              <a:defRPr/>
            </a:lvl4pPr>
            <a:lvl5pPr marL="2286000" lvl="4" indent="-330200" algn="l">
              <a:lnSpc>
                <a:spcPct val="100000"/>
              </a:lnSpc>
              <a:spcBef>
                <a:spcPts val="0"/>
              </a:spcBef>
              <a:spcAft>
                <a:spcPts val="0"/>
              </a:spcAft>
              <a:buClr>
                <a:schemeClr val="dk1"/>
              </a:buClr>
              <a:buSzPts val="1600"/>
              <a:buChar char="​"/>
              <a:defRPr/>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45" name="Google Shape;245;p3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D. Gray slice heading">
  <p:cSld name="D. Gray slice heading">
    <p:bg>
      <p:bgPr>
        <a:solidFill>
          <a:schemeClr val="lt1"/>
        </a:solidFill>
        <a:effectLst/>
      </p:bgPr>
    </p:bg>
    <p:spTree>
      <p:nvGrpSpPr>
        <p:cNvPr id="1" name="Shape 246"/>
        <p:cNvGrpSpPr/>
        <p:nvPr/>
      </p:nvGrpSpPr>
      <p:grpSpPr>
        <a:xfrm>
          <a:off x="0" y="0"/>
          <a:ext cx="0" cy="0"/>
          <a:chOff x="0" y="0"/>
          <a:chExt cx="0" cy="0"/>
        </a:xfrm>
      </p:grpSpPr>
      <p:sp>
        <p:nvSpPr>
          <p:cNvPr id="247" name="Google Shape;247;p3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panose="020B0603020202020204"/>
                <a:ea typeface="Trebuchet MS" panose="020B0603020202020204"/>
                <a:cs typeface="Trebuchet MS" panose="020B0603020202020204"/>
                <a:sym typeface="Trebuchet MS" panose="020B0603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3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sp>
        <p:nvSpPr>
          <p:cNvPr id="249" name="Google Shape;249;p34"/>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250" name="Google Shape;250;p34"/>
          <p:cNvSpPr txBox="1">
            <a:spLocks noGrp="1"/>
          </p:cNvSpPr>
          <p:nvPr>
            <p:ph type="subTitle" idx="1"/>
          </p:nvPr>
        </p:nvSpPr>
        <p:spPr>
          <a:xfrm>
            <a:off x="630000" y="2158987"/>
            <a:ext cx="3744000" cy="541687"/>
          </a:xfrm>
          <a:prstGeom prst="rect">
            <a:avLst/>
          </a:prstGeom>
          <a:noFill/>
          <a:ln>
            <a:noFill/>
          </a:ln>
        </p:spPr>
        <p:txBody>
          <a:bodyPr spcFirstLastPara="1" wrap="square" lIns="0" tIns="0" rIns="0" bIns="0" anchor="t" anchorCtr="0">
            <a:noAutofit/>
          </a:bodyPr>
          <a:lstStyle>
            <a:lvl1pPr lvl="0" algn="l">
              <a:lnSpc>
                <a:spcPct val="110000"/>
              </a:lnSpc>
              <a:spcBef>
                <a:spcPts val="600"/>
              </a:spcBef>
              <a:spcAft>
                <a:spcPts val="0"/>
              </a:spcAft>
              <a:buClr>
                <a:schemeClr val="dk2"/>
              </a:buClr>
              <a:buSzPts val="1600"/>
              <a:buNone/>
              <a:defRPr sz="1600">
                <a:solidFill>
                  <a:schemeClr val="dk2"/>
                </a:solidFill>
                <a:latin typeface="Trebuchet MS" panose="020B0603020202020204"/>
                <a:ea typeface="Trebuchet MS" panose="020B0603020202020204"/>
                <a:cs typeface="Trebuchet MS" panose="020B0603020202020204"/>
                <a:sym typeface="Trebuchet MS" panose="020B0603020202020204"/>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51" name="Google Shape;251;p34"/>
          <p:cNvSpPr txBox="1">
            <a:spLocks noGrp="1"/>
          </p:cNvSpPr>
          <p:nvPr>
            <p:ph type="title"/>
          </p:nvPr>
        </p:nvSpPr>
        <p:spPr>
          <a:xfrm>
            <a:off x="630000" y="1227048"/>
            <a:ext cx="3744000" cy="66479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2400"/>
              <a:buFont typeface="Trebuchet MS" panose="020B0603020202020204"/>
              <a:buNone/>
              <a:defRPr sz="2400">
                <a:solidFill>
                  <a:schemeClr val="dk2"/>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D. Section header box">
  <p:cSld name="D. Section header box">
    <p:spTree>
      <p:nvGrpSpPr>
        <p:cNvPr id="1" name="Shape 252"/>
        <p:cNvGrpSpPr/>
        <p:nvPr/>
      </p:nvGrpSpPr>
      <p:grpSpPr>
        <a:xfrm>
          <a:off x="0" y="0"/>
          <a:ext cx="0" cy="0"/>
          <a:chOff x="0" y="0"/>
          <a:chExt cx="0" cy="0"/>
        </a:xfrm>
      </p:grpSpPr>
      <p:sp>
        <p:nvSpPr>
          <p:cNvPr id="253" name="Google Shape;253;p3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panose="020B0603020202020204"/>
                <a:ea typeface="Trebuchet MS" panose="020B0603020202020204"/>
                <a:cs typeface="Trebuchet MS" panose="020B0603020202020204"/>
                <a:sym typeface="Trebuchet MS" panose="020B0603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3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sp>
        <p:nvSpPr>
          <p:cNvPr id="255" name="Google Shape;255;p35"/>
          <p:cNvSpPr txBox="1">
            <a:spLocks noGrp="1"/>
          </p:cNvSpPr>
          <p:nvPr>
            <p:ph type="title"/>
          </p:nvPr>
        </p:nvSpPr>
        <p:spPr>
          <a:xfrm>
            <a:off x="1284742" y="2668041"/>
            <a:ext cx="9620491" cy="3201026"/>
          </a:xfrm>
          <a:prstGeom prst="rect">
            <a:avLst/>
          </a:prstGeom>
          <a:noFill/>
          <a:ln>
            <a:noFill/>
          </a:ln>
        </p:spPr>
        <p:txBody>
          <a:bodyPr spcFirstLastPara="1" wrap="square" lIns="274300" tIns="274300" rIns="274300" bIns="137150" anchor="b" anchorCtr="0">
            <a:noAutofit/>
          </a:bodyPr>
          <a:lstStyle>
            <a:lvl1pPr lvl="0" algn="l">
              <a:lnSpc>
                <a:spcPct val="111000"/>
              </a:lnSpc>
              <a:spcBef>
                <a:spcPts val="0"/>
              </a:spcBef>
              <a:spcAft>
                <a:spcPts val="0"/>
              </a:spcAft>
              <a:buClr>
                <a:schemeClr val="dk2"/>
              </a:buClr>
              <a:buSzPts val="5400"/>
              <a:buFont typeface="Trebuchet MS" panose="020B0603020202020204"/>
              <a:buNone/>
              <a:defRPr sz="5400">
                <a:solidFill>
                  <a:schemeClr val="dk2"/>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6" name="Google Shape;256;p35"/>
          <p:cNvSpPr/>
          <p:nvPr/>
        </p:nvSpPr>
        <p:spPr>
          <a:xfrm>
            <a:off x="1280693" y="1424081"/>
            <a:ext cx="951721" cy="951721"/>
          </a:xfrm>
          <a:prstGeom prst="rect">
            <a:avLst/>
          </a:prstGeom>
          <a:noFill/>
          <a:ln w="10775" cap="flat" cmpd="sng">
            <a:solidFill>
              <a:schemeClr val="dk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D. Section header line">
  <p:cSld name="D. Section header line">
    <p:bg>
      <p:bgPr>
        <a:solidFill>
          <a:schemeClr val="lt1"/>
        </a:solidFill>
        <a:effectLst/>
      </p:bgPr>
    </p:bg>
    <p:spTree>
      <p:nvGrpSpPr>
        <p:cNvPr id="1" name="Shape 257"/>
        <p:cNvGrpSpPr/>
        <p:nvPr/>
      </p:nvGrpSpPr>
      <p:grpSpPr>
        <a:xfrm>
          <a:off x="0" y="0"/>
          <a:ext cx="0" cy="0"/>
          <a:chOff x="0" y="0"/>
          <a:chExt cx="0" cy="0"/>
        </a:xfrm>
      </p:grpSpPr>
      <p:sp>
        <p:nvSpPr>
          <p:cNvPr id="258" name="Google Shape;258;p3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panose="020B0603020202020204"/>
                <a:ea typeface="Trebuchet MS" panose="020B0603020202020204"/>
                <a:cs typeface="Trebuchet MS" panose="020B0603020202020204"/>
                <a:sym typeface="Trebuchet MS" panose="020B0603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9" name="Google Shape;259;p36"/>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5400"/>
              <a:buFont typeface="Trebuchet MS" panose="020B0603020202020204"/>
              <a:buNone/>
              <a:defRPr sz="5400">
                <a:solidFill>
                  <a:schemeClr val="dk2"/>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60" name="Google Shape;260;p36"/>
          <p:cNvCxnSpPr/>
          <p:nvPr/>
        </p:nvCxnSpPr>
        <p:spPr>
          <a:xfrm>
            <a:off x="630000" y="3680016"/>
            <a:ext cx="11558587"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D. White one third">
  <p:cSld name="D. White one third">
    <p:bg>
      <p:bgPr>
        <a:gradFill>
          <a:gsLst>
            <a:gs pos="0">
              <a:schemeClr val="dk2"/>
            </a:gs>
            <a:gs pos="100000">
              <a:schemeClr val="accent2"/>
            </a:gs>
          </a:gsLst>
          <a:lin ang="8100000" scaled="0"/>
        </a:gradFill>
        <a:effectLst/>
      </p:bgPr>
    </p:bg>
    <p:spTree>
      <p:nvGrpSpPr>
        <p:cNvPr id="1" name="Shape 261"/>
        <p:cNvGrpSpPr/>
        <p:nvPr/>
      </p:nvGrpSpPr>
      <p:grpSpPr>
        <a:xfrm>
          <a:off x="0" y="0"/>
          <a:ext cx="0" cy="0"/>
          <a:chOff x="0" y="0"/>
          <a:chExt cx="0" cy="0"/>
        </a:xfrm>
      </p:grpSpPr>
      <p:pic>
        <p:nvPicPr>
          <p:cNvPr id="262" name="Google Shape;262;p37"/>
          <p:cNvPicPr preferRelativeResize="0"/>
          <p:nvPr/>
        </p:nvPicPr>
        <p:blipFill rotWithShape="1">
          <a:blip r:embed="rId2"/>
          <a:srcRect l="29398" t="8741" r="101" b="27"/>
          <a:stretch>
            <a:fillRect/>
          </a:stretch>
        </p:blipFill>
        <p:spPr>
          <a:xfrm rot="10800000" flipH="1">
            <a:off x="4064994" y="0"/>
            <a:ext cx="416951" cy="6858000"/>
          </a:xfrm>
          <a:prstGeom prst="rect">
            <a:avLst/>
          </a:prstGeom>
          <a:noFill/>
          <a:ln>
            <a:noFill/>
          </a:ln>
        </p:spPr>
      </p:pic>
      <p:sp>
        <p:nvSpPr>
          <p:cNvPr id="263" name="Google Shape;263;p3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4" name="Google Shape;264;p3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panose="020B0603020202020204"/>
              <a:buNone/>
            </a:pPr>
            <a:fld id="{00000000-1234-1234-1234-123412341234}" type="slidenum">
              <a:rPr lang="en-US" sz="1000">
                <a:solidFill>
                  <a:schemeClr val="lt1"/>
                </a:solidFill>
                <a:latin typeface="Trebuchet MS" panose="020B0603020202020204"/>
                <a:ea typeface="Trebuchet MS" panose="020B0603020202020204"/>
                <a:cs typeface="Trebuchet MS" panose="020B0603020202020204"/>
                <a:sym typeface="Trebuchet MS" panose="020B0603020202020204"/>
              </a:rPr>
              <a:t>‹#›</a:t>
            </a:fld>
            <a:endParaRPr sz="10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265" name="Google Shape;265;p3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266" name="Google Shape;266;p37"/>
          <p:cNvSpPr/>
          <p:nvPr/>
        </p:nvSpPr>
        <p:spPr>
          <a:xfrm>
            <a:off x="0" y="0"/>
            <a:ext cx="4079508"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267" name="Google Shape;267;p37"/>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panose="020B0603020202020204"/>
              <a:buNone/>
              <a:defRPr sz="2400">
                <a:solidFill>
                  <a:schemeClr val="dk2"/>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D. Green highlight">
  <p:cSld name="D. Green highlight">
    <p:bg>
      <p:bgPr>
        <a:gradFill>
          <a:gsLst>
            <a:gs pos="0">
              <a:schemeClr val="dk2"/>
            </a:gs>
            <a:gs pos="100000">
              <a:schemeClr val="accent2"/>
            </a:gs>
          </a:gsLst>
          <a:lin ang="8100000" scaled="0"/>
        </a:gradFill>
        <a:effectLst/>
      </p:bgPr>
    </p:bg>
    <p:spTree>
      <p:nvGrpSpPr>
        <p:cNvPr id="1" name="Shape 268"/>
        <p:cNvGrpSpPr/>
        <p:nvPr/>
      </p:nvGrpSpPr>
      <p:grpSpPr>
        <a:xfrm>
          <a:off x="0" y="0"/>
          <a:ext cx="0" cy="0"/>
          <a:chOff x="0" y="0"/>
          <a:chExt cx="0" cy="0"/>
        </a:xfrm>
      </p:grpSpPr>
      <p:pic>
        <p:nvPicPr>
          <p:cNvPr id="269" name="Google Shape;269;p38"/>
          <p:cNvPicPr preferRelativeResize="0"/>
          <p:nvPr/>
        </p:nvPicPr>
        <p:blipFill rotWithShape="1">
          <a:blip r:embed="rId2"/>
          <a:srcRect l="29398" t="8741" r="101" b="27"/>
          <a:stretch>
            <a:fillRect/>
          </a:stretch>
        </p:blipFill>
        <p:spPr>
          <a:xfrm rot="10800000" flipH="1">
            <a:off x="7165606" y="0"/>
            <a:ext cx="416951" cy="6858000"/>
          </a:xfrm>
          <a:prstGeom prst="rect">
            <a:avLst/>
          </a:prstGeom>
          <a:noFill/>
          <a:ln>
            <a:noFill/>
          </a:ln>
        </p:spPr>
      </p:pic>
      <p:sp>
        <p:nvSpPr>
          <p:cNvPr id="270" name="Google Shape;270;p38"/>
          <p:cNvSpPr/>
          <p:nvPr/>
        </p:nvSpPr>
        <p:spPr>
          <a:xfrm>
            <a:off x="0" y="0"/>
            <a:ext cx="7171956"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271" name="Google Shape;271;p3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2" name="Google Shape;272;p3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panose="020B0603020202020204"/>
              <a:buNone/>
            </a:pPr>
            <a:fld id="{00000000-1234-1234-1234-123412341234}" type="slidenum">
              <a:rPr lang="en-US" sz="1000">
                <a:solidFill>
                  <a:schemeClr val="lt1"/>
                </a:solidFill>
                <a:latin typeface="Trebuchet MS" panose="020B0603020202020204"/>
                <a:ea typeface="Trebuchet MS" panose="020B0603020202020204"/>
                <a:cs typeface="Trebuchet MS" panose="020B0603020202020204"/>
                <a:sym typeface="Trebuchet MS" panose="020B0603020202020204"/>
              </a:rPr>
              <a:t>‹#›</a:t>
            </a:fld>
            <a:endParaRPr sz="10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273" name="Google Shape;273;p3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274" name="Google Shape;274;p38"/>
          <p:cNvSpPr txBox="1">
            <a:spLocks noGrp="1"/>
          </p:cNvSpPr>
          <p:nvPr>
            <p:ph type="title"/>
          </p:nvPr>
        </p:nvSpPr>
        <p:spPr>
          <a:xfrm>
            <a:off x="630000" y="622800"/>
            <a:ext cx="6276529"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panose="020B0603020202020204"/>
              <a:buNone/>
              <a:defRPr>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D. Four column green">
  <p:cSld name="D. Four column green">
    <p:bg>
      <p:bgPr>
        <a:gradFill>
          <a:gsLst>
            <a:gs pos="0">
              <a:schemeClr val="dk2"/>
            </a:gs>
            <a:gs pos="100000">
              <a:schemeClr val="accent2"/>
            </a:gs>
          </a:gsLst>
          <a:lin ang="8100000" scaled="0"/>
        </a:gradFill>
        <a:effectLst/>
      </p:bgPr>
    </p:bg>
    <p:spTree>
      <p:nvGrpSpPr>
        <p:cNvPr id="1" name="Shape 275"/>
        <p:cNvGrpSpPr/>
        <p:nvPr/>
      </p:nvGrpSpPr>
      <p:grpSpPr>
        <a:xfrm>
          <a:off x="0" y="0"/>
          <a:ext cx="0" cy="0"/>
          <a:chOff x="0" y="0"/>
          <a:chExt cx="0" cy="0"/>
        </a:xfrm>
      </p:grpSpPr>
      <p:pic>
        <p:nvPicPr>
          <p:cNvPr id="276" name="Google Shape;276;p39"/>
          <p:cNvPicPr preferRelativeResize="0"/>
          <p:nvPr/>
        </p:nvPicPr>
        <p:blipFill rotWithShape="1">
          <a:blip r:embed="rId2"/>
          <a:srcRect l="29398" t="8741" r="101" b="27"/>
          <a:stretch>
            <a:fillRect/>
          </a:stretch>
        </p:blipFill>
        <p:spPr>
          <a:xfrm rot="10800000" flipH="1">
            <a:off x="9029246" y="0"/>
            <a:ext cx="416951" cy="6858000"/>
          </a:xfrm>
          <a:prstGeom prst="rect">
            <a:avLst/>
          </a:prstGeom>
          <a:noFill/>
          <a:ln>
            <a:noFill/>
          </a:ln>
        </p:spPr>
      </p:pic>
      <p:sp>
        <p:nvSpPr>
          <p:cNvPr id="277" name="Google Shape;277;p39"/>
          <p:cNvSpPr/>
          <p:nvPr/>
        </p:nvSpPr>
        <p:spPr>
          <a:xfrm>
            <a:off x="0" y="0"/>
            <a:ext cx="9034272"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278" name="Google Shape;278;p3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9" name="Google Shape;279;p3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280" name="Google Shape;280;p3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panose="020B0603020202020204"/>
              <a:buNone/>
            </a:pPr>
            <a:fld id="{00000000-1234-1234-1234-123412341234}" type="slidenum">
              <a:rPr lang="en-US" sz="1000">
                <a:solidFill>
                  <a:schemeClr val="lt1"/>
                </a:solidFill>
                <a:latin typeface="Trebuchet MS" panose="020B0603020202020204"/>
                <a:ea typeface="Trebuchet MS" panose="020B0603020202020204"/>
                <a:cs typeface="Trebuchet MS" panose="020B0603020202020204"/>
                <a:sym typeface="Trebuchet MS" panose="020B0603020202020204"/>
              </a:rPr>
              <a:t>‹#›</a:t>
            </a:fld>
            <a:endParaRPr sz="10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281" name="Google Shape;281;p39"/>
          <p:cNvSpPr txBox="1">
            <a:spLocks noGrp="1"/>
          </p:cNvSpPr>
          <p:nvPr>
            <p:ph type="title"/>
          </p:nvPr>
        </p:nvSpPr>
        <p:spPr>
          <a:xfrm>
            <a:off x="630000" y="622800"/>
            <a:ext cx="8101584"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panose="020B0603020202020204"/>
              <a:buNone/>
              <a:defRPr>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D. Green one third">
  <p:cSld name="D. Green one third">
    <p:bg>
      <p:bgPr>
        <a:gradFill>
          <a:gsLst>
            <a:gs pos="0">
              <a:schemeClr val="dk2"/>
            </a:gs>
            <a:gs pos="100000">
              <a:schemeClr val="accent2"/>
            </a:gs>
          </a:gsLst>
          <a:lin ang="8100000" scaled="0"/>
        </a:gradFill>
        <a:effectLst/>
      </p:bgPr>
    </p:bg>
    <p:spTree>
      <p:nvGrpSpPr>
        <p:cNvPr id="1" name="Shape 282"/>
        <p:cNvGrpSpPr/>
        <p:nvPr/>
      </p:nvGrpSpPr>
      <p:grpSpPr>
        <a:xfrm>
          <a:off x="0" y="0"/>
          <a:ext cx="0" cy="0"/>
          <a:chOff x="0" y="0"/>
          <a:chExt cx="0" cy="0"/>
        </a:xfrm>
      </p:grpSpPr>
      <p:pic>
        <p:nvPicPr>
          <p:cNvPr id="283" name="Google Shape;283;p40"/>
          <p:cNvPicPr preferRelativeResize="0"/>
          <p:nvPr/>
        </p:nvPicPr>
        <p:blipFill rotWithShape="1">
          <a:blip r:embed="rId2"/>
          <a:srcRect l="29398" t="8741" r="101" b="27"/>
          <a:stretch>
            <a:fillRect/>
          </a:stretch>
        </p:blipFill>
        <p:spPr>
          <a:xfrm flipH="1">
            <a:off x="3671068" y="0"/>
            <a:ext cx="416951" cy="6858000"/>
          </a:xfrm>
          <a:prstGeom prst="rect">
            <a:avLst/>
          </a:prstGeom>
          <a:noFill/>
          <a:ln>
            <a:noFill/>
          </a:ln>
        </p:spPr>
      </p:pic>
      <p:sp>
        <p:nvSpPr>
          <p:cNvPr id="284" name="Google Shape;284;p4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2400"/>
              <a:buFont typeface="Trebuchet MS" panose="020B0603020202020204"/>
              <a:buNone/>
              <a:defRPr sz="2400">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5" name="Google Shape;285;p40"/>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286" name="Google Shape;286;p4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panose="020B0603020202020204"/>
                <a:ea typeface="Trebuchet MS" panose="020B0603020202020204"/>
                <a:cs typeface="Trebuchet MS" panose="020B0603020202020204"/>
                <a:sym typeface="Trebuchet MS" panose="020B0603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7" name="Google Shape;287;p4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sp>
        <p:nvSpPr>
          <p:cNvPr id="288" name="Google Shape;288;p4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panose="020B0603020202020204"/>
              <a:buNone/>
            </a:pPr>
            <a:fld id="{00000000-1234-1234-1234-123412341234}" type="slidenum">
              <a:rPr lang="en-US" sz="1000">
                <a:solidFill>
                  <a:srgbClr val="7F7F7F"/>
                </a:solidFill>
                <a:latin typeface="Trebuchet MS" panose="020B0603020202020204"/>
                <a:ea typeface="Trebuchet MS" panose="020B0603020202020204"/>
                <a:cs typeface="Trebuchet MS" panose="020B0603020202020204"/>
                <a:sym typeface="Trebuchet MS" panose="020B0603020202020204"/>
              </a:rPr>
              <a:t>‹#›</a:t>
            </a:fld>
            <a:endParaRPr sz="1000">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D. Green half">
  <p:cSld name="D. Green half">
    <p:bg>
      <p:bgPr>
        <a:gradFill>
          <a:gsLst>
            <a:gs pos="0">
              <a:schemeClr val="dk2"/>
            </a:gs>
            <a:gs pos="100000">
              <a:schemeClr val="accent2"/>
            </a:gs>
          </a:gsLst>
          <a:lin ang="8100000" scaled="0"/>
        </a:gradFill>
        <a:effectLst/>
      </p:bgPr>
    </p:bg>
    <p:spTree>
      <p:nvGrpSpPr>
        <p:cNvPr id="1" name="Shape 289"/>
        <p:cNvGrpSpPr/>
        <p:nvPr/>
      </p:nvGrpSpPr>
      <p:grpSpPr>
        <a:xfrm>
          <a:off x="0" y="0"/>
          <a:ext cx="0" cy="0"/>
          <a:chOff x="0" y="0"/>
          <a:chExt cx="0" cy="0"/>
        </a:xfrm>
      </p:grpSpPr>
      <p:pic>
        <p:nvPicPr>
          <p:cNvPr id="290" name="Google Shape;290;p41"/>
          <p:cNvPicPr preferRelativeResize="0"/>
          <p:nvPr/>
        </p:nvPicPr>
        <p:blipFill rotWithShape="1">
          <a:blip r:embed="rId2"/>
          <a:srcRect l="29398" t="8741" r="101" b="27"/>
          <a:stretch>
            <a:fillRect/>
          </a:stretch>
        </p:blipFill>
        <p:spPr>
          <a:xfrm flipH="1">
            <a:off x="5689582" y="0"/>
            <a:ext cx="416951" cy="6858000"/>
          </a:xfrm>
          <a:prstGeom prst="rect">
            <a:avLst/>
          </a:prstGeom>
          <a:noFill/>
          <a:ln>
            <a:noFill/>
          </a:ln>
        </p:spPr>
      </p:pic>
      <p:sp>
        <p:nvSpPr>
          <p:cNvPr id="291" name="Google Shape;291;p41"/>
          <p:cNvSpPr/>
          <p:nvPr/>
        </p:nvSpPr>
        <p:spPr>
          <a:xfrm>
            <a:off x="6096000" y="0"/>
            <a:ext cx="6096000"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292" name="Google Shape;292;p41"/>
          <p:cNvSpPr>
            <a:spLocks noGrp="1"/>
          </p:cNvSpPr>
          <p:nvPr>
            <p:ph type="pic" idx="2"/>
          </p:nvPr>
        </p:nvSpPr>
        <p:spPr>
          <a:xfrm>
            <a:off x="6092021" y="0"/>
            <a:ext cx="6099977" cy="6858000"/>
          </a:xfrm>
          <a:prstGeom prst="rect">
            <a:avLst/>
          </a:prstGeom>
          <a:noFill/>
          <a:ln>
            <a:noFill/>
          </a:ln>
        </p:spPr>
      </p:sp>
      <p:sp>
        <p:nvSpPr>
          <p:cNvPr id="293" name="Google Shape;293;p41"/>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panose="020B0603020202020204"/>
              <a:buNone/>
              <a:defRPr sz="4400">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4" name="Google Shape;294;p4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panose="020B0603020202020204"/>
              <a:buNone/>
            </a:pPr>
            <a:fld id="{00000000-1234-1234-1234-123412341234}" type="slidenum">
              <a:rPr lang="en-US" sz="1000">
                <a:solidFill>
                  <a:srgbClr val="7F7F7F"/>
                </a:solidFill>
                <a:latin typeface="Trebuchet MS" panose="020B0603020202020204"/>
                <a:ea typeface="Trebuchet MS" panose="020B0603020202020204"/>
                <a:cs typeface="Trebuchet MS" panose="020B0603020202020204"/>
                <a:sym typeface="Trebuchet MS" panose="020B0603020202020204"/>
              </a:rPr>
              <a:t>‹#›</a:t>
            </a:fld>
            <a:endParaRPr sz="800">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sp>
        <p:nvSpPr>
          <p:cNvPr id="295" name="Google Shape;295;p4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panose="020B0603020202020204"/>
                <a:ea typeface="Trebuchet MS" panose="020B0603020202020204"/>
                <a:cs typeface="Trebuchet MS" panose="020B0603020202020204"/>
                <a:sym typeface="Trebuchet MS" panose="020B0603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6" name="Google Shape;296;p4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lt2"/>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30000" y="622800"/>
            <a:ext cx="1093335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3400"/>
              <a:buFont typeface="Trebuchet MS" panose="020B0603020202020204"/>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629399" y="2085628"/>
            <a:ext cx="10933801" cy="4089131"/>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406400" algn="l">
              <a:lnSpc>
                <a:spcPct val="100000"/>
              </a:lnSpc>
              <a:spcBef>
                <a:spcPts val="0"/>
              </a:spcBef>
              <a:spcAft>
                <a:spcPts val="0"/>
              </a:spcAft>
              <a:buSzPts val="2800"/>
              <a:buChar char="​"/>
              <a:defRPr sz="2800"/>
            </a:lvl4pPr>
            <a:lvl5pPr marL="2286000" lvl="4" indent="-406400" algn="l">
              <a:lnSpc>
                <a:spcPct val="100000"/>
              </a:lnSpc>
              <a:spcBef>
                <a:spcPts val="0"/>
              </a:spcBef>
              <a:spcAft>
                <a:spcPts val="0"/>
              </a:spcAft>
              <a:buClr>
                <a:schemeClr val="dk1"/>
              </a:buClr>
              <a:buSzPts val="2800"/>
              <a:buChar char="​"/>
              <a:defRPr sz="2800"/>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39" name="Google Shape;39;p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D. Green two third">
  <p:cSld name="D. Green two third">
    <p:bg>
      <p:bgPr>
        <a:gradFill>
          <a:gsLst>
            <a:gs pos="0">
              <a:schemeClr val="dk2"/>
            </a:gs>
            <a:gs pos="100000">
              <a:schemeClr val="accent2"/>
            </a:gs>
          </a:gsLst>
          <a:lin ang="8100000" scaled="0"/>
        </a:gradFill>
        <a:effectLst/>
      </p:bgPr>
    </p:bg>
    <p:spTree>
      <p:nvGrpSpPr>
        <p:cNvPr id="1" name="Shape 297"/>
        <p:cNvGrpSpPr/>
        <p:nvPr/>
      </p:nvGrpSpPr>
      <p:grpSpPr>
        <a:xfrm>
          <a:off x="0" y="0"/>
          <a:ext cx="0" cy="0"/>
          <a:chOff x="0" y="0"/>
          <a:chExt cx="0" cy="0"/>
        </a:xfrm>
      </p:grpSpPr>
      <p:pic>
        <p:nvPicPr>
          <p:cNvPr id="298" name="Google Shape;298;p42"/>
          <p:cNvPicPr preferRelativeResize="0"/>
          <p:nvPr/>
        </p:nvPicPr>
        <p:blipFill rotWithShape="1">
          <a:blip r:embed="rId2"/>
          <a:srcRect l="29398" t="8741" r="101" b="27"/>
          <a:stretch>
            <a:fillRect/>
          </a:stretch>
        </p:blipFill>
        <p:spPr>
          <a:xfrm flipH="1">
            <a:off x="7409849" y="0"/>
            <a:ext cx="416951" cy="6858000"/>
          </a:xfrm>
          <a:prstGeom prst="rect">
            <a:avLst/>
          </a:prstGeom>
          <a:noFill/>
          <a:ln>
            <a:noFill/>
          </a:ln>
        </p:spPr>
      </p:pic>
      <p:sp>
        <p:nvSpPr>
          <p:cNvPr id="299" name="Google Shape;299;p42"/>
          <p:cNvSpPr/>
          <p:nvPr/>
        </p:nvSpPr>
        <p:spPr>
          <a:xfrm>
            <a:off x="7819543" y="0"/>
            <a:ext cx="4372457"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300" name="Google Shape;300;p42"/>
          <p:cNvSpPr>
            <a:spLocks noGrp="1"/>
          </p:cNvSpPr>
          <p:nvPr>
            <p:ph type="pic" idx="2"/>
          </p:nvPr>
        </p:nvSpPr>
        <p:spPr>
          <a:xfrm>
            <a:off x="7820025" y="0"/>
            <a:ext cx="4371975" cy="6858000"/>
          </a:xfrm>
          <a:prstGeom prst="rect">
            <a:avLst/>
          </a:prstGeom>
          <a:noFill/>
          <a:ln>
            <a:noFill/>
          </a:ln>
        </p:spPr>
      </p:sp>
      <p:sp>
        <p:nvSpPr>
          <p:cNvPr id="301" name="Google Shape;301;p4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panose="020B0603020202020204"/>
                <a:ea typeface="Trebuchet MS" panose="020B0603020202020204"/>
                <a:cs typeface="Trebuchet MS" panose="020B0603020202020204"/>
                <a:sym typeface="Trebuchet MS" panose="020B0603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2" name="Google Shape;302;p4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sp>
        <p:nvSpPr>
          <p:cNvPr id="303" name="Google Shape;303;p42"/>
          <p:cNvSpPr txBox="1">
            <a:spLocks noGrp="1"/>
          </p:cNvSpPr>
          <p:nvPr>
            <p:ph type="title"/>
          </p:nvPr>
        </p:nvSpPr>
        <p:spPr>
          <a:xfrm>
            <a:off x="630936" y="178560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panose="020B0603020202020204"/>
              <a:buNone/>
              <a:defRPr sz="4400">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4" name="Google Shape;304;p4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panose="020B0603020202020204"/>
              <a:buNone/>
            </a:pPr>
            <a:fld id="{00000000-1234-1234-1234-123412341234}" type="slidenum">
              <a:rPr lang="en-US" sz="1000">
                <a:solidFill>
                  <a:srgbClr val="7F7F7F"/>
                </a:solidFill>
                <a:latin typeface="Trebuchet MS" panose="020B0603020202020204"/>
                <a:ea typeface="Trebuchet MS" panose="020B0603020202020204"/>
                <a:cs typeface="Trebuchet MS" panose="020B0603020202020204"/>
                <a:sym typeface="Trebuchet MS" panose="020B0603020202020204"/>
              </a:rPr>
              <a:t>‹#›</a:t>
            </a:fld>
            <a:endParaRPr sz="800">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D. Left arrow">
  <p:cSld name="D. Left arrow">
    <p:bg>
      <p:bgPr>
        <a:gradFill>
          <a:gsLst>
            <a:gs pos="0">
              <a:schemeClr val="dk2"/>
            </a:gs>
            <a:gs pos="100000">
              <a:schemeClr val="accent2"/>
            </a:gs>
          </a:gsLst>
          <a:lin ang="8100000" scaled="0"/>
        </a:gradFill>
        <a:effectLst/>
      </p:bgPr>
    </p:bg>
    <p:spTree>
      <p:nvGrpSpPr>
        <p:cNvPr id="1" name="Shape 305"/>
        <p:cNvGrpSpPr/>
        <p:nvPr/>
      </p:nvGrpSpPr>
      <p:grpSpPr>
        <a:xfrm>
          <a:off x="0" y="0"/>
          <a:ext cx="0" cy="0"/>
          <a:chOff x="0" y="0"/>
          <a:chExt cx="0" cy="0"/>
        </a:xfrm>
      </p:grpSpPr>
      <p:sp>
        <p:nvSpPr>
          <p:cNvPr id="306" name="Google Shape;306;p43"/>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panose="020B0603020202020204"/>
              <a:ea typeface="Trebuchet MS" panose="020B0603020202020204"/>
              <a:cs typeface="Trebuchet MS" panose="020B0603020202020204"/>
              <a:sym typeface="Trebuchet MS" panose="020B0603020202020204"/>
            </a:endParaRPr>
          </a:p>
        </p:txBody>
      </p:sp>
      <p:sp>
        <p:nvSpPr>
          <p:cNvPr id="307" name="Google Shape;307;p4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8" name="Google Shape;308;p4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309" name="Google Shape;309;p4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panose="020B0603020202020204"/>
              <a:buNone/>
            </a:pPr>
            <a:fld id="{00000000-1234-1234-1234-123412341234}" type="slidenum">
              <a:rPr lang="en-US" sz="1000">
                <a:solidFill>
                  <a:schemeClr val="lt1"/>
                </a:solidFill>
                <a:latin typeface="Trebuchet MS" panose="020B0603020202020204"/>
                <a:ea typeface="Trebuchet MS" panose="020B0603020202020204"/>
                <a:cs typeface="Trebuchet MS" panose="020B0603020202020204"/>
                <a:sym typeface="Trebuchet MS" panose="020B0603020202020204"/>
              </a:rPr>
              <a:t>‹#›</a:t>
            </a:fld>
            <a:endParaRPr sz="10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310" name="Google Shape;310;p4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panose="020B0603020202020204"/>
              <a:buNone/>
              <a:defRPr sz="2400">
                <a:solidFill>
                  <a:schemeClr val="dk2"/>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11" name="Google Shape;311;p43"/>
          <p:cNvPicPr preferRelativeResize="0"/>
          <p:nvPr/>
        </p:nvPicPr>
        <p:blipFill rotWithShape="1">
          <a:blip r:embed="rId2"/>
          <a:srcRect/>
          <a:stretch>
            <a:fill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D. Green left arrow">
  <p:cSld name="D. Green left arrow">
    <p:bg>
      <p:bgPr>
        <a:solidFill>
          <a:schemeClr val="lt1"/>
        </a:solidFill>
        <a:effectLst/>
      </p:bgPr>
    </p:bg>
    <p:spTree>
      <p:nvGrpSpPr>
        <p:cNvPr id="1" name="Shape 312"/>
        <p:cNvGrpSpPr/>
        <p:nvPr/>
      </p:nvGrpSpPr>
      <p:grpSpPr>
        <a:xfrm>
          <a:off x="0" y="0"/>
          <a:ext cx="0" cy="0"/>
          <a:chOff x="0" y="0"/>
          <a:chExt cx="0" cy="0"/>
        </a:xfrm>
      </p:grpSpPr>
      <p:sp>
        <p:nvSpPr>
          <p:cNvPr id="313" name="Google Shape;313;p44"/>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panose="020B0603020202020204"/>
              <a:ea typeface="Trebuchet MS" panose="020B0603020202020204"/>
              <a:cs typeface="Trebuchet MS" panose="020B0603020202020204"/>
              <a:sym typeface="Trebuchet MS" panose="020B0603020202020204"/>
            </a:endParaRPr>
          </a:p>
        </p:txBody>
      </p:sp>
      <p:sp>
        <p:nvSpPr>
          <p:cNvPr id="314" name="Google Shape;314;p44"/>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2400"/>
              <a:buFont typeface="Trebuchet MS" panose="020B0603020202020204"/>
              <a:buNone/>
              <a:defRPr>
                <a:solidFill>
                  <a:srgbClr val="FFFFFF"/>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 name="Google Shape;315;p4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panose="020B0603020202020204"/>
                <a:ea typeface="Trebuchet MS" panose="020B0603020202020204"/>
                <a:cs typeface="Trebuchet MS" panose="020B0603020202020204"/>
                <a:sym typeface="Trebuchet MS" panose="020B0603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6" name="Google Shape;316;p4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panose="020B0603020202020204"/>
              <a:buNone/>
            </a:pPr>
            <a:fld id="{00000000-1234-1234-1234-123412341234}" type="slidenum">
              <a:rPr lang="en-US" sz="1000">
                <a:solidFill>
                  <a:srgbClr val="7F7F7F"/>
                </a:solidFill>
                <a:latin typeface="Trebuchet MS" panose="020B0603020202020204"/>
                <a:ea typeface="Trebuchet MS" panose="020B0603020202020204"/>
                <a:cs typeface="Trebuchet MS" panose="020B0603020202020204"/>
                <a:sym typeface="Trebuchet MS" panose="020B0603020202020204"/>
              </a:rPr>
              <a:t>‹#›</a:t>
            </a:fld>
            <a:endParaRPr sz="1000">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sp>
        <p:nvSpPr>
          <p:cNvPr id="317" name="Google Shape;317;p4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pic>
        <p:nvPicPr>
          <p:cNvPr id="318" name="Google Shape;318;p44"/>
          <p:cNvPicPr preferRelativeResize="0"/>
          <p:nvPr/>
        </p:nvPicPr>
        <p:blipFill rotWithShape="1">
          <a:blip r:embed="rId2"/>
          <a:srcRect t="6216" b="7715"/>
          <a:stretch>
            <a:fillRect/>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D. Arrow one third">
  <p:cSld name="D. Arrow one third">
    <p:bg>
      <p:bgPr>
        <a:gradFill>
          <a:gsLst>
            <a:gs pos="0">
              <a:schemeClr val="dk2"/>
            </a:gs>
            <a:gs pos="100000">
              <a:schemeClr val="accent2"/>
            </a:gs>
          </a:gsLst>
          <a:lin ang="8100000" scaled="0"/>
        </a:gradFill>
        <a:effectLst/>
      </p:bgPr>
    </p:bg>
    <p:spTree>
      <p:nvGrpSpPr>
        <p:cNvPr id="1" name="Shape 319"/>
        <p:cNvGrpSpPr/>
        <p:nvPr/>
      </p:nvGrpSpPr>
      <p:grpSpPr>
        <a:xfrm>
          <a:off x="0" y="0"/>
          <a:ext cx="0" cy="0"/>
          <a:chOff x="0" y="0"/>
          <a:chExt cx="0" cy="0"/>
        </a:xfrm>
      </p:grpSpPr>
      <p:sp>
        <p:nvSpPr>
          <p:cNvPr id="320" name="Google Shape;320;p4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panose="020B0603020202020204"/>
              <a:buNone/>
            </a:pPr>
            <a:fld id="{00000000-1234-1234-1234-123412341234}" type="slidenum">
              <a:rPr lang="en-US" sz="1000">
                <a:solidFill>
                  <a:schemeClr val="lt1"/>
                </a:solidFill>
                <a:latin typeface="Trebuchet MS" panose="020B0603020202020204"/>
                <a:ea typeface="Trebuchet MS" panose="020B0603020202020204"/>
                <a:cs typeface="Trebuchet MS" panose="020B0603020202020204"/>
                <a:sym typeface="Trebuchet MS" panose="020B0603020202020204"/>
              </a:rPr>
              <a:t>‹#›</a:t>
            </a:fld>
            <a:endParaRPr sz="8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321" name="Google Shape;321;p4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2" name="Google Shape;322;p4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323" name="Google Shape;323;p45"/>
          <p:cNvSpPr/>
          <p:nvPr/>
        </p:nvSpPr>
        <p:spPr>
          <a:xfrm>
            <a:off x="1" y="0"/>
            <a:ext cx="5426920"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panose="020B0603020202020204"/>
              <a:ea typeface="Trebuchet MS" panose="020B0603020202020204"/>
              <a:cs typeface="Trebuchet MS" panose="020B0603020202020204"/>
              <a:sym typeface="Trebuchet MS" panose="020B0603020202020204"/>
            </a:endParaRPr>
          </a:p>
        </p:txBody>
      </p:sp>
      <p:sp>
        <p:nvSpPr>
          <p:cNvPr id="324" name="Google Shape;324;p45"/>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panose="020B0603020202020204"/>
              <a:buNone/>
              <a:defRPr sz="4400" b="0">
                <a:solidFill>
                  <a:schemeClr val="dk2"/>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25" name="Google Shape;325;p45"/>
          <p:cNvPicPr preferRelativeResize="0"/>
          <p:nvPr/>
        </p:nvPicPr>
        <p:blipFill rotWithShape="1">
          <a:blip r:embed="rId2"/>
          <a:srcRect/>
          <a:stretch>
            <a:fill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D. Green arrow one third">
  <p:cSld name="D. Green arrow one third">
    <p:bg>
      <p:bgPr>
        <a:solidFill>
          <a:schemeClr val="lt1"/>
        </a:solidFill>
        <a:effectLst/>
      </p:bgPr>
    </p:bg>
    <p:spTree>
      <p:nvGrpSpPr>
        <p:cNvPr id="1" name="Shape 326"/>
        <p:cNvGrpSpPr/>
        <p:nvPr/>
      </p:nvGrpSpPr>
      <p:grpSpPr>
        <a:xfrm>
          <a:off x="0" y="0"/>
          <a:ext cx="0" cy="0"/>
          <a:chOff x="0" y="0"/>
          <a:chExt cx="0" cy="0"/>
        </a:xfrm>
      </p:grpSpPr>
      <p:sp>
        <p:nvSpPr>
          <p:cNvPr id="327" name="Google Shape;327;p46"/>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panose="020B0603020202020204"/>
              <a:ea typeface="Trebuchet MS" panose="020B0603020202020204"/>
              <a:cs typeface="Trebuchet MS" panose="020B0603020202020204"/>
              <a:sym typeface="Trebuchet MS" panose="020B0603020202020204"/>
            </a:endParaRPr>
          </a:p>
        </p:txBody>
      </p:sp>
      <p:sp>
        <p:nvSpPr>
          <p:cNvPr id="328" name="Google Shape;328;p4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panose="020B0603020202020204"/>
              <a:buNone/>
              <a:defRPr sz="4400" b="0">
                <a:solidFill>
                  <a:srgbClr val="FFFFFF"/>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9" name="Google Shape;329;p4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panose="020B0603020202020204"/>
                <a:ea typeface="Trebuchet MS" panose="020B0603020202020204"/>
                <a:cs typeface="Trebuchet MS" panose="020B0603020202020204"/>
                <a:sym typeface="Trebuchet MS" panose="020B0603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0" name="Google Shape;330;p4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panose="020B0603020202020204"/>
              <a:buNone/>
            </a:pPr>
            <a:fld id="{00000000-1234-1234-1234-123412341234}" type="slidenum">
              <a:rPr lang="en-US" sz="1000">
                <a:solidFill>
                  <a:srgbClr val="7F7F7F"/>
                </a:solidFill>
                <a:latin typeface="Trebuchet MS" panose="020B0603020202020204"/>
                <a:ea typeface="Trebuchet MS" panose="020B0603020202020204"/>
                <a:cs typeface="Trebuchet MS" panose="020B0603020202020204"/>
                <a:sym typeface="Trebuchet MS" panose="020B0603020202020204"/>
              </a:rPr>
              <a:t>‹#›</a:t>
            </a:fld>
            <a:endParaRPr sz="1000">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sp>
        <p:nvSpPr>
          <p:cNvPr id="331" name="Google Shape;331;p4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pic>
        <p:nvPicPr>
          <p:cNvPr id="332" name="Google Shape;332;p46"/>
          <p:cNvPicPr preferRelativeResize="0"/>
          <p:nvPr/>
        </p:nvPicPr>
        <p:blipFill rotWithShape="1">
          <a:blip r:embed="rId2"/>
          <a:srcRect t="7561" b="6867"/>
          <a:stretch>
            <a:fillRect/>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D. Arrow half">
  <p:cSld name="D. Arrow half">
    <p:bg>
      <p:bgPr>
        <a:gradFill>
          <a:gsLst>
            <a:gs pos="0">
              <a:schemeClr val="dk2"/>
            </a:gs>
            <a:gs pos="100000">
              <a:schemeClr val="accent2"/>
            </a:gs>
          </a:gsLst>
          <a:lin ang="8100000" scaled="0"/>
        </a:gradFill>
        <a:effectLst/>
      </p:bgPr>
    </p:bg>
    <p:spTree>
      <p:nvGrpSpPr>
        <p:cNvPr id="1" name="Shape 333"/>
        <p:cNvGrpSpPr/>
        <p:nvPr/>
      </p:nvGrpSpPr>
      <p:grpSpPr>
        <a:xfrm>
          <a:off x="0" y="0"/>
          <a:ext cx="0" cy="0"/>
          <a:chOff x="0" y="0"/>
          <a:chExt cx="0" cy="0"/>
        </a:xfrm>
      </p:grpSpPr>
      <p:sp>
        <p:nvSpPr>
          <p:cNvPr id="334" name="Google Shape;334;p47"/>
          <p:cNvSpPr/>
          <p:nvPr/>
        </p:nvSpPr>
        <p:spPr>
          <a:xfrm>
            <a:off x="0" y="0"/>
            <a:ext cx="6363546"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panose="020B0603020202020204"/>
              <a:ea typeface="Trebuchet MS" panose="020B0603020202020204"/>
              <a:cs typeface="Trebuchet MS" panose="020B0603020202020204"/>
              <a:sym typeface="Trebuchet MS" panose="020B0603020202020204"/>
            </a:endParaRPr>
          </a:p>
        </p:txBody>
      </p:sp>
      <p:sp>
        <p:nvSpPr>
          <p:cNvPr id="335" name="Google Shape;335;p47"/>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panose="020B0603020202020204"/>
              <a:buNone/>
              <a:defRPr>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6" name="Google Shape;336;p4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4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338" name="Google Shape;338;p4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panose="020B0603020202020204"/>
              <a:buNone/>
            </a:pPr>
            <a:fld id="{00000000-1234-1234-1234-123412341234}" type="slidenum">
              <a:rPr lang="en-US" sz="1000">
                <a:solidFill>
                  <a:schemeClr val="lt1"/>
                </a:solidFill>
                <a:latin typeface="Trebuchet MS" panose="020B0603020202020204"/>
                <a:ea typeface="Trebuchet MS" panose="020B0603020202020204"/>
                <a:cs typeface="Trebuchet MS" panose="020B0603020202020204"/>
                <a:sym typeface="Trebuchet MS" panose="020B0603020202020204"/>
              </a:rPr>
              <a:t>‹#›</a:t>
            </a:fld>
            <a:endParaRPr sz="10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pic>
        <p:nvPicPr>
          <p:cNvPr id="339" name="Google Shape;339;p47"/>
          <p:cNvPicPr preferRelativeResize="0"/>
          <p:nvPr/>
        </p:nvPicPr>
        <p:blipFill rotWithShape="1">
          <a:blip r:embed="rId2"/>
          <a:srcRect/>
          <a:stretch>
            <a:fill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D. Green arrow half">
  <p:cSld name="D. Green arrow half">
    <p:bg>
      <p:bgPr>
        <a:solidFill>
          <a:schemeClr val="lt1"/>
        </a:solidFill>
        <a:effectLst/>
      </p:bgPr>
    </p:bg>
    <p:spTree>
      <p:nvGrpSpPr>
        <p:cNvPr id="1" name="Shape 340"/>
        <p:cNvGrpSpPr/>
        <p:nvPr/>
      </p:nvGrpSpPr>
      <p:grpSpPr>
        <a:xfrm>
          <a:off x="0" y="0"/>
          <a:ext cx="0" cy="0"/>
          <a:chOff x="0" y="0"/>
          <a:chExt cx="0" cy="0"/>
        </a:xfrm>
      </p:grpSpPr>
      <p:sp>
        <p:nvSpPr>
          <p:cNvPr id="341" name="Google Shape;341;p48"/>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panose="020B0603020202020204"/>
              <a:ea typeface="Trebuchet MS" panose="020B0603020202020204"/>
              <a:cs typeface="Trebuchet MS" panose="020B0603020202020204"/>
              <a:sym typeface="Trebuchet MS" panose="020B0603020202020204"/>
            </a:endParaRPr>
          </a:p>
        </p:txBody>
      </p:sp>
      <p:sp>
        <p:nvSpPr>
          <p:cNvPr id="342" name="Google Shape;342;p48"/>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panose="020B0603020202020204"/>
              <a:buNone/>
              <a:defRPr>
                <a:solidFill>
                  <a:srgbClr val="FFFFFF"/>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3" name="Google Shape;343;p4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panose="020B0603020202020204"/>
                <a:ea typeface="Trebuchet MS" panose="020B0603020202020204"/>
                <a:cs typeface="Trebuchet MS" panose="020B0603020202020204"/>
                <a:sym typeface="Trebuchet MS" panose="020B0603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4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panose="020B0603020202020204"/>
              <a:buNone/>
            </a:pPr>
            <a:fld id="{00000000-1234-1234-1234-123412341234}" type="slidenum">
              <a:rPr lang="en-US" sz="1000">
                <a:solidFill>
                  <a:srgbClr val="7F7F7F"/>
                </a:solidFill>
                <a:latin typeface="Trebuchet MS" panose="020B0603020202020204"/>
                <a:ea typeface="Trebuchet MS" panose="020B0603020202020204"/>
                <a:cs typeface="Trebuchet MS" panose="020B0603020202020204"/>
                <a:sym typeface="Trebuchet MS" panose="020B0603020202020204"/>
              </a:rPr>
              <a:t>‹#›</a:t>
            </a:fld>
            <a:endParaRPr sz="1000">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sp>
        <p:nvSpPr>
          <p:cNvPr id="345" name="Google Shape;345;p4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pic>
        <p:nvPicPr>
          <p:cNvPr id="346" name="Google Shape;346;p48"/>
          <p:cNvPicPr preferRelativeResize="0"/>
          <p:nvPr/>
        </p:nvPicPr>
        <p:blipFill rotWithShape="1">
          <a:blip r:embed="rId2"/>
          <a:srcRect t="9052" b="6866"/>
          <a:stretch>
            <a:fillRect/>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D. Arrow two third">
  <p:cSld name="D. Arrow two third">
    <p:bg>
      <p:bgPr>
        <a:gradFill>
          <a:gsLst>
            <a:gs pos="0">
              <a:schemeClr val="dk2"/>
            </a:gs>
            <a:gs pos="100000">
              <a:schemeClr val="accent2"/>
            </a:gs>
          </a:gsLst>
          <a:lin ang="8100000" scaled="0"/>
        </a:gradFill>
        <a:effectLst/>
      </p:bgPr>
    </p:bg>
    <p:spTree>
      <p:nvGrpSpPr>
        <p:cNvPr id="1" name="Shape 347"/>
        <p:cNvGrpSpPr/>
        <p:nvPr/>
      </p:nvGrpSpPr>
      <p:grpSpPr>
        <a:xfrm>
          <a:off x="0" y="0"/>
          <a:ext cx="0" cy="0"/>
          <a:chOff x="0" y="0"/>
          <a:chExt cx="0" cy="0"/>
        </a:xfrm>
      </p:grpSpPr>
      <p:sp>
        <p:nvSpPr>
          <p:cNvPr id="348" name="Google Shape;348;p49"/>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349" name="Google Shape;349;p4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0" name="Google Shape;350;p4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351" name="Google Shape;351;p4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panose="020B0603020202020204"/>
              <a:buNone/>
            </a:pPr>
            <a:fld id="{00000000-1234-1234-1234-123412341234}" type="slidenum">
              <a:rPr lang="en-US" sz="1000">
                <a:solidFill>
                  <a:schemeClr val="lt1"/>
                </a:solidFill>
                <a:latin typeface="Trebuchet MS" panose="020B0603020202020204"/>
                <a:ea typeface="Trebuchet MS" panose="020B0603020202020204"/>
                <a:cs typeface="Trebuchet MS" panose="020B0603020202020204"/>
                <a:sym typeface="Trebuchet MS" panose="020B0603020202020204"/>
              </a:rPr>
              <a:t>‹#›</a:t>
            </a:fld>
            <a:endParaRPr sz="10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352" name="Google Shape;352;p49"/>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panose="020B0603020202020204"/>
              <a:buNone/>
              <a:defRPr>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53" name="Google Shape;353;p49"/>
          <p:cNvPicPr preferRelativeResize="0"/>
          <p:nvPr/>
        </p:nvPicPr>
        <p:blipFill rotWithShape="1">
          <a:blip r:embed="rId2"/>
          <a:srcRect/>
          <a:stretch>
            <a:fill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D. Green arrow two third">
  <p:cSld name="D. Green arrow two third">
    <p:bg>
      <p:bgPr>
        <a:solidFill>
          <a:schemeClr val="lt1"/>
        </a:solidFill>
        <a:effectLst/>
      </p:bgPr>
    </p:bg>
    <p:spTree>
      <p:nvGrpSpPr>
        <p:cNvPr id="1" name="Shape 354"/>
        <p:cNvGrpSpPr/>
        <p:nvPr/>
      </p:nvGrpSpPr>
      <p:grpSpPr>
        <a:xfrm>
          <a:off x="0" y="0"/>
          <a:ext cx="0" cy="0"/>
          <a:chOff x="0" y="0"/>
          <a:chExt cx="0" cy="0"/>
        </a:xfrm>
      </p:grpSpPr>
      <p:sp>
        <p:nvSpPr>
          <p:cNvPr id="355" name="Google Shape;355;p5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356" name="Google Shape;356;p50"/>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panose="020B0603020202020204"/>
              <a:buNone/>
              <a:defRPr>
                <a:solidFill>
                  <a:srgbClr val="FFFFFF"/>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7" name="Google Shape;357;p5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panose="020B0603020202020204"/>
                <a:ea typeface="Trebuchet MS" panose="020B0603020202020204"/>
                <a:cs typeface="Trebuchet MS" panose="020B0603020202020204"/>
                <a:sym typeface="Trebuchet MS" panose="020B0603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8" name="Google Shape;358;p5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panose="020B0603020202020204"/>
              <a:buNone/>
            </a:pPr>
            <a:fld id="{00000000-1234-1234-1234-123412341234}" type="slidenum">
              <a:rPr lang="en-US" sz="1000">
                <a:solidFill>
                  <a:srgbClr val="7F7F7F"/>
                </a:solidFill>
                <a:latin typeface="Trebuchet MS" panose="020B0603020202020204"/>
                <a:ea typeface="Trebuchet MS" panose="020B0603020202020204"/>
                <a:cs typeface="Trebuchet MS" panose="020B0603020202020204"/>
                <a:sym typeface="Trebuchet MS" panose="020B0603020202020204"/>
              </a:rPr>
              <a:t>‹#›</a:t>
            </a:fld>
            <a:endParaRPr sz="1000">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sp>
        <p:nvSpPr>
          <p:cNvPr id="359" name="Google Shape;359;p5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pic>
        <p:nvPicPr>
          <p:cNvPr id="360" name="Google Shape;360;p50"/>
          <p:cNvPicPr preferRelativeResize="0"/>
          <p:nvPr/>
        </p:nvPicPr>
        <p:blipFill rotWithShape="1">
          <a:blip r:embed="rId2"/>
          <a:srcRect t="9052" b="6866"/>
          <a:stretch>
            <a:fillRect/>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matchingName="D. Big statement green">
  <p:cSld name="D. Big statement green">
    <p:bg>
      <p:bgPr>
        <a:gradFill>
          <a:gsLst>
            <a:gs pos="0">
              <a:schemeClr val="dk2"/>
            </a:gs>
            <a:gs pos="100000">
              <a:schemeClr val="accent2"/>
            </a:gs>
          </a:gsLst>
          <a:lin ang="8100000" scaled="0"/>
        </a:gradFill>
        <a:effectLst/>
      </p:bgPr>
    </p:bg>
    <p:spTree>
      <p:nvGrpSpPr>
        <p:cNvPr id="1" name="Shape 361"/>
        <p:cNvGrpSpPr/>
        <p:nvPr/>
      </p:nvGrpSpPr>
      <p:grpSpPr>
        <a:xfrm>
          <a:off x="0" y="0"/>
          <a:ext cx="0" cy="0"/>
          <a:chOff x="0" y="0"/>
          <a:chExt cx="0" cy="0"/>
        </a:xfrm>
      </p:grpSpPr>
      <p:sp>
        <p:nvSpPr>
          <p:cNvPr id="362" name="Google Shape;362;p5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3" name="Google Shape;363;p5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364" name="Google Shape;364;p5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panose="020B0603020202020204"/>
              <a:buNone/>
            </a:pPr>
            <a:fld id="{00000000-1234-1234-1234-123412341234}" type="slidenum">
              <a:rPr lang="en-US" sz="1000">
                <a:solidFill>
                  <a:schemeClr val="lt1"/>
                </a:solidFill>
                <a:latin typeface="Trebuchet MS" panose="020B0603020202020204"/>
                <a:ea typeface="Trebuchet MS" panose="020B0603020202020204"/>
                <a:cs typeface="Trebuchet MS" panose="020B0603020202020204"/>
                <a:sym typeface="Trebuchet MS" panose="020B0603020202020204"/>
              </a:rPr>
              <a:t>‹#›</a:t>
            </a:fld>
            <a:endParaRPr sz="10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365" name="Google Shape;365;p51"/>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000"/>
              </a:lnSpc>
              <a:spcBef>
                <a:spcPts val="0"/>
              </a:spcBef>
              <a:spcAft>
                <a:spcPts val="0"/>
              </a:spcAft>
              <a:buClr>
                <a:schemeClr val="lt1"/>
              </a:buClr>
              <a:buSzPts val="5400"/>
              <a:buFont typeface="Trebuchet MS" panose="020B0603020202020204"/>
              <a:buNone/>
              <a:defRPr sz="5400">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Gray slice heading">
  <p:cSld name="Gray slice heading">
    <p:bg>
      <p:bgPr>
        <a:solidFill>
          <a:schemeClr val="lt1"/>
        </a:solidFill>
        <a:effectLst/>
      </p:bgPr>
    </p:bg>
    <p:spTree>
      <p:nvGrpSpPr>
        <p:cNvPr id="1" name="Shape 40"/>
        <p:cNvGrpSpPr/>
        <p:nvPr/>
      </p:nvGrpSpPr>
      <p:grpSpPr>
        <a:xfrm>
          <a:off x="0" y="0"/>
          <a:ext cx="0" cy="0"/>
          <a:chOff x="0" y="0"/>
          <a:chExt cx="0" cy="0"/>
        </a:xfrm>
      </p:grpSpPr>
      <p:sp>
        <p:nvSpPr>
          <p:cNvPr id="41" name="Google Shape;41;p7"/>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42" name="Google Shape;42;p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panose="020B0603020202020204"/>
                <a:ea typeface="Trebuchet MS" panose="020B0603020202020204"/>
                <a:cs typeface="Trebuchet MS" panose="020B0603020202020204"/>
                <a:sym typeface="Trebuchet MS" panose="020B0603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title"/>
          </p:nvPr>
        </p:nvSpPr>
        <p:spPr>
          <a:xfrm>
            <a:off x="630000" y="1544274"/>
            <a:ext cx="3452400" cy="1495794"/>
          </a:xfrm>
          <a:prstGeom prst="rect">
            <a:avLst/>
          </a:prstGeom>
          <a:noFill/>
          <a:ln>
            <a:noFill/>
          </a:ln>
        </p:spPr>
        <p:txBody>
          <a:bodyPr spcFirstLastPara="1" wrap="square" lIns="0" tIns="0" rIns="320025" bIns="0" anchor="b" anchorCtr="0">
            <a:noAutofit/>
          </a:bodyPr>
          <a:lstStyle>
            <a:lvl1pPr lvl="0" algn="l">
              <a:lnSpc>
                <a:spcPct val="90000"/>
              </a:lnSpc>
              <a:spcBef>
                <a:spcPts val="0"/>
              </a:spcBef>
              <a:spcAft>
                <a:spcPts val="0"/>
              </a:spcAft>
              <a:buClr>
                <a:schemeClr val="dk2"/>
              </a:buClr>
              <a:buSzPts val="3200"/>
              <a:buFont typeface="Trebuchet MS" panose="020B0603020202020204"/>
              <a:buNone/>
              <a:defRPr sz="3200">
                <a:solidFill>
                  <a:schemeClr val="dk2"/>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D. Big statement icon">
  <p:cSld name="D. Big statement icon">
    <p:bg>
      <p:bgPr>
        <a:solidFill>
          <a:schemeClr val="lt1"/>
        </a:solidFill>
        <a:effectLst/>
      </p:bgPr>
    </p:bg>
    <p:spTree>
      <p:nvGrpSpPr>
        <p:cNvPr id="1" name="Shape 366"/>
        <p:cNvGrpSpPr/>
        <p:nvPr/>
      </p:nvGrpSpPr>
      <p:grpSpPr>
        <a:xfrm>
          <a:off x="0" y="0"/>
          <a:ext cx="0" cy="0"/>
          <a:chOff x="0" y="0"/>
          <a:chExt cx="0" cy="0"/>
        </a:xfrm>
      </p:grpSpPr>
      <p:sp>
        <p:nvSpPr>
          <p:cNvPr id="367" name="Google Shape;367;p5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panose="020B0603020202020204"/>
                <a:ea typeface="Trebuchet MS" panose="020B0603020202020204"/>
                <a:cs typeface="Trebuchet MS" panose="020B0603020202020204"/>
                <a:sym typeface="Trebuchet MS" panose="020B0603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8" name="Google Shape;368;p5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sp>
        <p:nvSpPr>
          <p:cNvPr id="369" name="Google Shape;369;p52"/>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370" name="Google Shape;370;p5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000"/>
              </a:lnSpc>
              <a:spcBef>
                <a:spcPts val="0"/>
              </a:spcBef>
              <a:spcAft>
                <a:spcPts val="0"/>
              </a:spcAft>
              <a:buClr>
                <a:schemeClr val="accent4"/>
              </a:buClr>
              <a:buSzPts val="5400"/>
              <a:buFont typeface="Trebuchet MS" panose="020B0603020202020204"/>
              <a:buNone/>
              <a:defRPr sz="5400">
                <a:solidFill>
                  <a:schemeClr val="accent4"/>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matchingName="D. Quote">
  <p:cSld name="D. Quote">
    <p:bg>
      <p:bgPr>
        <a:solidFill>
          <a:schemeClr val="accent1"/>
        </a:solidFill>
        <a:effectLst/>
      </p:bgPr>
    </p:bg>
    <p:spTree>
      <p:nvGrpSpPr>
        <p:cNvPr id="1" name="Shape 371"/>
        <p:cNvGrpSpPr/>
        <p:nvPr/>
      </p:nvGrpSpPr>
      <p:grpSpPr>
        <a:xfrm>
          <a:off x="0" y="0"/>
          <a:ext cx="0" cy="0"/>
          <a:chOff x="0" y="0"/>
          <a:chExt cx="0" cy="0"/>
        </a:xfrm>
      </p:grpSpPr>
      <p:sp>
        <p:nvSpPr>
          <p:cNvPr id="372" name="Google Shape;372;p5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panose="020B0603020202020204"/>
              <a:buNone/>
            </a:pPr>
            <a:fld id="{00000000-1234-1234-1234-123412341234}" type="slidenum">
              <a:rPr lang="en-US" sz="1000">
                <a:solidFill>
                  <a:schemeClr val="lt1"/>
                </a:solidFill>
                <a:latin typeface="Trebuchet MS" panose="020B0603020202020204"/>
                <a:ea typeface="Trebuchet MS" panose="020B0603020202020204"/>
                <a:cs typeface="Trebuchet MS" panose="020B0603020202020204"/>
                <a:sym typeface="Trebuchet MS" panose="020B0603020202020204"/>
              </a:rPr>
              <a:t>‹#›</a:t>
            </a:fld>
            <a:endParaRPr sz="10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373" name="Google Shape;373;p5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374" name="Google Shape;374;p53"/>
          <p:cNvPicPr preferRelativeResize="0"/>
          <p:nvPr/>
        </p:nvPicPr>
        <p:blipFill rotWithShape="1">
          <a:blip r:embed="rId2"/>
          <a:srcRect r="3634" b="1257"/>
          <a:stretch>
            <a:fillRect/>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375" name="Google Shape;375;p53"/>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matchingName="D. Special gray">
  <p:cSld name="D. Special gray">
    <p:bg>
      <p:bgPr>
        <a:solidFill>
          <a:srgbClr val="2B2B2B"/>
        </a:solidFill>
        <a:effectLst/>
      </p:bgPr>
    </p:bg>
    <p:spTree>
      <p:nvGrpSpPr>
        <p:cNvPr id="1" name="Shape 376"/>
        <p:cNvGrpSpPr/>
        <p:nvPr/>
      </p:nvGrpSpPr>
      <p:grpSpPr>
        <a:xfrm>
          <a:off x="0" y="0"/>
          <a:ext cx="0" cy="0"/>
          <a:chOff x="0" y="0"/>
          <a:chExt cx="0" cy="0"/>
        </a:xfrm>
      </p:grpSpPr>
      <p:sp>
        <p:nvSpPr>
          <p:cNvPr id="377" name="Google Shape;377;p54"/>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panose="020B0603020202020204"/>
              <a:buNone/>
            </a:pPr>
            <a:fld id="{00000000-1234-1234-1234-123412341234}" type="slidenum">
              <a:rPr lang="en-US" sz="1000">
                <a:solidFill>
                  <a:schemeClr val="lt1"/>
                </a:solidFill>
                <a:latin typeface="Trebuchet MS" panose="020B0603020202020204"/>
                <a:ea typeface="Trebuchet MS" panose="020B0603020202020204"/>
                <a:cs typeface="Trebuchet MS" panose="020B0603020202020204"/>
                <a:sym typeface="Trebuchet MS" panose="020B0603020202020204"/>
              </a:rPr>
              <a:t>‹#›</a:t>
            </a:fld>
            <a:endParaRPr sz="10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378" name="Google Shape;378;p5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9" name="Google Shape;379;p5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380" name="Google Shape;380;p54"/>
          <p:cNvSpPr txBox="1">
            <a:spLocks noGrp="1"/>
          </p:cNvSpPr>
          <p:nvPr>
            <p:ph type="title"/>
          </p:nvPr>
        </p:nvSpPr>
        <p:spPr>
          <a:xfrm>
            <a:off x="630000" y="622800"/>
            <a:ext cx="1093320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2400"/>
              <a:buFont typeface="Trebuchet MS" panose="020B0603020202020204"/>
              <a:buNone/>
              <a:defRPr>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matchingName="D. Table of contents">
  <p:cSld name="D. Table of contents">
    <p:bg>
      <p:bgPr>
        <a:gradFill>
          <a:gsLst>
            <a:gs pos="0">
              <a:schemeClr val="dk2"/>
            </a:gs>
            <a:gs pos="100000">
              <a:schemeClr val="accent2"/>
            </a:gs>
          </a:gsLst>
          <a:lin ang="8100000" scaled="0"/>
        </a:gradFill>
        <a:effectLst/>
      </p:bgPr>
    </p:bg>
    <p:spTree>
      <p:nvGrpSpPr>
        <p:cNvPr id="1" name="Shape 381"/>
        <p:cNvGrpSpPr/>
        <p:nvPr/>
      </p:nvGrpSpPr>
      <p:grpSpPr>
        <a:xfrm>
          <a:off x="0" y="0"/>
          <a:ext cx="0" cy="0"/>
          <a:chOff x="0" y="0"/>
          <a:chExt cx="0" cy="0"/>
        </a:xfrm>
      </p:grpSpPr>
      <p:sp>
        <p:nvSpPr>
          <p:cNvPr id="382" name="Google Shape;382;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panose="020B0603020202020204"/>
              <a:ea typeface="Trebuchet MS" panose="020B0603020202020204"/>
              <a:cs typeface="Trebuchet MS" panose="020B0603020202020204"/>
              <a:sym typeface="Trebuchet MS" panose="020B0603020202020204"/>
            </a:endParaRPr>
          </a:p>
        </p:txBody>
      </p:sp>
      <p:sp>
        <p:nvSpPr>
          <p:cNvPr id="383" name="Google Shape;383;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panose="020B0603020202020204"/>
              <a:ea typeface="Trebuchet MS" panose="020B0603020202020204"/>
              <a:cs typeface="Trebuchet MS" panose="020B0603020202020204"/>
              <a:sym typeface="Trebuchet MS" panose="020B0603020202020204"/>
            </a:endParaRPr>
          </a:p>
        </p:txBody>
      </p:sp>
      <p:sp>
        <p:nvSpPr>
          <p:cNvPr id="384" name="Google Shape;384;p55"/>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panose="020B0603020202020204"/>
              <a:buNone/>
            </a:pPr>
            <a:r>
              <a:rPr lang="en-US" sz="5400">
                <a:solidFill>
                  <a:schemeClr val="dk2"/>
                </a:solidFill>
                <a:latin typeface="Trebuchet MS" panose="020B0603020202020204"/>
                <a:ea typeface="Trebuchet MS" panose="020B0603020202020204"/>
                <a:cs typeface="Trebuchet MS" panose="020B0603020202020204"/>
                <a:sym typeface="Trebuchet MS" panose="020B0603020202020204"/>
              </a:rPr>
              <a:t>Table of contents</a:t>
            </a:r>
          </a:p>
        </p:txBody>
      </p:sp>
      <p:sp>
        <p:nvSpPr>
          <p:cNvPr id="385" name="Google Shape;385;p5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6" name="Google Shape;386;p5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387" name="Google Shape;387;p5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panose="020B0603020202020204"/>
              <a:buNone/>
            </a:pPr>
            <a:fld id="{00000000-1234-1234-1234-123412341234}" type="slidenum">
              <a:rPr lang="en-US" sz="1000">
                <a:solidFill>
                  <a:schemeClr val="lt1"/>
                </a:solidFill>
                <a:latin typeface="Trebuchet MS" panose="020B0603020202020204"/>
                <a:ea typeface="Trebuchet MS" panose="020B0603020202020204"/>
                <a:cs typeface="Trebuchet MS" panose="020B0603020202020204"/>
                <a:sym typeface="Trebuchet MS" panose="020B0603020202020204"/>
              </a:rPr>
              <a:t>‹#›</a:t>
            </a:fld>
            <a:endParaRPr sz="10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pic>
        <p:nvPicPr>
          <p:cNvPr id="388" name="Google Shape;388;p55"/>
          <p:cNvPicPr preferRelativeResize="0"/>
          <p:nvPr/>
        </p:nvPicPr>
        <p:blipFill rotWithShape="1">
          <a:blip r:embed="rId2"/>
          <a:srcRect/>
          <a:stretch>
            <a:fill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matchingName="D. Blank green">
  <p:cSld name="D. Blank green">
    <p:bg>
      <p:bgPr>
        <a:gradFill>
          <a:gsLst>
            <a:gs pos="0">
              <a:schemeClr val="dk2"/>
            </a:gs>
            <a:gs pos="100000">
              <a:schemeClr val="accent2"/>
            </a:gs>
          </a:gsLst>
          <a:lin ang="8100000" scaled="0"/>
        </a:gradFill>
        <a:effectLst/>
      </p:bgPr>
    </p:bg>
    <p:spTree>
      <p:nvGrpSpPr>
        <p:cNvPr id="1" name="Shape 389"/>
        <p:cNvGrpSpPr/>
        <p:nvPr/>
      </p:nvGrpSpPr>
      <p:grpSpPr>
        <a:xfrm>
          <a:off x="0" y="0"/>
          <a:ext cx="0" cy="0"/>
          <a:chOff x="0" y="0"/>
          <a:chExt cx="0" cy="0"/>
        </a:xfrm>
      </p:grpSpPr>
      <p:sp>
        <p:nvSpPr>
          <p:cNvPr id="390" name="Google Shape;390;p5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1" name="Google Shape;391;p5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392" name="Google Shape;392;p5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panose="020B0603020202020204"/>
              <a:buNone/>
            </a:pPr>
            <a:fld id="{00000000-1234-1234-1234-123412341234}" type="slidenum">
              <a:rPr lang="en-US" sz="1000">
                <a:solidFill>
                  <a:schemeClr val="lt1"/>
                </a:solidFill>
                <a:latin typeface="Trebuchet MS" panose="020B0603020202020204"/>
                <a:ea typeface="Trebuchet MS" panose="020B0603020202020204"/>
                <a:cs typeface="Trebuchet MS" panose="020B0603020202020204"/>
                <a:sym typeface="Trebuchet MS" panose="020B0603020202020204"/>
              </a:rPr>
              <a:t>‹#›</a:t>
            </a:fld>
            <a:endParaRPr sz="10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D. Blank">
  <p:cSld name="D. Blank">
    <p:bg>
      <p:bgPr>
        <a:solidFill>
          <a:schemeClr val="lt1"/>
        </a:solidFill>
        <a:effectLst/>
      </p:bgPr>
    </p:bg>
    <p:spTree>
      <p:nvGrpSpPr>
        <p:cNvPr id="1" name="Shape 393"/>
        <p:cNvGrpSpPr/>
        <p:nvPr/>
      </p:nvGrpSpPr>
      <p:grpSpPr>
        <a:xfrm>
          <a:off x="0" y="0"/>
          <a:ext cx="0" cy="0"/>
          <a:chOff x="0" y="0"/>
          <a:chExt cx="0" cy="0"/>
        </a:xfrm>
      </p:grpSpPr>
      <p:sp>
        <p:nvSpPr>
          <p:cNvPr id="394" name="Google Shape;394;p5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panose="020B0603020202020204"/>
                <a:ea typeface="Trebuchet MS" panose="020B0603020202020204"/>
                <a:cs typeface="Trebuchet MS" panose="020B0603020202020204"/>
                <a:sym typeface="Trebuchet MS" panose="020B0603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5" name="Google Shape;395;p5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D. Disclaimer">
  <p:cSld name="D. Disclaimer">
    <p:spTree>
      <p:nvGrpSpPr>
        <p:cNvPr id="1" name="Shape 396"/>
        <p:cNvGrpSpPr/>
        <p:nvPr/>
      </p:nvGrpSpPr>
      <p:grpSpPr>
        <a:xfrm>
          <a:off x="0" y="0"/>
          <a:ext cx="0" cy="0"/>
          <a:chOff x="0" y="0"/>
          <a:chExt cx="0" cy="0"/>
        </a:xfrm>
      </p:grpSpPr>
      <p:sp>
        <p:nvSpPr>
          <p:cNvPr id="397" name="Google Shape;397;p5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panose="020B0603020202020204"/>
                <a:ea typeface="Trebuchet MS" panose="020B0603020202020204"/>
                <a:cs typeface="Trebuchet MS" panose="020B0603020202020204"/>
                <a:sym typeface="Trebuchet MS" panose="020B0603020202020204"/>
              </a:rPr>
              <a:t>The services and materials provided by Boston Consulting Group (BCG) are subject to BCG's Standard Terms </a:t>
            </a:r>
            <a:br>
              <a:rPr lang="en-US" sz="900" b="0">
                <a:solidFill>
                  <a:schemeClr val="dk1"/>
                </a:solidFill>
                <a:latin typeface="Trebuchet MS" panose="020B0603020202020204"/>
                <a:ea typeface="Trebuchet MS" panose="020B0603020202020204"/>
                <a:cs typeface="Trebuchet MS" panose="020B0603020202020204"/>
                <a:sym typeface="Trebuchet MS" panose="020B0603020202020204"/>
              </a:rPr>
            </a:br>
            <a:r>
              <a:rPr lang="en-US" sz="900" b="0">
                <a:solidFill>
                  <a:schemeClr val="dk1"/>
                </a:solidFill>
                <a:latin typeface="Trebuchet MS" panose="020B0603020202020204"/>
                <a:ea typeface="Trebuchet MS" panose="020B0603020202020204"/>
                <a:cs typeface="Trebuchet MS" panose="020B0603020202020204"/>
                <a:sym typeface="Trebuchet MS" panose="020B0603020202020204"/>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panose="020B0603020202020204"/>
                <a:ea typeface="Trebuchet MS" panose="020B0603020202020204"/>
                <a:cs typeface="Trebuchet MS" panose="020B0603020202020204"/>
                <a:sym typeface="Trebuchet MS" panose="020B0603020202020204"/>
              </a:rPr>
            </a:br>
            <a:r>
              <a:rPr lang="en-US" sz="900" b="0">
                <a:solidFill>
                  <a:schemeClr val="dk1"/>
                </a:solidFill>
                <a:latin typeface="Trebuchet MS" panose="020B0603020202020204"/>
                <a:ea typeface="Trebuchet MS" panose="020B0603020202020204"/>
                <a:cs typeface="Trebuchet MS" panose="020B0603020202020204"/>
                <a:sym typeface="Trebuchet MS" panose="020B0603020202020204"/>
              </a:rPr>
              <a:t>to update these materials after the date hereof, notwithstanding that such information may become outdated </a:t>
            </a:r>
            <a:br>
              <a:rPr lang="en-US" sz="900" b="0">
                <a:solidFill>
                  <a:schemeClr val="dk1"/>
                </a:solidFill>
                <a:latin typeface="Trebuchet MS" panose="020B0603020202020204"/>
                <a:ea typeface="Trebuchet MS" panose="020B0603020202020204"/>
                <a:cs typeface="Trebuchet MS" panose="020B0603020202020204"/>
                <a:sym typeface="Trebuchet MS" panose="020B0603020202020204"/>
              </a:rPr>
            </a:br>
            <a:r>
              <a:rPr lang="en-US" sz="900" b="0">
                <a:solidFill>
                  <a:schemeClr val="dk1"/>
                </a:solidFill>
                <a:latin typeface="Trebuchet MS" panose="020B0603020202020204"/>
                <a:ea typeface="Trebuchet MS" panose="020B0603020202020204"/>
                <a:cs typeface="Trebuchet MS" panose="020B0603020202020204"/>
                <a:sym typeface="Trebuchet MS" panose="020B0603020202020204"/>
              </a:rPr>
              <a:t>or inaccurate.</a:t>
            </a:r>
          </a:p>
          <a:p>
            <a:pPr marL="0" marR="0" lvl="0" indent="0" algn="l" rtl="0">
              <a:lnSpc>
                <a:spcPct val="100000"/>
              </a:lnSpc>
              <a:spcBef>
                <a:spcPts val="0"/>
              </a:spcBef>
              <a:spcAft>
                <a:spcPts val="0"/>
              </a:spcAft>
              <a:buNone/>
            </a:pPr>
            <a:r>
              <a:rPr lang="en-US" sz="900" b="0">
                <a:solidFill>
                  <a:schemeClr val="dk1"/>
                </a:solidFill>
                <a:latin typeface="Trebuchet MS" panose="020B0603020202020204"/>
                <a:ea typeface="Trebuchet MS" panose="020B0603020202020204"/>
                <a:cs typeface="Trebuchet MS" panose="020B0603020202020204"/>
                <a:sym typeface="Trebuchet MS" panose="020B0603020202020204"/>
              </a:rPr>
              <a:t> </a:t>
            </a:r>
          </a:p>
          <a:p>
            <a:pPr marL="0" marR="0" lvl="0" indent="0" algn="l" rtl="0">
              <a:lnSpc>
                <a:spcPct val="100000"/>
              </a:lnSpc>
              <a:spcBef>
                <a:spcPts val="0"/>
              </a:spcBef>
              <a:spcAft>
                <a:spcPts val="0"/>
              </a:spcAft>
              <a:buNone/>
            </a:pPr>
            <a:r>
              <a:rPr lang="en-US" sz="900" b="0">
                <a:solidFill>
                  <a:schemeClr val="dk1"/>
                </a:solidFill>
                <a:latin typeface="Trebuchet MS" panose="020B0603020202020204"/>
                <a:ea typeface="Trebuchet MS" panose="020B0603020202020204"/>
                <a:cs typeface="Trebuchet MS" panose="020B0603020202020204"/>
                <a:sym typeface="Trebuchet MS" panose="020B0603020202020204"/>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a:solidFill>
                  <a:schemeClr val="dk1"/>
                </a:solidFill>
                <a:latin typeface="Trebuchet MS" panose="020B0603020202020204"/>
                <a:ea typeface="Trebuchet MS" panose="020B0603020202020204"/>
                <a:cs typeface="Trebuchet MS" panose="020B0603020202020204"/>
                <a:sym typeface="Trebuchet MS" panose="020B0603020202020204"/>
              </a:rPr>
            </a:br>
            <a:r>
              <a:rPr lang="en-US" sz="900" b="0">
                <a:solidFill>
                  <a:schemeClr val="dk1"/>
                </a:solidFill>
                <a:latin typeface="Trebuchet MS" panose="020B0603020202020204"/>
                <a:ea typeface="Trebuchet MS" panose="020B0603020202020204"/>
                <a:cs typeface="Trebuchet MS" panose="020B0603020202020204"/>
                <a:sym typeface="Trebuchet MS" panose="020B0603020202020204"/>
              </a:rPr>
              <a:t>of this document shall be deemed agreement with and consideration for the foregoing.</a:t>
            </a:r>
          </a:p>
          <a:p>
            <a:pPr marL="0" marR="0" lvl="0" indent="0" algn="l" rtl="0">
              <a:lnSpc>
                <a:spcPct val="100000"/>
              </a:lnSpc>
              <a:spcBef>
                <a:spcPts val="0"/>
              </a:spcBef>
              <a:spcAft>
                <a:spcPts val="0"/>
              </a:spcAft>
              <a:buNone/>
            </a:pPr>
            <a:endParaRPr sz="900" b="0">
              <a:solidFill>
                <a:schemeClr val="dk1"/>
              </a:solidFill>
              <a:latin typeface="Trebuchet MS" panose="020B0603020202020204"/>
              <a:ea typeface="Trebuchet MS" panose="020B0603020202020204"/>
              <a:cs typeface="Trebuchet MS" panose="020B0603020202020204"/>
              <a:sym typeface="Trebuchet MS" panose="020B0603020202020204"/>
            </a:endParaRPr>
          </a:p>
          <a:p>
            <a:pPr marL="0" marR="0" lvl="0" indent="0" algn="l" rtl="0">
              <a:lnSpc>
                <a:spcPct val="100000"/>
              </a:lnSpc>
              <a:spcBef>
                <a:spcPts val="0"/>
              </a:spcBef>
              <a:spcAft>
                <a:spcPts val="0"/>
              </a:spcAft>
              <a:buClr>
                <a:schemeClr val="dk1"/>
              </a:buClr>
              <a:buSzPts val="900"/>
              <a:buFont typeface="Trebuchet MS" panose="020B0603020202020204"/>
              <a:buNone/>
            </a:pPr>
            <a:r>
              <a:rPr lang="en-US" sz="900" b="0">
                <a:solidFill>
                  <a:schemeClr val="dk1"/>
                </a:solidFill>
                <a:latin typeface="Trebuchet MS" panose="020B0603020202020204"/>
                <a:ea typeface="Trebuchet MS" panose="020B0603020202020204"/>
                <a:cs typeface="Trebuchet MS" panose="020B0603020202020204"/>
                <a:sym typeface="Trebuchet MS" panose="020B0603020202020204"/>
              </a:rPr>
              <a:t>BCG does not provide fairness opinions or valuations of market transactions, and these materials should not be relied </a:t>
            </a:r>
            <a:br>
              <a:rPr lang="en-US" sz="900" b="0">
                <a:solidFill>
                  <a:schemeClr val="dk1"/>
                </a:solidFill>
                <a:latin typeface="Trebuchet MS" panose="020B0603020202020204"/>
                <a:ea typeface="Trebuchet MS" panose="020B0603020202020204"/>
                <a:cs typeface="Trebuchet MS" panose="020B0603020202020204"/>
                <a:sym typeface="Trebuchet MS" panose="020B0603020202020204"/>
              </a:rPr>
            </a:br>
            <a:r>
              <a:rPr lang="en-US" sz="900" b="0">
                <a:solidFill>
                  <a:schemeClr val="dk1"/>
                </a:solidFill>
                <a:latin typeface="Trebuchet MS" panose="020B0603020202020204"/>
                <a:ea typeface="Trebuchet MS" panose="020B0603020202020204"/>
                <a:cs typeface="Trebuchet MS" panose="020B0603020202020204"/>
                <a:sym typeface="Trebuchet MS" panose="020B0603020202020204"/>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a:solidFill>
                  <a:schemeClr val="dk1"/>
                </a:solidFill>
                <a:latin typeface="Trebuchet MS" panose="020B0603020202020204"/>
                <a:ea typeface="Trebuchet MS" panose="020B0603020202020204"/>
                <a:cs typeface="Trebuchet MS" panose="020B0603020202020204"/>
                <a:sym typeface="Trebuchet MS" panose="020B0603020202020204"/>
              </a:rPr>
            </a:br>
            <a:r>
              <a:rPr lang="en-US" sz="900" b="0">
                <a:solidFill>
                  <a:schemeClr val="dk1"/>
                </a:solidFill>
                <a:latin typeface="Trebuchet MS" panose="020B0603020202020204"/>
                <a:ea typeface="Trebuchet MS" panose="020B0603020202020204"/>
                <a:cs typeface="Trebuchet MS" panose="020B0603020202020204"/>
                <a:sym typeface="Trebuchet MS" panose="020B0603020202020204"/>
              </a:rPr>
              <a:t>or operating assumptions will clearly impact the analyses and conclusions.</a:t>
            </a:r>
          </a:p>
        </p:txBody>
      </p:sp>
      <p:sp>
        <p:nvSpPr>
          <p:cNvPr id="398" name="Google Shape;398;p5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panose="020B0603020202020204"/>
              <a:buNone/>
            </a:pPr>
            <a:r>
              <a:rPr lang="en-US" sz="5100">
                <a:solidFill>
                  <a:schemeClr val="dk2"/>
                </a:solidFill>
                <a:latin typeface="Trebuchet MS" panose="020B0603020202020204"/>
                <a:ea typeface="Trebuchet MS" panose="020B0603020202020204"/>
                <a:cs typeface="Trebuchet MS" panose="020B0603020202020204"/>
                <a:sym typeface="Trebuchet MS" panose="020B0603020202020204"/>
              </a:rPr>
              <a:t>Disclaimer</a:t>
            </a:r>
          </a:p>
        </p:txBody>
      </p:sp>
      <p:cxnSp>
        <p:nvCxnSpPr>
          <p:cNvPr id="399" name="Google Shape;399;p5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400" name="Google Shape;400;p5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panose="020B0603020202020204"/>
                <a:ea typeface="Trebuchet MS" panose="020B0603020202020204"/>
                <a:cs typeface="Trebuchet MS" panose="020B0603020202020204"/>
                <a:sym typeface="Trebuchet MS" panose="020B0603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1" name="Google Shape;401;p5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matchingName="D. End">
  <p:cSld name="D. End">
    <p:spTree>
      <p:nvGrpSpPr>
        <p:cNvPr id="1" name="Shape 402"/>
        <p:cNvGrpSpPr/>
        <p:nvPr/>
      </p:nvGrpSpPr>
      <p:grpSpPr>
        <a:xfrm>
          <a:off x="0" y="0"/>
          <a:ext cx="0" cy="0"/>
          <a:chOff x="0" y="0"/>
          <a:chExt cx="0" cy="0"/>
        </a:xfrm>
      </p:grpSpPr>
      <p:pic>
        <p:nvPicPr>
          <p:cNvPr id="403" name="Google Shape;403;p59"/>
          <p:cNvPicPr preferRelativeResize="0"/>
          <p:nvPr/>
        </p:nvPicPr>
        <p:blipFill rotWithShape="1">
          <a:blip r:embed="rId2"/>
          <a:srcRect/>
          <a:stretch>
            <a:fillRect/>
          </a:stretch>
        </p:blipFill>
        <p:spPr>
          <a:xfrm flipH="1">
            <a:off x="0" y="0"/>
            <a:ext cx="12192000" cy="6858000"/>
          </a:xfrm>
          <a:prstGeom prst="rect">
            <a:avLst/>
          </a:prstGeom>
          <a:noFill/>
          <a:ln>
            <a:noFill/>
          </a:ln>
        </p:spPr>
      </p:pic>
      <p:sp>
        <p:nvSpPr>
          <p:cNvPr id="404" name="Google Shape;404;p5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panose="020B0603020202020204"/>
              <a:ea typeface="Trebuchet MS" panose="020B0603020202020204"/>
              <a:cs typeface="Trebuchet MS" panose="020B0603020202020204"/>
              <a:sym typeface="Trebuchet MS" panose="020B0603020202020204"/>
            </a:endParaRPr>
          </a:p>
        </p:txBody>
      </p:sp>
      <p:sp>
        <p:nvSpPr>
          <p:cNvPr id="405" name="Google Shape;405;p5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panose="020B0603020202020204"/>
                <a:ea typeface="Trebuchet MS" panose="020B0603020202020204"/>
                <a:cs typeface="Trebuchet MS" panose="020B0603020202020204"/>
                <a:sym typeface="Trebuchet MS" panose="020B0603020202020204"/>
              </a:rPr>
              <a:t>bcg.com</a:t>
            </a:r>
          </a:p>
        </p:txBody>
      </p:sp>
      <p:sp>
        <p:nvSpPr>
          <p:cNvPr id="406" name="Google Shape;406;p59"/>
          <p:cNvSpPr/>
          <p:nvPr/>
        </p:nvSpPr>
        <p:spPr>
          <a:xfrm>
            <a:off x="2676857"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D. Layout guide">
  <p:cSld name="D. Layout guide">
    <p:spTree>
      <p:nvGrpSpPr>
        <p:cNvPr id="1" name="Shape 407"/>
        <p:cNvGrpSpPr/>
        <p:nvPr/>
      </p:nvGrpSpPr>
      <p:grpSpPr>
        <a:xfrm>
          <a:off x="0" y="0"/>
          <a:ext cx="0" cy="0"/>
          <a:chOff x="0" y="0"/>
          <a:chExt cx="0" cy="0"/>
        </a:xfrm>
      </p:grpSpPr>
      <p:grpSp>
        <p:nvGrpSpPr>
          <p:cNvPr id="408" name="Google Shape;408;p60"/>
          <p:cNvGrpSpPr/>
          <p:nvPr/>
        </p:nvGrpSpPr>
        <p:grpSpPr>
          <a:xfrm>
            <a:off x="-600" y="-1"/>
            <a:ext cx="12193800" cy="6858001"/>
            <a:chOff x="-600" y="-1"/>
            <a:chExt cx="12193800" cy="6858001"/>
          </a:xfrm>
        </p:grpSpPr>
        <p:sp>
          <p:nvSpPr>
            <p:cNvPr id="409" name="Google Shape;409;p6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grpSp>
          <p:nvGrpSpPr>
            <p:cNvPr id="410" name="Google Shape;410;p60"/>
            <p:cNvGrpSpPr/>
            <p:nvPr/>
          </p:nvGrpSpPr>
          <p:grpSpPr>
            <a:xfrm>
              <a:off x="-600" y="622800"/>
              <a:ext cx="12193200" cy="5536800"/>
              <a:chOff x="12623800" y="622800"/>
              <a:chExt cx="11176000" cy="5536800"/>
            </a:xfrm>
          </p:grpSpPr>
          <p:cxnSp>
            <p:nvCxnSpPr>
              <p:cNvPr id="411" name="Google Shape;411;p6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2" name="Google Shape;412;p6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3" name="Google Shape;413;p6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4" name="Google Shape;414;p6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5" name="Google Shape;415;p6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6" name="Google Shape;416;p6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7" name="Google Shape;417;p6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8" name="Google Shape;418;p6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9" name="Google Shape;419;p6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0" name="Google Shape;420;p6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1" name="Google Shape;421;p6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2" name="Google Shape;422;p6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3" name="Google Shape;423;p6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4" name="Google Shape;424;p6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5" name="Google Shape;425;p6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6" name="Google Shape;426;p6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7" name="Google Shape;427;p6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8" name="Google Shape;428;p6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9" name="Google Shape;429;p6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30" name="Google Shape;430;p6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431" name="Google Shape;431;p60"/>
            <p:cNvGrpSpPr/>
            <p:nvPr/>
          </p:nvGrpSpPr>
          <p:grpSpPr>
            <a:xfrm>
              <a:off x="1277000" y="623550"/>
              <a:ext cx="9638000" cy="5537047"/>
              <a:chOff x="1277000" y="623550"/>
              <a:chExt cx="9638000" cy="5537047"/>
            </a:xfrm>
          </p:grpSpPr>
          <p:sp>
            <p:nvSpPr>
              <p:cNvPr id="432" name="Google Shape;432;p6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433" name="Google Shape;433;p6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434" name="Google Shape;434;p6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435" name="Google Shape;435;p6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436" name="Google Shape;436;p6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437" name="Google Shape;437;p6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438" name="Google Shape;438;p6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439" name="Google Shape;439;p6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440" name="Google Shape;440;p6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441" name="Google Shape;441;p6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442" name="Google Shape;442;p6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grpSp>
        <p:sp>
          <p:nvSpPr>
            <p:cNvPr id="443" name="Google Shape;443;p6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panose="020B0603020202020204"/>
                <a:buNone/>
              </a:pPr>
              <a:endParaRPr sz="1800" b="0" i="0" u="none" strike="noStrike" cap="none">
                <a:solidFill>
                  <a:srgbClr val="575757"/>
                </a:solidFill>
                <a:latin typeface="Trebuchet MS" panose="020B0603020202020204"/>
                <a:ea typeface="Trebuchet MS" panose="020B0603020202020204"/>
                <a:cs typeface="Trebuchet MS" panose="020B0603020202020204"/>
                <a:sym typeface="Trebuchet MS" panose="020B0603020202020204"/>
              </a:endParaRPr>
            </a:p>
          </p:txBody>
        </p:sp>
        <p:sp>
          <p:nvSpPr>
            <p:cNvPr id="444" name="Google Shape;444;p6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445" name="Google Shape;445;p6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grpSp>
          <p:nvGrpSpPr>
            <p:cNvPr id="446" name="Google Shape;446;p60"/>
            <p:cNvGrpSpPr/>
            <p:nvPr/>
          </p:nvGrpSpPr>
          <p:grpSpPr>
            <a:xfrm>
              <a:off x="629400" y="5975122"/>
              <a:ext cx="10933200" cy="79536"/>
              <a:chOff x="629400" y="5975122"/>
              <a:chExt cx="10933200" cy="79536"/>
            </a:xfrm>
          </p:grpSpPr>
          <p:sp>
            <p:nvSpPr>
              <p:cNvPr id="447" name="Google Shape;447;p6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448" name="Google Shape;448;p6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449" name="Google Shape;449;p6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450" name="Google Shape;450;p6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sp>
            <p:nvSpPr>
              <p:cNvPr id="451" name="Google Shape;451;p6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panose="020B0603020202020204"/>
                  <a:ea typeface="Trebuchet MS" panose="020B0603020202020204"/>
                  <a:cs typeface="Trebuchet MS" panose="020B0603020202020204"/>
                  <a:sym typeface="Trebuchet MS" panose="020B0603020202020204"/>
                </a:endParaRPr>
              </a:p>
            </p:txBody>
          </p:sp>
        </p:grpSp>
        <p:sp>
          <p:nvSpPr>
            <p:cNvPr id="452" name="Google Shape;452;p6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453" name="Google Shape;453;p6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panose="020B0603020202020204"/>
                <a:buNone/>
              </a:pPr>
              <a:r>
                <a:rPr lang="en-US" sz="1000" b="0"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rPr>
                <a:t>1. xxxx  2. xxxx  3. List footnotes in numerical order. Footnote numbers are not bracketed. Use 10pt font</a:t>
              </a:r>
            </a:p>
            <a:p>
              <a:pPr marL="0" marR="0" lvl="0" indent="0" algn="l" rtl="0">
                <a:lnSpc>
                  <a:spcPct val="90000"/>
                </a:lnSpc>
                <a:spcBef>
                  <a:spcPts val="0"/>
                </a:spcBef>
                <a:spcAft>
                  <a:spcPts val="0"/>
                </a:spcAft>
                <a:buClr>
                  <a:srgbClr val="7F7F7F"/>
                </a:buClr>
                <a:buSzPts val="1000"/>
                <a:buFont typeface="Trebuchet MS" panose="020B0603020202020204"/>
                <a:buNone/>
              </a:pPr>
              <a:r>
                <a:rPr lang="en-US" sz="1000" b="0"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rPr>
                <a:t>Note: Do not put a period at the end of the note or the source</a:t>
              </a:r>
            </a:p>
            <a:p>
              <a:pPr marL="0" marR="0" lvl="0" indent="0" algn="l" rtl="0">
                <a:lnSpc>
                  <a:spcPct val="90000"/>
                </a:lnSpc>
                <a:spcBef>
                  <a:spcPts val="0"/>
                </a:spcBef>
                <a:spcAft>
                  <a:spcPts val="0"/>
                </a:spcAft>
                <a:buClr>
                  <a:srgbClr val="7F7F7F"/>
                </a:buClr>
                <a:buSzPts val="1000"/>
                <a:buFont typeface="Trebuchet MS" panose="020B0603020202020204"/>
                <a:buNone/>
              </a:pPr>
              <a:r>
                <a:rPr lang="en-US" sz="1000" b="0"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rPr>
                <a:t>Source: Include a source for every chart that you use. Separate sources with a semicolon; BCG-related sources go at the end</a:t>
              </a:r>
            </a:p>
          </p:txBody>
        </p:sp>
      </p:grpSp>
      <p:sp>
        <p:nvSpPr>
          <p:cNvPr id="454" name="Google Shape;454;p6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panose="020B0603020202020204"/>
                <a:ea typeface="Trebuchet MS" panose="020B0603020202020204"/>
                <a:cs typeface="Trebuchet MS" panose="020B0603020202020204"/>
                <a:sym typeface="Trebuchet MS" panose="020B0603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5" name="Google Shape;455;p6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matchingName="Agenda Section Header Overview">
  <p:cSld name="Agenda Section Header Overview">
    <p:bg>
      <p:bgPr>
        <a:gradFill>
          <a:gsLst>
            <a:gs pos="0">
              <a:schemeClr val="dk2"/>
            </a:gs>
            <a:gs pos="100000">
              <a:schemeClr val="accent2"/>
            </a:gs>
          </a:gsLst>
          <a:lin ang="8100000" scaled="0"/>
        </a:gradFill>
        <a:effectLst/>
      </p:bgPr>
    </p:bg>
    <p:spTree>
      <p:nvGrpSpPr>
        <p:cNvPr id="1" name="Shape 456"/>
        <p:cNvGrpSpPr/>
        <p:nvPr/>
      </p:nvGrpSpPr>
      <p:grpSpPr>
        <a:xfrm>
          <a:off x="0" y="0"/>
          <a:ext cx="0" cy="0"/>
          <a:chOff x="0" y="0"/>
          <a:chExt cx="0" cy="0"/>
        </a:xfrm>
      </p:grpSpPr>
      <p:sp>
        <p:nvSpPr>
          <p:cNvPr id="457" name="Google Shape;457;p61"/>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panose="020B0603020202020204"/>
              <a:buNone/>
            </a:pPr>
            <a:fld id="{00000000-1234-1234-1234-123412341234}" type="slidenum">
              <a:rPr lang="en-US" sz="1000">
                <a:solidFill>
                  <a:schemeClr val="lt1"/>
                </a:solidFill>
                <a:latin typeface="Trebuchet MS" panose="020B0603020202020204"/>
                <a:ea typeface="Trebuchet MS" panose="020B0603020202020204"/>
                <a:cs typeface="Trebuchet MS" panose="020B0603020202020204"/>
                <a:sym typeface="Trebuchet MS" panose="020B0603020202020204"/>
              </a:rPr>
              <a:t>‹#›</a:t>
            </a:fld>
            <a:endParaRPr sz="10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458" name="Google Shape;458;p6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459" name="Google Shape;459;p61"/>
          <p:cNvSpPr/>
          <p:nvPr/>
        </p:nvSpPr>
        <p:spPr>
          <a:xfrm>
            <a:off x="1388145" y="4691187"/>
            <a:ext cx="929337" cy="995874"/>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panose="020B0603020202020204"/>
              <a:ea typeface="Trebuchet MS" panose="020B0603020202020204"/>
              <a:cs typeface="Trebuchet MS" panose="020B0603020202020204"/>
              <a:sym typeface="Trebuchet MS" panose="020B0603020202020204"/>
            </a:endParaRPr>
          </a:p>
        </p:txBody>
      </p:sp>
      <p:sp>
        <p:nvSpPr>
          <p:cNvPr id="460" name="Google Shape;460;p61"/>
          <p:cNvSpPr/>
          <p:nvPr/>
        </p:nvSpPr>
        <p:spPr>
          <a:xfrm>
            <a:off x="2509482" y="4691187"/>
            <a:ext cx="1570152" cy="1468176"/>
          </a:xfrm>
          <a:prstGeom prst="rect">
            <a:avLst/>
          </a:prstGeom>
          <a:noFill/>
          <a:ln w="9525" cap="flat" cmpd="sng">
            <a:solidFill>
              <a:srgbClr val="FFFFFF"/>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panose="020B0603020202020204"/>
              <a:ea typeface="Trebuchet MS" panose="020B0603020202020204"/>
              <a:cs typeface="Trebuchet MS" panose="020B0603020202020204"/>
              <a:sym typeface="Trebuchet MS" panose="020B0603020202020204"/>
            </a:endParaRPr>
          </a:p>
        </p:txBody>
      </p:sp>
      <p:sp>
        <p:nvSpPr>
          <p:cNvPr id="461" name="Google Shape;461;p61"/>
          <p:cNvSpPr txBox="1"/>
          <p:nvPr/>
        </p:nvSpPr>
        <p:spPr>
          <a:xfrm>
            <a:off x="630000" y="907199"/>
            <a:ext cx="3448800" cy="3488400"/>
          </a:xfrm>
          <a:prstGeom prst="rect">
            <a:avLst/>
          </a:prstGeom>
          <a:noFill/>
          <a:ln w="9525" cap="flat" cmpd="sng">
            <a:solidFill>
              <a:schemeClr val="lt1"/>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462" name="Google Shape;462;p61"/>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lt1"/>
                </a:solidFill>
                <a:latin typeface="Trebuchet MS" panose="020B0603020202020204"/>
                <a:ea typeface="Trebuchet MS" panose="020B0603020202020204"/>
                <a:cs typeface="Trebuchet MS" panose="020B0603020202020204"/>
                <a:sym typeface="Trebuchet MS" panose="020B0603020202020204"/>
              </a:rPr>
              <a:t>Agenda</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header box">
  <p:cSld name="Section header box">
    <p:bg>
      <p:bgPr>
        <a:gradFill>
          <a:gsLst>
            <a:gs pos="0">
              <a:schemeClr val="dk2"/>
            </a:gs>
            <a:gs pos="100000">
              <a:schemeClr val="accent2"/>
            </a:gs>
          </a:gsLst>
          <a:lin ang="8100000" scaled="0"/>
        </a:gra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284742" y="2668041"/>
            <a:ext cx="9620491" cy="3201026"/>
          </a:xfrm>
          <a:prstGeom prst="rect">
            <a:avLst/>
          </a:prstGeom>
          <a:noFill/>
          <a:ln w="9525" cap="flat" cmpd="sng">
            <a:solidFill>
              <a:schemeClr val="lt1"/>
            </a:solidFill>
            <a:prstDash val="solid"/>
            <a:round/>
            <a:headEnd type="none" w="sm" len="sm"/>
            <a:tailEnd type="none" w="sm" len="sm"/>
          </a:ln>
        </p:spPr>
        <p:txBody>
          <a:bodyPr spcFirstLastPara="1" wrap="square" lIns="274300" tIns="274300" rIns="274300" bIns="137150" anchor="b" anchorCtr="0">
            <a:noAutofit/>
          </a:bodyPr>
          <a:lstStyle>
            <a:lvl1pPr lvl="0" algn="l">
              <a:lnSpc>
                <a:spcPct val="111000"/>
              </a:lnSpc>
              <a:spcBef>
                <a:spcPts val="0"/>
              </a:spcBef>
              <a:spcAft>
                <a:spcPts val="0"/>
              </a:spcAft>
              <a:buClr>
                <a:schemeClr val="lt1"/>
              </a:buClr>
              <a:buSzPts val="5400"/>
              <a:buFont typeface="Trebuchet MS" panose="020B0603020202020204"/>
              <a:buNone/>
              <a:defRPr sz="5400">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panose="020B0603020202020204"/>
              <a:buNone/>
            </a:pPr>
            <a:fld id="{00000000-1234-1234-1234-123412341234}" type="slidenum">
              <a:rPr lang="en-US" sz="1000">
                <a:solidFill>
                  <a:schemeClr val="lt1"/>
                </a:solidFill>
                <a:latin typeface="Trebuchet MS" panose="020B0603020202020204"/>
                <a:ea typeface="Trebuchet MS" panose="020B0603020202020204"/>
                <a:cs typeface="Trebuchet MS" panose="020B0603020202020204"/>
                <a:sym typeface="Trebuchet MS" panose="020B0603020202020204"/>
              </a:rPr>
              <a:t>‹#›</a:t>
            </a:fld>
            <a:endParaRPr sz="10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48" name="Google Shape;48;p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50" name="Google Shape;50;p8"/>
          <p:cNvSpPr/>
          <p:nvPr/>
        </p:nvSpPr>
        <p:spPr>
          <a:xfrm>
            <a:off x="1284743" y="1428131"/>
            <a:ext cx="947672" cy="947672"/>
          </a:xfrm>
          <a:prstGeom prst="rect">
            <a:avLst/>
          </a:prstGeom>
          <a:noFill/>
          <a:ln w="1077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matchingName="Agenda Section Header">
  <p:cSld name="Agenda Section Header">
    <p:bg>
      <p:bgPr>
        <a:gradFill>
          <a:gsLst>
            <a:gs pos="0">
              <a:schemeClr val="dk2"/>
            </a:gs>
            <a:gs pos="100000">
              <a:schemeClr val="accent2"/>
            </a:gs>
          </a:gsLst>
          <a:lin ang="8100000" scaled="0"/>
        </a:gradFill>
        <a:effectLst/>
      </p:bgPr>
    </p:bg>
    <p:spTree>
      <p:nvGrpSpPr>
        <p:cNvPr id="1" name="Shape 463"/>
        <p:cNvGrpSpPr/>
        <p:nvPr/>
      </p:nvGrpSpPr>
      <p:grpSpPr>
        <a:xfrm>
          <a:off x="0" y="0"/>
          <a:ext cx="0" cy="0"/>
          <a:chOff x="0" y="0"/>
          <a:chExt cx="0" cy="0"/>
        </a:xfrm>
      </p:grpSpPr>
      <p:sp>
        <p:nvSpPr>
          <p:cNvPr id="464" name="Google Shape;464;p62"/>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panose="020B0603020202020204"/>
              <a:buNone/>
            </a:pPr>
            <a:fld id="{00000000-1234-1234-1234-123412341234}" type="slidenum">
              <a:rPr lang="en-US" sz="1000">
                <a:solidFill>
                  <a:schemeClr val="lt1"/>
                </a:solidFill>
                <a:latin typeface="Trebuchet MS" panose="020B0603020202020204"/>
                <a:ea typeface="Trebuchet MS" panose="020B0603020202020204"/>
                <a:cs typeface="Trebuchet MS" panose="020B0603020202020204"/>
                <a:sym typeface="Trebuchet MS" panose="020B0603020202020204"/>
              </a:rPr>
              <a:t>‹#›</a:t>
            </a:fld>
            <a:endParaRPr sz="10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465" name="Google Shape;465;p6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466" name="Google Shape;466;p62"/>
          <p:cNvSpPr/>
          <p:nvPr/>
        </p:nvSpPr>
        <p:spPr>
          <a:xfrm>
            <a:off x="1284743" y="1428131"/>
            <a:ext cx="947672" cy="947672"/>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467" name="Google Shape;467;p62"/>
          <p:cNvSpPr/>
          <p:nvPr/>
        </p:nvSpPr>
        <p:spPr>
          <a:xfrm>
            <a:off x="1285200" y="2667600"/>
            <a:ext cx="9619200" cy="3200400"/>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matchingName="Agenda Full Width Overview">
  <p:cSld name="Agenda Full Width Overview">
    <p:bg>
      <p:bgPr>
        <a:gradFill>
          <a:gsLst>
            <a:gs pos="0">
              <a:schemeClr val="dk2"/>
            </a:gs>
            <a:gs pos="100000">
              <a:schemeClr val="accent2"/>
            </a:gs>
          </a:gsLst>
          <a:lin ang="8100000" scaled="0"/>
        </a:gradFill>
        <a:effectLst/>
      </p:bgPr>
    </p:bg>
    <p:spTree>
      <p:nvGrpSpPr>
        <p:cNvPr id="1" name="Shape 468"/>
        <p:cNvGrpSpPr/>
        <p:nvPr/>
      </p:nvGrpSpPr>
      <p:grpSpPr>
        <a:xfrm>
          <a:off x="0" y="0"/>
          <a:ext cx="0" cy="0"/>
          <a:chOff x="0" y="0"/>
          <a:chExt cx="0" cy="0"/>
        </a:xfrm>
      </p:grpSpPr>
      <p:sp>
        <p:nvSpPr>
          <p:cNvPr id="469" name="Google Shape;469;p63"/>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panose="020B0603020202020204"/>
              <a:buNone/>
            </a:pPr>
            <a:fld id="{00000000-1234-1234-1234-123412341234}" type="slidenum">
              <a:rPr lang="en-US" sz="1000">
                <a:solidFill>
                  <a:schemeClr val="lt1"/>
                </a:solidFill>
                <a:latin typeface="Trebuchet MS" panose="020B0603020202020204"/>
                <a:ea typeface="Trebuchet MS" panose="020B0603020202020204"/>
                <a:cs typeface="Trebuchet MS" panose="020B0603020202020204"/>
                <a:sym typeface="Trebuchet MS" panose="020B0603020202020204"/>
              </a:rPr>
              <a:t>‹#›</a:t>
            </a:fld>
            <a:endParaRPr sz="10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470" name="Google Shape;470;p6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471" name="Google Shape;471;p63"/>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lt1"/>
              </a:buClr>
              <a:buSzPts val="3400"/>
              <a:buFont typeface="Trebuchet MS" panose="020B0603020202020204"/>
              <a:buNone/>
            </a:pPr>
            <a:r>
              <a:rPr lang="en-US" sz="3400" b="0" i="0" u="none">
                <a:solidFill>
                  <a:schemeClr val="lt1"/>
                </a:solidFill>
                <a:latin typeface="Trebuchet MS" panose="020B0603020202020204"/>
                <a:ea typeface="Trebuchet MS" panose="020B0603020202020204"/>
                <a:cs typeface="Trebuchet MS" panose="020B0603020202020204"/>
                <a:sym typeface="Trebuchet MS" panose="020B0603020202020204"/>
              </a:rPr>
              <a:t>Agenda</a:t>
            </a:r>
          </a:p>
        </p:txBody>
      </p:sp>
      <p:cxnSp>
        <p:nvCxnSpPr>
          <p:cNvPr id="472" name="Google Shape;472;p63"/>
          <p:cNvCxnSpPr/>
          <p:nvPr/>
        </p:nvCxnSpPr>
        <p:spPr>
          <a:xfrm>
            <a:off x="618898" y="1206000"/>
            <a:ext cx="11576304" cy="0"/>
          </a:xfrm>
          <a:prstGeom prst="straightConnector1">
            <a:avLst/>
          </a:prstGeom>
          <a:noFill/>
          <a:ln w="9525"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matchingName="Agenda Two-Thirds">
  <p:cSld name="Agenda Two-Thirds">
    <p:bg>
      <p:bgPr>
        <a:gradFill>
          <a:gsLst>
            <a:gs pos="0">
              <a:schemeClr val="dk2"/>
            </a:gs>
            <a:gs pos="100000">
              <a:schemeClr val="accent2"/>
            </a:gs>
          </a:gsLst>
          <a:lin ang="8100000" scaled="0"/>
        </a:gradFill>
        <a:effectLst/>
      </p:bgPr>
    </p:bg>
    <p:spTree>
      <p:nvGrpSpPr>
        <p:cNvPr id="1" name="Shape 473"/>
        <p:cNvGrpSpPr/>
        <p:nvPr/>
      </p:nvGrpSpPr>
      <p:grpSpPr>
        <a:xfrm>
          <a:off x="0" y="0"/>
          <a:ext cx="0" cy="0"/>
          <a:chOff x="0" y="0"/>
          <a:chExt cx="0" cy="0"/>
        </a:xfrm>
      </p:grpSpPr>
      <p:pic>
        <p:nvPicPr>
          <p:cNvPr id="474" name="Google Shape;474;p64"/>
          <p:cNvPicPr preferRelativeResize="0"/>
          <p:nvPr/>
        </p:nvPicPr>
        <p:blipFill rotWithShape="1">
          <a:blip r:embed="rId2"/>
          <a:srcRect l="29398" t="8741" r="101" b="27"/>
          <a:stretch>
            <a:fillRect/>
          </a:stretch>
        </p:blipFill>
        <p:spPr>
          <a:xfrm flipH="1">
            <a:off x="3671068" y="0"/>
            <a:ext cx="416951" cy="6858000"/>
          </a:xfrm>
          <a:prstGeom prst="rect">
            <a:avLst/>
          </a:prstGeom>
          <a:noFill/>
          <a:ln>
            <a:noFill/>
          </a:ln>
        </p:spPr>
      </p:pic>
      <p:sp>
        <p:nvSpPr>
          <p:cNvPr id="475" name="Google Shape;475;p64"/>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476" name="Google Shape;476;p6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sp>
        <p:nvSpPr>
          <p:cNvPr id="477" name="Google Shape;477;p6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panose="020B0603020202020204"/>
              <a:buNone/>
            </a:pPr>
            <a:fld id="{00000000-1234-1234-1234-123412341234}" type="slidenum">
              <a:rPr lang="en-US" sz="1000">
                <a:solidFill>
                  <a:srgbClr val="7F7F7F"/>
                </a:solidFill>
                <a:latin typeface="Trebuchet MS" panose="020B0603020202020204"/>
                <a:ea typeface="Trebuchet MS" panose="020B0603020202020204"/>
                <a:cs typeface="Trebuchet MS" panose="020B0603020202020204"/>
                <a:sym typeface="Trebuchet MS" panose="020B0603020202020204"/>
              </a:rPr>
              <a:t>‹#›</a:t>
            </a:fld>
            <a:endParaRPr sz="1000">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sp>
        <p:nvSpPr>
          <p:cNvPr id="478" name="Google Shape;478;p64"/>
          <p:cNvSpPr txBox="1"/>
          <p:nvPr/>
        </p:nvSpPr>
        <p:spPr>
          <a:xfrm>
            <a:off x="630000" y="3207715"/>
            <a:ext cx="1547143" cy="4431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3200">
                <a:solidFill>
                  <a:schemeClr val="lt1"/>
                </a:solidFill>
                <a:latin typeface="Trebuchet MS" panose="020B0603020202020204"/>
                <a:ea typeface="Trebuchet MS" panose="020B0603020202020204"/>
                <a:cs typeface="Trebuchet MS" panose="020B0603020202020204"/>
                <a:sym typeface="Trebuchet MS" panose="020B0603020202020204"/>
              </a:rPr>
              <a:t>Agenda</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Agenda D. Section Header Overview">
  <p:cSld name="Agenda D. Section Header Overview">
    <p:bg>
      <p:bgPr>
        <a:solidFill>
          <a:schemeClr val="lt1"/>
        </a:solidFill>
        <a:effectLst/>
      </p:bgPr>
    </p:bg>
    <p:spTree>
      <p:nvGrpSpPr>
        <p:cNvPr id="1" name="Shape 479"/>
        <p:cNvGrpSpPr/>
        <p:nvPr/>
      </p:nvGrpSpPr>
      <p:grpSpPr>
        <a:xfrm>
          <a:off x="0" y="0"/>
          <a:ext cx="0" cy="0"/>
          <a:chOff x="0" y="0"/>
          <a:chExt cx="0" cy="0"/>
        </a:xfrm>
      </p:grpSpPr>
      <p:sp>
        <p:nvSpPr>
          <p:cNvPr id="480" name="Google Shape;480;p6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sp>
        <p:nvSpPr>
          <p:cNvPr id="481" name="Google Shape;481;p65"/>
          <p:cNvSpPr/>
          <p:nvPr/>
        </p:nvSpPr>
        <p:spPr>
          <a:xfrm>
            <a:off x="1388145" y="4691187"/>
            <a:ext cx="929337" cy="995874"/>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panose="020B0603020202020204"/>
              <a:ea typeface="Trebuchet MS" panose="020B0603020202020204"/>
              <a:cs typeface="Trebuchet MS" panose="020B0603020202020204"/>
              <a:sym typeface="Trebuchet MS" panose="020B0603020202020204"/>
            </a:endParaRPr>
          </a:p>
        </p:txBody>
      </p:sp>
      <p:sp>
        <p:nvSpPr>
          <p:cNvPr id="482" name="Google Shape;482;p65"/>
          <p:cNvSpPr/>
          <p:nvPr/>
        </p:nvSpPr>
        <p:spPr>
          <a:xfrm>
            <a:off x="2509482" y="4691187"/>
            <a:ext cx="1570152" cy="1468176"/>
          </a:xfrm>
          <a:prstGeom prst="rect">
            <a:avLst/>
          </a:prstGeom>
          <a:noFill/>
          <a:ln w="9525" cap="flat" cmpd="sng">
            <a:solidFill>
              <a:schemeClr val="accent4"/>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panose="020B0603020202020204"/>
              <a:ea typeface="Trebuchet MS" panose="020B0603020202020204"/>
              <a:cs typeface="Trebuchet MS" panose="020B0603020202020204"/>
              <a:sym typeface="Trebuchet MS" panose="020B0603020202020204"/>
            </a:endParaRPr>
          </a:p>
        </p:txBody>
      </p:sp>
      <p:sp>
        <p:nvSpPr>
          <p:cNvPr id="483" name="Google Shape;483;p65"/>
          <p:cNvSpPr txBox="1"/>
          <p:nvPr/>
        </p:nvSpPr>
        <p:spPr>
          <a:xfrm>
            <a:off x="630000" y="907198"/>
            <a:ext cx="3448800" cy="3488400"/>
          </a:xfrm>
          <a:prstGeom prst="rect">
            <a:avLst/>
          </a:prstGeom>
          <a:noFill/>
          <a:ln w="9525" cap="flat" cmpd="sng">
            <a:solidFill>
              <a:schemeClr val="accent4"/>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accent4"/>
              </a:solidFill>
              <a:latin typeface="Trebuchet MS" panose="020B0603020202020204"/>
              <a:ea typeface="Trebuchet MS" panose="020B0603020202020204"/>
              <a:cs typeface="Trebuchet MS" panose="020B0603020202020204"/>
              <a:sym typeface="Trebuchet MS" panose="020B0603020202020204"/>
            </a:endParaRPr>
          </a:p>
        </p:txBody>
      </p:sp>
      <p:sp>
        <p:nvSpPr>
          <p:cNvPr id="484" name="Google Shape;484;p65"/>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accent4"/>
                </a:solidFill>
                <a:latin typeface="Trebuchet MS" panose="020B0603020202020204"/>
                <a:ea typeface="Trebuchet MS" panose="020B0603020202020204"/>
                <a:cs typeface="Trebuchet MS" panose="020B0603020202020204"/>
                <a:sym typeface="Trebuchet MS" panose="020B0603020202020204"/>
              </a:rPr>
              <a:t>Agenda</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Agenda D. Section Header">
  <p:cSld name="Agenda D. Section Header">
    <p:bg>
      <p:bgPr>
        <a:solidFill>
          <a:schemeClr val="lt1"/>
        </a:solidFill>
        <a:effectLst/>
      </p:bgPr>
    </p:bg>
    <p:spTree>
      <p:nvGrpSpPr>
        <p:cNvPr id="1" name="Shape 485"/>
        <p:cNvGrpSpPr/>
        <p:nvPr/>
      </p:nvGrpSpPr>
      <p:grpSpPr>
        <a:xfrm>
          <a:off x="0" y="0"/>
          <a:ext cx="0" cy="0"/>
          <a:chOff x="0" y="0"/>
          <a:chExt cx="0" cy="0"/>
        </a:xfrm>
      </p:grpSpPr>
      <p:sp>
        <p:nvSpPr>
          <p:cNvPr id="486" name="Google Shape;486;p6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sp>
        <p:nvSpPr>
          <p:cNvPr id="487" name="Google Shape;487;p66"/>
          <p:cNvSpPr/>
          <p:nvPr/>
        </p:nvSpPr>
        <p:spPr>
          <a:xfrm>
            <a:off x="1284743" y="1428131"/>
            <a:ext cx="947672" cy="947672"/>
          </a:xfrm>
          <a:prstGeom prst="rect">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488" name="Google Shape;488;p66"/>
          <p:cNvSpPr/>
          <p:nvPr/>
        </p:nvSpPr>
        <p:spPr>
          <a:xfrm>
            <a:off x="1285200" y="2667600"/>
            <a:ext cx="9619200" cy="3200400"/>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panose="020B0603020202020204"/>
              <a:ea typeface="Trebuchet MS" panose="020B0603020202020204"/>
              <a:cs typeface="Trebuchet MS" panose="020B0603020202020204"/>
              <a:sym typeface="Trebuchet MS" panose="020B0603020202020204"/>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Agenda D. Full Width Overview">
  <p:cSld name="Agenda D. Full Width Overview">
    <p:bg>
      <p:bgPr>
        <a:solidFill>
          <a:schemeClr val="lt1"/>
        </a:solidFill>
        <a:effectLst/>
      </p:bgPr>
    </p:bg>
    <p:spTree>
      <p:nvGrpSpPr>
        <p:cNvPr id="1" name="Shape 489"/>
        <p:cNvGrpSpPr/>
        <p:nvPr/>
      </p:nvGrpSpPr>
      <p:grpSpPr>
        <a:xfrm>
          <a:off x="0" y="0"/>
          <a:ext cx="0" cy="0"/>
          <a:chOff x="0" y="0"/>
          <a:chExt cx="0" cy="0"/>
        </a:xfrm>
      </p:grpSpPr>
      <p:sp>
        <p:nvSpPr>
          <p:cNvPr id="490" name="Google Shape;490;p6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sp>
        <p:nvSpPr>
          <p:cNvPr id="491" name="Google Shape;491;p67"/>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accent4"/>
              </a:buClr>
              <a:buSzPts val="3400"/>
              <a:buFont typeface="Trebuchet MS" panose="020B0603020202020204"/>
              <a:buNone/>
            </a:pPr>
            <a:r>
              <a:rPr lang="en-US" sz="3400" b="0" i="0" u="none">
                <a:solidFill>
                  <a:schemeClr val="accent4"/>
                </a:solidFill>
                <a:latin typeface="Trebuchet MS" panose="020B0603020202020204"/>
                <a:ea typeface="Trebuchet MS" panose="020B0603020202020204"/>
                <a:cs typeface="Trebuchet MS" panose="020B0603020202020204"/>
                <a:sym typeface="Trebuchet MS" panose="020B0603020202020204"/>
              </a:rPr>
              <a:t>Agenda</a:t>
            </a:r>
          </a:p>
        </p:txBody>
      </p:sp>
      <p:cxnSp>
        <p:nvCxnSpPr>
          <p:cNvPr id="492" name="Google Shape;492;p67"/>
          <p:cNvCxnSpPr/>
          <p:nvPr/>
        </p:nvCxnSpPr>
        <p:spPr>
          <a:xfrm>
            <a:off x="618898" y="1206000"/>
            <a:ext cx="11576304" cy="0"/>
          </a:xfrm>
          <a:prstGeom prst="straightConnector1">
            <a:avLst/>
          </a:prstGeom>
          <a:noFill/>
          <a:ln w="9525" cap="flat" cmpd="sng">
            <a:solidFill>
              <a:schemeClr val="accent4"/>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matchingName="Agenda D. Two-Thirds">
  <p:cSld name="Agenda D. Two-Thirds">
    <p:bg>
      <p:bgPr>
        <a:gradFill>
          <a:gsLst>
            <a:gs pos="0">
              <a:schemeClr val="dk2"/>
            </a:gs>
            <a:gs pos="100000">
              <a:schemeClr val="accent2"/>
            </a:gs>
          </a:gsLst>
          <a:lin ang="8100000" scaled="0"/>
        </a:gradFill>
        <a:effectLst/>
      </p:bgPr>
    </p:bg>
    <p:spTree>
      <p:nvGrpSpPr>
        <p:cNvPr id="1" name="Shape 493"/>
        <p:cNvGrpSpPr/>
        <p:nvPr/>
      </p:nvGrpSpPr>
      <p:grpSpPr>
        <a:xfrm>
          <a:off x="0" y="0"/>
          <a:ext cx="0" cy="0"/>
          <a:chOff x="0" y="0"/>
          <a:chExt cx="0" cy="0"/>
        </a:xfrm>
      </p:grpSpPr>
      <p:pic>
        <p:nvPicPr>
          <p:cNvPr id="494" name="Google Shape;494;p68"/>
          <p:cNvPicPr preferRelativeResize="0"/>
          <p:nvPr/>
        </p:nvPicPr>
        <p:blipFill rotWithShape="1">
          <a:blip r:embed="rId2"/>
          <a:srcRect l="29398" t="8741" r="101" b="27"/>
          <a:stretch>
            <a:fillRect/>
          </a:stretch>
        </p:blipFill>
        <p:spPr>
          <a:xfrm flipH="1">
            <a:off x="3671068" y="0"/>
            <a:ext cx="416951" cy="6858000"/>
          </a:xfrm>
          <a:prstGeom prst="rect">
            <a:avLst/>
          </a:prstGeom>
          <a:noFill/>
          <a:ln>
            <a:noFill/>
          </a:ln>
        </p:spPr>
      </p:pic>
      <p:sp>
        <p:nvSpPr>
          <p:cNvPr id="495" name="Google Shape;495;p68"/>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496" name="Google Shape;496;p6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sp>
        <p:nvSpPr>
          <p:cNvPr id="497" name="Google Shape;497;p6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panose="020B0603020202020204"/>
              <a:buNone/>
            </a:pPr>
            <a:fld id="{00000000-1234-1234-1234-123412341234}" type="slidenum">
              <a:rPr lang="en-US" sz="1000">
                <a:solidFill>
                  <a:srgbClr val="7F7F7F"/>
                </a:solidFill>
                <a:latin typeface="Trebuchet MS" panose="020B0603020202020204"/>
                <a:ea typeface="Trebuchet MS" panose="020B0603020202020204"/>
                <a:cs typeface="Trebuchet MS" panose="020B0603020202020204"/>
                <a:sym typeface="Trebuchet MS" panose="020B0603020202020204"/>
              </a:rPr>
              <a:t>‹#›</a:t>
            </a:fld>
            <a:endParaRPr sz="1000">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sp>
        <p:nvSpPr>
          <p:cNvPr id="498" name="Google Shape;498;p68"/>
          <p:cNvSpPr txBox="1"/>
          <p:nvPr/>
        </p:nvSpPr>
        <p:spPr>
          <a:xfrm>
            <a:off x="630000" y="3262145"/>
            <a:ext cx="1161047" cy="332399"/>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2400">
                <a:solidFill>
                  <a:schemeClr val="lt1"/>
                </a:solidFill>
                <a:latin typeface="Trebuchet MS" panose="020B0603020202020204"/>
                <a:ea typeface="Trebuchet MS" panose="020B0603020202020204"/>
                <a:cs typeface="Trebuchet MS" panose="020B0603020202020204"/>
                <a:sym typeface="Trebuchet MS" panose="020B0603020202020204"/>
              </a:rPr>
              <a:t>Agenda</a:t>
            </a: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matchingName="Agenda D. Table of Contents">
  <p:cSld name="Agenda D. Table of Contents">
    <p:bg>
      <p:bgPr>
        <a:gradFill>
          <a:gsLst>
            <a:gs pos="0">
              <a:schemeClr val="dk2"/>
            </a:gs>
            <a:gs pos="100000">
              <a:schemeClr val="accent2"/>
            </a:gs>
          </a:gsLst>
          <a:lin ang="8100000" scaled="0"/>
        </a:gradFill>
        <a:effectLst/>
      </p:bgPr>
    </p:bg>
    <p:spTree>
      <p:nvGrpSpPr>
        <p:cNvPr id="1" name="Shape 499"/>
        <p:cNvGrpSpPr/>
        <p:nvPr/>
      </p:nvGrpSpPr>
      <p:grpSpPr>
        <a:xfrm>
          <a:off x="0" y="0"/>
          <a:ext cx="0" cy="0"/>
          <a:chOff x="0" y="0"/>
          <a:chExt cx="0" cy="0"/>
        </a:xfrm>
      </p:grpSpPr>
      <p:sp>
        <p:nvSpPr>
          <p:cNvPr id="500" name="Google Shape;500;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panose="020B0603020202020204"/>
              <a:ea typeface="Trebuchet MS" panose="020B0603020202020204"/>
              <a:cs typeface="Trebuchet MS" panose="020B0603020202020204"/>
              <a:sym typeface="Trebuchet MS" panose="020B0603020202020204"/>
            </a:endParaRPr>
          </a:p>
        </p:txBody>
      </p:sp>
      <p:sp>
        <p:nvSpPr>
          <p:cNvPr id="501" name="Google Shape;501;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panose="020B0603020202020204"/>
              <a:ea typeface="Trebuchet MS" panose="020B0603020202020204"/>
              <a:cs typeface="Trebuchet MS" panose="020B0603020202020204"/>
              <a:sym typeface="Trebuchet MS" panose="020B0603020202020204"/>
            </a:endParaRPr>
          </a:p>
        </p:txBody>
      </p:sp>
      <p:sp>
        <p:nvSpPr>
          <p:cNvPr id="502" name="Google Shape;502;p69"/>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panose="020B0603020202020204"/>
              <a:buNone/>
            </a:pPr>
            <a:r>
              <a:rPr lang="en-US" sz="5400">
                <a:solidFill>
                  <a:schemeClr val="dk2"/>
                </a:solidFill>
                <a:latin typeface="Trebuchet MS" panose="020B0603020202020204"/>
                <a:ea typeface="Trebuchet MS" panose="020B0603020202020204"/>
                <a:cs typeface="Trebuchet MS" panose="020B0603020202020204"/>
                <a:sym typeface="Trebuchet MS" panose="020B0603020202020204"/>
              </a:rPr>
              <a:t>Table of contents</a:t>
            </a:r>
          </a:p>
        </p:txBody>
      </p:sp>
      <p:sp>
        <p:nvSpPr>
          <p:cNvPr id="503" name="Google Shape;503;p6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504" name="Google Shape;504;p6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panose="020B0603020202020204"/>
              <a:buNone/>
            </a:pPr>
            <a:fld id="{00000000-1234-1234-1234-123412341234}" type="slidenum">
              <a:rPr lang="en-US" sz="1000">
                <a:solidFill>
                  <a:schemeClr val="lt1"/>
                </a:solidFill>
                <a:latin typeface="Trebuchet MS" panose="020B0603020202020204"/>
                <a:ea typeface="Trebuchet MS" panose="020B0603020202020204"/>
                <a:cs typeface="Trebuchet MS" panose="020B0603020202020204"/>
                <a:sym typeface="Trebuchet MS" panose="020B0603020202020204"/>
              </a:rPr>
              <a:t>‹#›</a:t>
            </a:fld>
            <a:endParaRPr sz="10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pic>
        <p:nvPicPr>
          <p:cNvPr id="505" name="Google Shape;505;p69"/>
          <p:cNvPicPr preferRelativeResize="0"/>
          <p:nvPr/>
        </p:nvPicPr>
        <p:blipFill rotWithShape="1">
          <a:blip r:embed="rId2"/>
          <a:srcRect/>
          <a:stretch>
            <a:fill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ection header line">
  <p:cSld name="Section header line">
    <p:bg>
      <p:bgPr>
        <a:gradFill>
          <a:gsLst>
            <a:gs pos="0">
              <a:schemeClr val="dk2"/>
            </a:gs>
            <a:gs pos="100000">
              <a:schemeClr val="accent2"/>
            </a:gs>
          </a:gsLst>
          <a:lin ang="8100000" scaled="0"/>
        </a:gradFill>
        <a:effectLst/>
      </p:bgPr>
    </p:bg>
    <p:spTree>
      <p:nvGrpSpPr>
        <p:cNvPr id="1" name="Shape 51"/>
        <p:cNvGrpSpPr/>
        <p:nvPr/>
      </p:nvGrpSpPr>
      <p:grpSpPr>
        <a:xfrm>
          <a:off x="0" y="0"/>
          <a:ext cx="0" cy="0"/>
          <a:chOff x="0" y="0"/>
          <a:chExt cx="0" cy="0"/>
        </a:xfrm>
      </p:grpSpPr>
      <p:sp>
        <p:nvSpPr>
          <p:cNvPr id="52" name="Google Shape;52;p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panose="020B0603020202020204"/>
              <a:buNone/>
            </a:pPr>
            <a:fld id="{00000000-1234-1234-1234-123412341234}" type="slidenum">
              <a:rPr lang="en-US" sz="1000">
                <a:solidFill>
                  <a:schemeClr val="lt1"/>
                </a:solidFill>
                <a:latin typeface="Trebuchet MS" panose="020B0603020202020204"/>
                <a:ea typeface="Trebuchet MS" panose="020B0603020202020204"/>
                <a:cs typeface="Trebuchet MS" panose="020B0603020202020204"/>
                <a:sym typeface="Trebuchet MS" panose="020B0603020202020204"/>
              </a:rPr>
              <a:t>‹#›</a:t>
            </a:fld>
            <a:endParaRPr sz="10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53" name="Google Shape;53;p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5400"/>
              <a:buFont typeface="Trebuchet MS" panose="020B0603020202020204"/>
              <a:buNone/>
              <a:defRPr sz="5400">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5" name="Google Shape;55;p9"/>
          <p:cNvCxnSpPr/>
          <p:nvPr/>
        </p:nvCxnSpPr>
        <p:spPr>
          <a:xfrm>
            <a:off x="618898" y="3680016"/>
            <a:ext cx="11576304" cy="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White one third">
  <p:cSld name="White one third">
    <p:bg>
      <p:bgPr>
        <a:gradFill>
          <a:gsLst>
            <a:gs pos="0">
              <a:schemeClr val="dk2"/>
            </a:gs>
            <a:gs pos="100000">
              <a:schemeClr val="accent2"/>
            </a:gs>
          </a:gsLst>
          <a:lin ang="8100000" scaled="0"/>
        </a:gradFill>
        <a:effectLst/>
      </p:bgPr>
    </p:bg>
    <p:spTree>
      <p:nvGrpSpPr>
        <p:cNvPr id="1" name="Shape 56"/>
        <p:cNvGrpSpPr/>
        <p:nvPr/>
      </p:nvGrpSpPr>
      <p:grpSpPr>
        <a:xfrm>
          <a:off x="0" y="0"/>
          <a:ext cx="0" cy="0"/>
          <a:chOff x="0" y="0"/>
          <a:chExt cx="0" cy="0"/>
        </a:xfrm>
      </p:grpSpPr>
      <p:pic>
        <p:nvPicPr>
          <p:cNvPr id="57" name="Google Shape;57;p10"/>
          <p:cNvPicPr preferRelativeResize="0"/>
          <p:nvPr/>
        </p:nvPicPr>
        <p:blipFill rotWithShape="1">
          <a:blip r:embed="rId2"/>
          <a:srcRect l="29398" t="8741" r="101" b="27"/>
          <a:stretch>
            <a:fillRect/>
          </a:stretch>
        </p:blipFill>
        <p:spPr>
          <a:xfrm rot="10800000" flipH="1">
            <a:off x="4064994" y="0"/>
            <a:ext cx="416951" cy="6858000"/>
          </a:xfrm>
          <a:prstGeom prst="rect">
            <a:avLst/>
          </a:prstGeom>
          <a:noFill/>
          <a:ln>
            <a:noFill/>
          </a:ln>
        </p:spPr>
      </p:pic>
      <p:sp>
        <p:nvSpPr>
          <p:cNvPr id="58" name="Google Shape;58;p1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60" name="Google Shape;60;p1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panose="020B0603020202020204"/>
              <a:buNone/>
            </a:pPr>
            <a:fld id="{00000000-1234-1234-1234-123412341234}" type="slidenum">
              <a:rPr lang="en-US" sz="1000">
                <a:solidFill>
                  <a:schemeClr val="lt1"/>
                </a:solidFill>
                <a:latin typeface="Trebuchet MS" panose="020B0603020202020204"/>
                <a:ea typeface="Trebuchet MS" panose="020B0603020202020204"/>
                <a:cs typeface="Trebuchet MS" panose="020B0603020202020204"/>
                <a:sym typeface="Trebuchet MS" panose="020B0603020202020204"/>
              </a:rPr>
              <a:t>‹#›</a:t>
            </a:fld>
            <a:endParaRPr sz="10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61" name="Google Shape;61;p10"/>
          <p:cNvSpPr/>
          <p:nvPr/>
        </p:nvSpPr>
        <p:spPr>
          <a:xfrm>
            <a:off x="0" y="0"/>
            <a:ext cx="4079508"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62" name="Google Shape;62;p1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panose="020B0603020202020204"/>
              <a:buNone/>
              <a:defRPr sz="3200">
                <a:solidFill>
                  <a:schemeClr val="dk2"/>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Green highlight">
  <p:cSld name="Green highlight">
    <p:bg>
      <p:bgPr>
        <a:gradFill>
          <a:gsLst>
            <a:gs pos="0">
              <a:schemeClr val="dk2"/>
            </a:gs>
            <a:gs pos="100000">
              <a:schemeClr val="accent2"/>
            </a:gs>
          </a:gsLst>
          <a:lin ang="8100000" scaled="0"/>
        </a:gradFill>
        <a:effectLst/>
      </p:bgPr>
    </p:bg>
    <p:spTree>
      <p:nvGrpSpPr>
        <p:cNvPr id="1" name="Shape 63"/>
        <p:cNvGrpSpPr/>
        <p:nvPr/>
      </p:nvGrpSpPr>
      <p:grpSpPr>
        <a:xfrm>
          <a:off x="0" y="0"/>
          <a:ext cx="0" cy="0"/>
          <a:chOff x="0" y="0"/>
          <a:chExt cx="0" cy="0"/>
        </a:xfrm>
      </p:grpSpPr>
      <p:pic>
        <p:nvPicPr>
          <p:cNvPr id="64" name="Google Shape;64;p11"/>
          <p:cNvPicPr preferRelativeResize="0"/>
          <p:nvPr/>
        </p:nvPicPr>
        <p:blipFill rotWithShape="1">
          <a:blip r:embed="rId2"/>
          <a:srcRect l="29398" t="8741" r="101" b="27"/>
          <a:stretch>
            <a:fillRect/>
          </a:stretch>
        </p:blipFill>
        <p:spPr>
          <a:xfrm rot="10800000" flipH="1">
            <a:off x="7165606" y="0"/>
            <a:ext cx="416951" cy="6858000"/>
          </a:xfrm>
          <a:prstGeom prst="rect">
            <a:avLst/>
          </a:prstGeom>
          <a:noFill/>
          <a:ln>
            <a:noFill/>
          </a:ln>
        </p:spPr>
      </p:pic>
      <p:sp>
        <p:nvSpPr>
          <p:cNvPr id="65" name="Google Shape;65;p11"/>
          <p:cNvSpPr/>
          <p:nvPr/>
        </p:nvSpPr>
        <p:spPr>
          <a:xfrm>
            <a:off x="0" y="0"/>
            <a:ext cx="7171956"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66" name="Google Shape;66;p1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panose="020B0603020202020204"/>
                <a:ea typeface="Trebuchet MS" panose="020B0603020202020204"/>
                <a:cs typeface="Trebuchet MS" panose="020B0603020202020204"/>
                <a:sym typeface="Trebuchet MS" panose="020B0603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panose="020B0603020202020204"/>
                <a:ea typeface="Trebuchet MS" panose="020B0603020202020204"/>
                <a:cs typeface="Trebuchet MS" panose="020B0603020202020204"/>
                <a:sym typeface="Trebuchet MS" panose="020B0603020202020204"/>
              </a:rPr>
              <a:t>Copyright © 2020 by Boston Consulting Group. All rights reserved.</a:t>
            </a:r>
            <a:endParaRPr sz="7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68" name="Google Shape;68;p1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panose="020B0603020202020204"/>
              <a:buNone/>
            </a:pPr>
            <a:fld id="{00000000-1234-1234-1234-123412341234}" type="slidenum">
              <a:rPr lang="en-US" sz="1000">
                <a:solidFill>
                  <a:schemeClr val="lt1"/>
                </a:solidFill>
                <a:latin typeface="Trebuchet MS" panose="020B0603020202020204"/>
                <a:ea typeface="Trebuchet MS" panose="020B0603020202020204"/>
                <a:cs typeface="Trebuchet MS" panose="020B0603020202020204"/>
                <a:sym typeface="Trebuchet MS" panose="020B0603020202020204"/>
              </a:rPr>
              <a:t>‹#›</a:t>
            </a:fld>
            <a:endParaRPr sz="1000">
              <a:solidFill>
                <a:schemeClr val="lt1"/>
              </a:solidFill>
              <a:latin typeface="Trebuchet MS" panose="020B0603020202020204"/>
              <a:ea typeface="Trebuchet MS" panose="020B0603020202020204"/>
              <a:cs typeface="Trebuchet MS" panose="020B0603020202020204"/>
              <a:sym typeface="Trebuchet MS" panose="020B0603020202020204"/>
            </a:endParaRPr>
          </a:p>
        </p:txBody>
      </p:sp>
      <p:sp>
        <p:nvSpPr>
          <p:cNvPr id="69" name="Google Shape;69;p1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panose="020B0603020202020204"/>
              <a:buNone/>
              <a:defRPr sz="3400" b="0" i="0" u="none">
                <a:solidFill>
                  <a:srgbClr val="28BA73"/>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marR="0" lvl="0" algn="r" rtl="0">
              <a:spcBef>
                <a:spcPts val="0"/>
              </a:spcBef>
              <a:spcAft>
                <a:spcPts val="0"/>
              </a:spcAft>
              <a:buSzPts val="1400"/>
              <a:buNone/>
              <a:defRPr sz="1000" b="0"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defRPr>
            </a:lvl1pPr>
            <a:lvl2pPr marR="0" lvl="1"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2pPr>
            <a:lvl3pPr marR="0" lvl="2"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3pPr>
            <a:lvl4pPr marR="0" lvl="3"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4pPr>
            <a:lvl5pPr marR="0" lvl="4"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5pPr>
            <a:lvl6pPr marR="0" lvl="5"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6pPr>
            <a:lvl7pPr marR="0" lvl="6"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7pPr>
            <a:lvl8pPr marR="0" lvl="7"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8pPr>
            <a:lvl9pPr marR="0" lvl="8" algn="l" rtl="0">
              <a:spcBef>
                <a:spcPts val="0"/>
              </a:spcBef>
              <a:spcAft>
                <a:spcPts val="0"/>
              </a:spcAft>
              <a:buSzPts val="1400"/>
              <a:buNone/>
              <a:defRPr sz="18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9pPr>
          </a:lstStyle>
          <a:p>
            <a:endParaRPr/>
          </a:p>
        </p:txBody>
      </p:sp>
      <p:sp>
        <p:nvSpPr>
          <p:cNvPr id="12" name="Google Shape;12;p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panose="020B0603020202020204"/>
              <a:buNone/>
            </a:pPr>
            <a:fld id="{00000000-1234-1234-1234-123412341234}" type="slidenum">
              <a:rPr lang="en-US" sz="1000" b="0"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rPr>
              <a:t>‹#›</a:t>
            </a:fld>
            <a:endParaRPr sz="1000" b="0" i="0" u="none" strike="noStrike" cap="none">
              <a:solidFill>
                <a:srgbClr val="7F7F7F"/>
              </a:solidFill>
              <a:latin typeface="Trebuchet MS" panose="020B0603020202020204"/>
              <a:ea typeface="Trebuchet MS" panose="020B0603020202020204"/>
              <a:cs typeface="Trebuchet MS" panose="020B0603020202020204"/>
              <a:sym typeface="Trebuchet MS" panose="020B0603020202020204"/>
            </a:endParaRPr>
          </a:p>
        </p:txBody>
      </p:sp>
      <p:sp>
        <p:nvSpPr>
          <p:cNvPr id="13" name="Google Shape;13;p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Clr>
                <a:schemeClr val="dk2"/>
              </a:buClr>
              <a:buSzPts val="2400"/>
              <a:buFont typeface="Trebuchet MS" panose="020B0603020202020204"/>
              <a:buNone/>
              <a:defRPr sz="2400" b="0" i="0" u="none" strike="noStrike" cap="none">
                <a:solidFill>
                  <a:schemeClr val="dk2"/>
                </a:solidFill>
                <a:latin typeface="Trebuchet MS" panose="020B0603020202020204"/>
                <a:ea typeface="Trebuchet MS" panose="020B0603020202020204"/>
                <a:cs typeface="Trebuchet MS" panose="020B0603020202020204"/>
                <a:sym typeface="Trebuchet MS" panose="020B0603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2"/>
          <p:cNvSpPr txBox="1">
            <a:spLocks noGrp="1"/>
          </p:cNvSpPr>
          <p:nvPr>
            <p:ph type="body" idx="1"/>
          </p:nvPr>
        </p:nvSpPr>
        <p:spPr>
          <a:xfrm>
            <a:off x="630000" y="1825625"/>
            <a:ext cx="10933350" cy="4351338"/>
          </a:xfrm>
          <a:prstGeom prst="rect">
            <a:avLst/>
          </a:prstGeom>
          <a:noFill/>
          <a:ln>
            <a:noFill/>
          </a:ln>
        </p:spPr>
        <p:txBody>
          <a:bodyPr spcFirstLastPara="1" wrap="square" lIns="0" tIns="0" rIns="0" bIns="0" anchor="t" anchorCtr="0">
            <a:noAutofit/>
          </a:bodyPr>
          <a:lstStyle>
            <a:lvl1pPr marL="457200" marR="0" lvl="0" indent="-304800" algn="l" rtl="0">
              <a:lnSpc>
                <a:spcPct val="110000"/>
              </a:lnSpc>
              <a:spcBef>
                <a:spcPts val="600"/>
              </a:spcBef>
              <a:spcAft>
                <a:spcPts val="0"/>
              </a:spcAft>
              <a:buClr>
                <a:schemeClr val="dk1"/>
              </a:buClr>
              <a:buSzPts val="1200"/>
              <a:buFont typeface="Arial" panose="020B0604020202020204"/>
              <a:buChar char="​"/>
              <a:defRPr sz="12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1pPr>
            <a:lvl2pPr marL="914400" marR="0" lvl="1" indent="-304800" algn="l" rtl="0">
              <a:lnSpc>
                <a:spcPct val="90000"/>
              </a:lnSpc>
              <a:spcBef>
                <a:spcPts val="300"/>
              </a:spcBef>
              <a:spcAft>
                <a:spcPts val="0"/>
              </a:spcAft>
              <a:buClr>
                <a:schemeClr val="dk2"/>
              </a:buClr>
              <a:buSzPts val="1200"/>
              <a:buFont typeface="Arial" panose="020B0604020202020204"/>
              <a:buChar char="•"/>
              <a:defRPr sz="12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2pPr>
            <a:lvl3pPr marL="1371600" marR="0" lvl="2" indent="-304800" algn="l" rtl="0">
              <a:lnSpc>
                <a:spcPct val="90000"/>
              </a:lnSpc>
              <a:spcBef>
                <a:spcPts val="300"/>
              </a:spcBef>
              <a:spcAft>
                <a:spcPts val="0"/>
              </a:spcAft>
              <a:buClr>
                <a:schemeClr val="dk2"/>
              </a:buClr>
              <a:buSzPts val="1200"/>
              <a:buFont typeface="Trebuchet MS" panose="020B0603020202020204"/>
              <a:buChar char="–"/>
              <a:defRPr sz="12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3pPr>
            <a:lvl4pPr marL="1828800" marR="0" lvl="3" indent="-330200" algn="l" rtl="0">
              <a:lnSpc>
                <a:spcPct val="110000"/>
              </a:lnSpc>
              <a:spcBef>
                <a:spcPts val="300"/>
              </a:spcBef>
              <a:spcAft>
                <a:spcPts val="0"/>
              </a:spcAft>
              <a:buClr>
                <a:schemeClr val="dk2"/>
              </a:buClr>
              <a:buSzPts val="1600"/>
              <a:buFont typeface="Arial" panose="020B0604020202020204"/>
              <a:buChar char="​"/>
              <a:defRPr sz="1600" b="0" i="0" u="none" strike="noStrike" cap="none">
                <a:solidFill>
                  <a:schemeClr val="dk2"/>
                </a:solidFill>
                <a:latin typeface="Trebuchet MS" panose="020B0603020202020204"/>
                <a:ea typeface="Trebuchet MS" panose="020B0603020202020204"/>
                <a:cs typeface="Trebuchet MS" panose="020B0603020202020204"/>
                <a:sym typeface="Trebuchet MS" panose="020B0603020202020204"/>
              </a:defRPr>
            </a:lvl4pPr>
            <a:lvl5pPr marL="2286000" marR="0" lvl="4" indent="-330200" algn="l" rtl="0">
              <a:lnSpc>
                <a:spcPct val="100000"/>
              </a:lnSpc>
              <a:spcBef>
                <a:spcPts val="300"/>
              </a:spcBef>
              <a:spcAft>
                <a:spcPts val="0"/>
              </a:spcAft>
              <a:buClr>
                <a:schemeClr val="dk1"/>
              </a:buClr>
              <a:buSzPts val="1600"/>
              <a:buFont typeface="Arial" panose="020B0604020202020204"/>
              <a:buChar char="​"/>
              <a:defRPr sz="1600" b="1"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5pPr>
            <a:lvl6pPr marL="2743200" marR="0" lvl="5" indent="-330200" algn="l" rtl="0">
              <a:lnSpc>
                <a:spcPct val="90000"/>
              </a:lnSpc>
              <a:spcBef>
                <a:spcPts val="300"/>
              </a:spcBef>
              <a:spcAft>
                <a:spcPts val="0"/>
              </a:spcAft>
              <a:buClr>
                <a:schemeClr val="dk2"/>
              </a:buClr>
              <a:buSzPts val="1600"/>
              <a:buFont typeface="Arial" panose="020B0604020202020204"/>
              <a:buChar char="•"/>
              <a:defRPr sz="16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6pPr>
            <a:lvl7pPr marL="3200400" marR="0" lvl="6" indent="-508000" algn="l" rtl="0">
              <a:lnSpc>
                <a:spcPct val="90000"/>
              </a:lnSpc>
              <a:spcBef>
                <a:spcPts val="900"/>
              </a:spcBef>
              <a:spcAft>
                <a:spcPts val="0"/>
              </a:spcAft>
              <a:buClr>
                <a:schemeClr val="dk1"/>
              </a:buClr>
              <a:buSzPts val="4400"/>
              <a:buFont typeface="Arial" panose="020B0604020202020204"/>
              <a:buChar char="​"/>
              <a:defRPr sz="4400" b="0" i="0" u="none" strike="noStrike" cap="none">
                <a:solidFill>
                  <a:schemeClr val="dk1"/>
                </a:solidFill>
                <a:latin typeface="Trebuchet MS" panose="020B0603020202020204"/>
                <a:ea typeface="Trebuchet MS" panose="020B0603020202020204"/>
                <a:cs typeface="Trebuchet MS" panose="020B0603020202020204"/>
                <a:sym typeface="Trebuchet MS" panose="020B0603020202020204"/>
              </a:defRPr>
            </a:lvl7pPr>
            <a:lvl8pPr marL="3657600" marR="0" lvl="7" indent="-571500" algn="l" rtl="0">
              <a:lnSpc>
                <a:spcPct val="90000"/>
              </a:lnSpc>
              <a:spcBef>
                <a:spcPts val="900"/>
              </a:spcBef>
              <a:spcAft>
                <a:spcPts val="0"/>
              </a:spcAft>
              <a:buClr>
                <a:schemeClr val="dk2"/>
              </a:buClr>
              <a:buSzPts val="5400"/>
              <a:buFont typeface="Arial" panose="020B0604020202020204"/>
              <a:buChar char="​"/>
              <a:defRPr sz="5400" b="0" i="0" u="none" strike="noStrike" cap="none">
                <a:solidFill>
                  <a:schemeClr val="dk2"/>
                </a:solidFill>
                <a:latin typeface="Trebuchet MS" panose="020B0603020202020204"/>
                <a:ea typeface="Trebuchet MS" panose="020B0603020202020204"/>
                <a:cs typeface="Trebuchet MS" panose="020B0603020202020204"/>
                <a:sym typeface="Trebuchet MS" panose="020B0603020202020204"/>
              </a:defRPr>
            </a:lvl8pPr>
            <a:lvl9pPr marL="4114800" marR="0" lvl="8" indent="-381000" algn="l" rtl="0">
              <a:lnSpc>
                <a:spcPct val="100000"/>
              </a:lnSpc>
              <a:spcBef>
                <a:spcPts val="0"/>
              </a:spcBef>
              <a:spcAft>
                <a:spcPts val="900"/>
              </a:spcAft>
              <a:buClr>
                <a:schemeClr val="dk2"/>
              </a:buClr>
              <a:buSzPts val="2400"/>
              <a:buFont typeface="Arial" panose="020B0604020202020204"/>
              <a:buChar char="​"/>
              <a:defRPr sz="2400" b="0" i="0" u="none" strike="noStrike" cap="none">
                <a:solidFill>
                  <a:schemeClr val="dk2"/>
                </a:solidFill>
                <a:latin typeface="Trebuchet MS" panose="020B0603020202020204"/>
                <a:ea typeface="Trebuchet MS" panose="020B0603020202020204"/>
                <a:cs typeface="Trebuchet MS" panose="020B0603020202020204"/>
                <a:sym typeface="Trebuchet MS" panose="020B0603020202020204"/>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sv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23.sv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8.sv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30.sv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9.sv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1.sv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3.sv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6.sv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8.sv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0.sv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image" Target="../media/image2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0">
          <a:extLst>
            <a:ext uri="{FF2B5EF4-FFF2-40B4-BE49-F238E27FC236}">
              <a16:creationId xmlns:a16="http://schemas.microsoft.com/office/drawing/2014/main" id="{529836A0-229A-DF48-9155-B3FCD106F83D}"/>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910D5525-313A-24F4-F1ED-DABDD1A8043D}"/>
              </a:ext>
            </a:extLst>
          </p:cNvPr>
          <p:cNvSpPr/>
          <p:nvPr/>
        </p:nvSpPr>
        <p:spPr>
          <a:xfrm>
            <a:off x="0" y="0"/>
            <a:ext cx="12192000" cy="6858000"/>
          </a:xfrm>
          <a:prstGeom prst="rect">
            <a:avLst/>
          </a:prstGeom>
          <a:solidFill>
            <a:srgbClr val="FF6500"/>
          </a:solidFill>
          <a:ln>
            <a:solidFill>
              <a:srgbClr val="FF6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R"/>
          </a:p>
        </p:txBody>
      </p:sp>
      <p:sp>
        <p:nvSpPr>
          <p:cNvPr id="511" name="Google Shape;511;p1">
            <a:extLst>
              <a:ext uri="{FF2B5EF4-FFF2-40B4-BE49-F238E27FC236}">
                <a16:creationId xmlns:a16="http://schemas.microsoft.com/office/drawing/2014/main" id="{A6AB044B-06BE-F61E-792F-21FC735365BE}"/>
              </a:ext>
            </a:extLst>
          </p:cNvPr>
          <p:cNvSpPr txBox="1">
            <a:spLocks noGrp="1"/>
          </p:cNvSpPr>
          <p:nvPr>
            <p:ph type="title"/>
          </p:nvPr>
        </p:nvSpPr>
        <p:spPr>
          <a:xfrm>
            <a:off x="2267146" y="3292264"/>
            <a:ext cx="7253416" cy="1314300"/>
          </a:xfrm>
          <a:prstGeom prst="rect">
            <a:avLst/>
          </a:prstGeom>
          <a:noFill/>
          <a:ln>
            <a:noFill/>
          </a:ln>
        </p:spPr>
        <p:txBody>
          <a:bodyPr spcFirstLastPara="1" wrap="square" lIns="0" tIns="0" rIns="0" bIns="0" anchor="ctr" anchorCtr="0">
            <a:noAutofit/>
          </a:bodyPr>
          <a:lstStyle/>
          <a:p>
            <a:pPr>
              <a:buClr>
                <a:srgbClr val="D4DF33"/>
              </a:buClr>
            </a:pPr>
            <a:r>
              <a:rPr lang="en-US" sz="4800" dirty="0"/>
              <a:t>Credit Risk Model Analysis &amp; Insights</a:t>
            </a:r>
            <a:br>
              <a:rPr lang="en-US" sz="4000" dirty="0"/>
            </a:br>
            <a:br>
              <a:rPr lang="en-US" sz="4000" dirty="0"/>
            </a:br>
            <a:br>
              <a:rPr lang="en-US" sz="4000" dirty="0"/>
            </a:br>
            <a:br>
              <a:rPr lang="en-US" sz="4000" dirty="0"/>
            </a:br>
            <a:r>
              <a:rPr lang="en-US" sz="2800" dirty="0"/>
              <a:t>Data-Driven Decision Making</a:t>
            </a:r>
            <a:br>
              <a:rPr lang="en-US" sz="2400" dirty="0"/>
            </a:br>
            <a:br>
              <a:rPr lang="en-US" sz="2400" dirty="0"/>
            </a:br>
            <a:br>
              <a:rPr lang="en-US" sz="2400" dirty="0"/>
            </a:br>
            <a:br>
              <a:rPr lang="en-US" sz="2400" dirty="0"/>
            </a:br>
            <a:br>
              <a:rPr lang="en-US" sz="2400" dirty="0"/>
            </a:br>
            <a:br>
              <a:rPr lang="en-US" sz="2400" dirty="0"/>
            </a:br>
            <a:br>
              <a:rPr lang="en-US" sz="2400" dirty="0"/>
            </a:br>
            <a:br>
              <a:rPr lang="en-US" sz="2400" dirty="0"/>
            </a:br>
            <a:r>
              <a:rPr lang="en-US" sz="2400" dirty="0"/>
              <a:t>Yasir Keskin</a:t>
            </a:r>
            <a:br>
              <a:rPr lang="en-US" sz="4000" dirty="0"/>
            </a:br>
            <a:endParaRPr lang="en-US" sz="4000" dirty="0">
              <a:solidFill>
                <a:schemeClr val="bg1">
                  <a:lumMod val="95000"/>
                </a:schemeClr>
              </a:solidFill>
            </a:endParaRPr>
          </a:p>
        </p:txBody>
      </p:sp>
      <p:sp>
        <p:nvSpPr>
          <p:cNvPr id="513" name="Google Shape;513;p1">
            <a:extLst>
              <a:ext uri="{FF2B5EF4-FFF2-40B4-BE49-F238E27FC236}">
                <a16:creationId xmlns:a16="http://schemas.microsoft.com/office/drawing/2014/main" id="{35C27E60-811D-3B3B-BA72-7F0234BBACC1}"/>
              </a:ext>
            </a:extLst>
          </p:cNvPr>
          <p:cNvSpPr txBox="1"/>
          <p:nvPr/>
        </p:nvSpPr>
        <p:spPr>
          <a:xfrm>
            <a:off x="247975" y="2229550"/>
            <a:ext cx="3136800" cy="3790200"/>
          </a:xfrm>
          <a:prstGeom prst="rect">
            <a:avLst/>
          </a:prstGeom>
          <a:noFill/>
          <a:ln>
            <a:noFill/>
          </a:ln>
        </p:spPr>
        <p:txBody>
          <a:bodyPr spcFirstLastPara="1" wrap="square" lIns="91425" tIns="45700" rIns="91425" bIns="45700" anchor="t" anchorCtr="0">
            <a:noAutofit/>
          </a:bodyPr>
          <a:lstStyle/>
          <a:p>
            <a:pPr marL="0" lvl="0" indent="0" algn="l" rtl="0">
              <a:spcBef>
                <a:spcPts val="300"/>
              </a:spcBef>
              <a:spcAft>
                <a:spcPts val="0"/>
              </a:spcAft>
              <a:buNone/>
            </a:pPr>
            <a:endParaRPr sz="1600" dirty="0">
              <a:solidFill>
                <a:schemeClr val="bg1">
                  <a:lumMod val="95000"/>
                </a:schemeClr>
              </a:solidFill>
              <a:latin typeface="Trebuchet MS" panose="020B0603020202020204"/>
              <a:ea typeface="Trebuchet MS" panose="020B0603020202020204"/>
              <a:cs typeface="Trebuchet MS" panose="020B0603020202020204"/>
              <a:sym typeface="Trebuchet MS" panose="020B0603020202020204"/>
            </a:endParaRPr>
          </a:p>
        </p:txBody>
      </p:sp>
      <p:pic>
        <p:nvPicPr>
          <p:cNvPr id="4" name="Graphic 3" descr="Research with solid fill">
            <a:extLst>
              <a:ext uri="{FF2B5EF4-FFF2-40B4-BE49-F238E27FC236}">
                <a16:creationId xmlns:a16="http://schemas.microsoft.com/office/drawing/2014/main" id="{6DDB10B6-36BF-FA49-B522-952C0EE245D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20562" y="4124650"/>
            <a:ext cx="2919413" cy="2919413"/>
          </a:xfrm>
          <a:prstGeom prst="rect">
            <a:avLst/>
          </a:prstGeom>
        </p:spPr>
      </p:pic>
    </p:spTree>
    <p:extLst>
      <p:ext uri="{BB962C8B-B14F-4D97-AF65-F5344CB8AC3E}">
        <p14:creationId xmlns:p14="http://schemas.microsoft.com/office/powerpoint/2010/main" val="400798704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10">
          <a:extLst>
            <a:ext uri="{FF2B5EF4-FFF2-40B4-BE49-F238E27FC236}">
              <a16:creationId xmlns:a16="http://schemas.microsoft.com/office/drawing/2014/main" id="{B1FA6C30-756E-D313-6215-06412F9E7B1B}"/>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75D83BBA-B724-32EB-F9C2-6C78888F5DF0}"/>
              </a:ext>
            </a:extLst>
          </p:cNvPr>
          <p:cNvSpPr/>
          <p:nvPr/>
        </p:nvSpPr>
        <p:spPr>
          <a:xfrm>
            <a:off x="0" y="0"/>
            <a:ext cx="4077730" cy="6858000"/>
          </a:xfrm>
          <a:prstGeom prst="rect">
            <a:avLst/>
          </a:prstGeom>
          <a:solidFill>
            <a:srgbClr val="FF6500"/>
          </a:solidFill>
          <a:ln>
            <a:solidFill>
              <a:srgbClr val="FF6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R"/>
          </a:p>
        </p:txBody>
      </p:sp>
      <p:sp>
        <p:nvSpPr>
          <p:cNvPr id="511" name="Google Shape;511;p1">
            <a:extLst>
              <a:ext uri="{FF2B5EF4-FFF2-40B4-BE49-F238E27FC236}">
                <a16:creationId xmlns:a16="http://schemas.microsoft.com/office/drawing/2014/main" id="{B76F5511-F03F-88F9-B861-33279C1DF4B9}"/>
              </a:ext>
            </a:extLst>
          </p:cNvPr>
          <p:cNvSpPr txBox="1">
            <a:spLocks noGrp="1"/>
          </p:cNvSpPr>
          <p:nvPr>
            <p:ph type="title"/>
          </p:nvPr>
        </p:nvSpPr>
        <p:spPr>
          <a:xfrm>
            <a:off x="344209" y="574553"/>
            <a:ext cx="2478600" cy="1314300"/>
          </a:xfrm>
          <a:prstGeom prst="rect">
            <a:avLst/>
          </a:prstGeom>
          <a:noFill/>
          <a:ln>
            <a:noFill/>
          </a:ln>
        </p:spPr>
        <p:txBody>
          <a:bodyPr spcFirstLastPara="1" wrap="square" lIns="0" tIns="0" rIns="0" bIns="0" anchor="ctr" anchorCtr="0">
            <a:noAutofit/>
          </a:bodyPr>
          <a:lstStyle/>
          <a:p>
            <a:r>
              <a:rPr lang="en-US" b="1" dirty="0"/>
              <a:t>Feature Importance &amp; SHAP Analysis</a:t>
            </a:r>
            <a:endParaRPr lang="en-US" dirty="0"/>
          </a:p>
        </p:txBody>
      </p:sp>
      <p:sp>
        <p:nvSpPr>
          <p:cNvPr id="512" name="Google Shape;512;p1">
            <a:extLst>
              <a:ext uri="{FF2B5EF4-FFF2-40B4-BE49-F238E27FC236}">
                <a16:creationId xmlns:a16="http://schemas.microsoft.com/office/drawing/2014/main" id="{83FAD772-9B35-7529-4B30-6D588C53FFED}"/>
              </a:ext>
            </a:extLst>
          </p:cNvPr>
          <p:cNvSpPr txBox="1"/>
          <p:nvPr/>
        </p:nvSpPr>
        <p:spPr>
          <a:xfrm>
            <a:off x="4922005" y="368642"/>
            <a:ext cx="6352500" cy="5181600"/>
          </a:xfrm>
          <a:prstGeom prst="rect">
            <a:avLst/>
          </a:prstGeom>
          <a:noFill/>
          <a:ln>
            <a:noFill/>
          </a:ln>
        </p:spPr>
        <p:txBody>
          <a:bodyPr spcFirstLastPara="1" wrap="square" lIns="91425" tIns="45700" rIns="91425" bIns="45700" anchor="t" anchorCtr="0">
            <a:noAutofit/>
          </a:bodyPr>
          <a:lstStyle/>
          <a:p>
            <a:pPr>
              <a:buFont typeface="Arial" panose="020B0604020202020204" pitchFamily="34" charset="0"/>
              <a:buChar char="•"/>
            </a:pPr>
            <a:r>
              <a:rPr lang="en-US" sz="2000" b="1" dirty="0"/>
              <a:t>Top Contributing Features:</a:t>
            </a:r>
          </a:p>
          <a:p>
            <a:pPr>
              <a:buFont typeface="Arial" panose="020B0604020202020204" pitchFamily="34" charset="0"/>
              <a:buChar char="•"/>
            </a:pPr>
            <a:endParaRPr lang="en-US" sz="2000" b="1" dirty="0"/>
          </a:p>
          <a:p>
            <a:pPr marL="742950" lvl="1" indent="-285750">
              <a:buFont typeface="Arial" panose="020B0604020202020204" pitchFamily="34" charset="0"/>
              <a:buChar char="•"/>
            </a:pPr>
            <a:r>
              <a:rPr lang="en-US" sz="2000" b="1" dirty="0"/>
              <a:t>Current Account Balance and Trend:</a:t>
            </a:r>
            <a:r>
              <a:rPr lang="en-US" sz="2000" dirty="0"/>
              <a:t> Strong predictor of risk.</a:t>
            </a:r>
          </a:p>
          <a:p>
            <a:pPr marL="742950" lvl="1" indent="-285750">
              <a:buFont typeface="Arial" panose="020B0604020202020204" pitchFamily="34" charset="0"/>
              <a:buChar char="•"/>
            </a:pPr>
            <a:endParaRPr lang="en-US" sz="2000" dirty="0"/>
          </a:p>
          <a:p>
            <a:pPr marL="742950" lvl="1" indent="-285750">
              <a:buFont typeface="Arial" panose="020B0604020202020204" pitchFamily="34" charset="0"/>
              <a:buChar char="•"/>
            </a:pPr>
            <a:r>
              <a:rPr lang="en-US" sz="2000" b="1" dirty="0"/>
              <a:t>Salary:</a:t>
            </a:r>
            <a:r>
              <a:rPr lang="en-US" sz="2000" dirty="0"/>
              <a:t> Indicator of repayment capability.</a:t>
            </a:r>
          </a:p>
          <a:p>
            <a:pPr marL="742950" lvl="1" indent="-285750">
              <a:buFont typeface="Arial" panose="020B0604020202020204" pitchFamily="34" charset="0"/>
              <a:buChar char="•"/>
            </a:pPr>
            <a:endParaRPr lang="en-US" sz="2000" dirty="0"/>
          </a:p>
          <a:p>
            <a:pPr marL="742950" lvl="1" indent="-285750">
              <a:buFont typeface="Arial" panose="020B0604020202020204" pitchFamily="34" charset="0"/>
              <a:buChar char="•"/>
            </a:pPr>
            <a:r>
              <a:rPr lang="en-US" sz="2000" b="1" dirty="0"/>
              <a:t>Saving Account Balance:</a:t>
            </a:r>
            <a:r>
              <a:rPr lang="en-US" sz="2000" dirty="0"/>
              <a:t> Additional financial buffer.</a:t>
            </a:r>
          </a:p>
          <a:p>
            <a:pPr marL="742950" lvl="1" indent="-285750">
              <a:buFont typeface="Arial" panose="020B0604020202020204" pitchFamily="34" charset="0"/>
              <a:buChar char="•"/>
            </a:pPr>
            <a:endParaRPr lang="en-US" sz="2000" dirty="0"/>
          </a:p>
          <a:p>
            <a:pPr marL="742950" lvl="1" indent="-285750">
              <a:buFont typeface="Arial" panose="020B0604020202020204" pitchFamily="34" charset="0"/>
              <a:buChar char="•"/>
            </a:pPr>
            <a:r>
              <a:rPr lang="en-US" sz="2000" b="1" dirty="0"/>
              <a:t>Installment Amount:</a:t>
            </a:r>
            <a:r>
              <a:rPr lang="en-US" sz="2000" dirty="0"/>
              <a:t> Direct correlation with loan size.</a:t>
            </a:r>
          </a:p>
          <a:p>
            <a:pPr marL="742950" lvl="1" indent="-285750">
              <a:buFont typeface="Arial" panose="020B0604020202020204" pitchFamily="34" charset="0"/>
              <a:buChar char="•"/>
            </a:pPr>
            <a:endParaRPr lang="en-US" sz="2000" dirty="0"/>
          </a:p>
          <a:p>
            <a:pPr>
              <a:buFont typeface="Arial" panose="020B0604020202020204" pitchFamily="34" charset="0"/>
              <a:buChar char="•"/>
            </a:pPr>
            <a:r>
              <a:rPr lang="en-US" sz="2000" b="1" dirty="0"/>
              <a:t>SHAP Insights:</a:t>
            </a:r>
          </a:p>
          <a:p>
            <a:pPr>
              <a:buFont typeface="Arial" panose="020B0604020202020204" pitchFamily="34" charset="0"/>
              <a:buChar char="•"/>
            </a:pPr>
            <a:endParaRPr lang="en-US" sz="2000" b="1" dirty="0"/>
          </a:p>
          <a:p>
            <a:pPr marL="742950" lvl="1" indent="-285750">
              <a:buFont typeface="Arial" panose="020B0604020202020204" pitchFamily="34" charset="0"/>
              <a:buChar char="•"/>
            </a:pPr>
            <a:r>
              <a:rPr lang="en-US" sz="2000" dirty="0"/>
              <a:t>"Number of Calls from ING" correlates strongly with higher risk.</a:t>
            </a:r>
          </a:p>
          <a:p>
            <a:pPr marL="742950" lvl="1" indent="-285750">
              <a:buFont typeface="Arial" panose="020B0604020202020204" pitchFamily="34" charset="0"/>
              <a:buChar char="•"/>
            </a:pPr>
            <a:endParaRPr lang="en-US" sz="2000" dirty="0"/>
          </a:p>
          <a:p>
            <a:pPr marL="742950" lvl="1" indent="-285750">
              <a:buFont typeface="Arial" panose="020B0604020202020204" pitchFamily="34" charset="0"/>
              <a:buChar char="•"/>
            </a:pPr>
            <a:r>
              <a:rPr lang="en-US" sz="2000" dirty="0"/>
              <a:t>Visual analysis showed a direct link between financial activity and risk scores.</a:t>
            </a:r>
          </a:p>
        </p:txBody>
      </p:sp>
      <p:sp>
        <p:nvSpPr>
          <p:cNvPr id="513" name="Google Shape;513;p1">
            <a:extLst>
              <a:ext uri="{FF2B5EF4-FFF2-40B4-BE49-F238E27FC236}">
                <a16:creationId xmlns:a16="http://schemas.microsoft.com/office/drawing/2014/main" id="{5BEA8F6F-6ED2-0FF5-A7E4-980DC8EA83D2}"/>
              </a:ext>
            </a:extLst>
          </p:cNvPr>
          <p:cNvSpPr txBox="1"/>
          <p:nvPr/>
        </p:nvSpPr>
        <p:spPr>
          <a:xfrm>
            <a:off x="247975" y="2229550"/>
            <a:ext cx="3136800" cy="3790200"/>
          </a:xfrm>
          <a:prstGeom prst="rect">
            <a:avLst/>
          </a:prstGeom>
          <a:noFill/>
          <a:ln>
            <a:noFill/>
          </a:ln>
        </p:spPr>
        <p:txBody>
          <a:bodyPr spcFirstLastPara="1" wrap="square" lIns="91425" tIns="45700" rIns="91425" bIns="45700" anchor="t" anchorCtr="0">
            <a:noAutofit/>
          </a:bodyPr>
          <a:lstStyle/>
          <a:p>
            <a:pPr marL="0" lvl="0" indent="0" algn="l" rtl="0">
              <a:spcBef>
                <a:spcPts val="300"/>
              </a:spcBef>
              <a:spcAft>
                <a:spcPts val="0"/>
              </a:spcAft>
              <a:buNone/>
            </a:pPr>
            <a:endParaRPr sz="1600" dirty="0">
              <a:solidFill>
                <a:schemeClr val="bg1">
                  <a:lumMod val="95000"/>
                </a:schemeClr>
              </a:solidFill>
              <a:latin typeface="Trebuchet MS" panose="020B0603020202020204"/>
              <a:ea typeface="Trebuchet MS" panose="020B0603020202020204"/>
              <a:cs typeface="Trebuchet MS" panose="020B0603020202020204"/>
              <a:sym typeface="Trebuchet MS" panose="020B0603020202020204"/>
            </a:endParaRPr>
          </a:p>
        </p:txBody>
      </p:sp>
      <p:sp>
        <p:nvSpPr>
          <p:cNvPr id="9" name="Rectangle 8">
            <a:extLst>
              <a:ext uri="{FF2B5EF4-FFF2-40B4-BE49-F238E27FC236}">
                <a16:creationId xmlns:a16="http://schemas.microsoft.com/office/drawing/2014/main" id="{9C72322D-EB22-4109-0D19-A4CE478E8BC0}"/>
              </a:ext>
            </a:extLst>
          </p:cNvPr>
          <p:cNvSpPr/>
          <p:nvPr/>
        </p:nvSpPr>
        <p:spPr>
          <a:xfrm>
            <a:off x="11936627" y="3892378"/>
            <a:ext cx="255373" cy="2755557"/>
          </a:xfrm>
          <a:prstGeom prst="rect">
            <a:avLst/>
          </a:prstGeom>
          <a:solidFill>
            <a:srgbClr val="F2F2F2"/>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TR"/>
          </a:p>
        </p:txBody>
      </p:sp>
      <p:pic>
        <p:nvPicPr>
          <p:cNvPr id="4" name="Graphic 3" descr="Presentation with pie chart with solid fill">
            <a:extLst>
              <a:ext uri="{FF2B5EF4-FFF2-40B4-BE49-F238E27FC236}">
                <a16:creationId xmlns:a16="http://schemas.microsoft.com/office/drawing/2014/main" id="{1FE65D77-56CD-47B8-CBFE-E51E0ED3BD6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5374" y="4994509"/>
            <a:ext cx="1863491" cy="1863491"/>
          </a:xfrm>
          <a:prstGeom prst="rect">
            <a:avLst/>
          </a:prstGeom>
        </p:spPr>
      </p:pic>
    </p:spTree>
    <p:extLst>
      <p:ext uri="{BB962C8B-B14F-4D97-AF65-F5344CB8AC3E}">
        <p14:creationId xmlns:p14="http://schemas.microsoft.com/office/powerpoint/2010/main" val="23412364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10">
          <a:extLst>
            <a:ext uri="{FF2B5EF4-FFF2-40B4-BE49-F238E27FC236}">
              <a16:creationId xmlns:a16="http://schemas.microsoft.com/office/drawing/2014/main" id="{083278C6-C2D6-0841-3DBE-925E06483FC1}"/>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34398BC1-615F-5EAD-C803-70126FEAC44D}"/>
              </a:ext>
            </a:extLst>
          </p:cNvPr>
          <p:cNvSpPr/>
          <p:nvPr/>
        </p:nvSpPr>
        <p:spPr>
          <a:xfrm>
            <a:off x="0" y="0"/>
            <a:ext cx="4077730" cy="6858000"/>
          </a:xfrm>
          <a:prstGeom prst="rect">
            <a:avLst/>
          </a:prstGeom>
          <a:solidFill>
            <a:srgbClr val="FF6500"/>
          </a:solidFill>
          <a:ln>
            <a:solidFill>
              <a:srgbClr val="FF6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R"/>
          </a:p>
        </p:txBody>
      </p:sp>
      <p:sp>
        <p:nvSpPr>
          <p:cNvPr id="511" name="Google Shape;511;p1">
            <a:extLst>
              <a:ext uri="{FF2B5EF4-FFF2-40B4-BE49-F238E27FC236}">
                <a16:creationId xmlns:a16="http://schemas.microsoft.com/office/drawing/2014/main" id="{4FE10707-ABCC-4F3D-535A-0665F6B8CF83}"/>
              </a:ext>
            </a:extLst>
          </p:cNvPr>
          <p:cNvSpPr txBox="1">
            <a:spLocks noGrp="1"/>
          </p:cNvSpPr>
          <p:nvPr>
            <p:ph type="title"/>
          </p:nvPr>
        </p:nvSpPr>
        <p:spPr>
          <a:xfrm>
            <a:off x="344209" y="574553"/>
            <a:ext cx="2478600" cy="1314300"/>
          </a:xfrm>
          <a:prstGeom prst="rect">
            <a:avLst/>
          </a:prstGeom>
          <a:noFill/>
          <a:ln>
            <a:noFill/>
          </a:ln>
        </p:spPr>
        <p:txBody>
          <a:bodyPr spcFirstLastPara="1" wrap="square" lIns="0" tIns="0" rIns="0" bIns="0" anchor="ctr" anchorCtr="0">
            <a:noAutofit/>
          </a:bodyPr>
          <a:lstStyle/>
          <a:p>
            <a:r>
              <a:rPr lang="en-US" b="1" dirty="0"/>
              <a:t>SHAP and Feature Importance Plots</a:t>
            </a:r>
            <a:endParaRPr lang="en-US" dirty="0"/>
          </a:p>
        </p:txBody>
      </p:sp>
      <p:sp>
        <p:nvSpPr>
          <p:cNvPr id="513" name="Google Shape;513;p1">
            <a:extLst>
              <a:ext uri="{FF2B5EF4-FFF2-40B4-BE49-F238E27FC236}">
                <a16:creationId xmlns:a16="http://schemas.microsoft.com/office/drawing/2014/main" id="{F70E9942-A3D2-FD10-4AF2-DB5D6CA74AE4}"/>
              </a:ext>
            </a:extLst>
          </p:cNvPr>
          <p:cNvSpPr txBox="1"/>
          <p:nvPr/>
        </p:nvSpPr>
        <p:spPr>
          <a:xfrm>
            <a:off x="247975" y="2229550"/>
            <a:ext cx="3136800" cy="3790200"/>
          </a:xfrm>
          <a:prstGeom prst="rect">
            <a:avLst/>
          </a:prstGeom>
          <a:noFill/>
          <a:ln>
            <a:noFill/>
          </a:ln>
        </p:spPr>
        <p:txBody>
          <a:bodyPr spcFirstLastPara="1" wrap="square" lIns="91425" tIns="45700" rIns="91425" bIns="45700" anchor="t" anchorCtr="0">
            <a:noAutofit/>
          </a:bodyPr>
          <a:lstStyle/>
          <a:p>
            <a:pPr marL="0" lvl="0" indent="0" algn="l" rtl="0">
              <a:spcBef>
                <a:spcPts val="300"/>
              </a:spcBef>
              <a:spcAft>
                <a:spcPts val="0"/>
              </a:spcAft>
              <a:buNone/>
            </a:pPr>
            <a:endParaRPr sz="1600" dirty="0">
              <a:solidFill>
                <a:schemeClr val="bg1">
                  <a:lumMod val="95000"/>
                </a:schemeClr>
              </a:solidFill>
              <a:latin typeface="Trebuchet MS" panose="020B0603020202020204"/>
              <a:ea typeface="Trebuchet MS" panose="020B0603020202020204"/>
              <a:cs typeface="Trebuchet MS" panose="020B0603020202020204"/>
              <a:sym typeface="Trebuchet MS" panose="020B0603020202020204"/>
            </a:endParaRPr>
          </a:p>
        </p:txBody>
      </p:sp>
      <p:sp>
        <p:nvSpPr>
          <p:cNvPr id="9" name="Rectangle 8">
            <a:extLst>
              <a:ext uri="{FF2B5EF4-FFF2-40B4-BE49-F238E27FC236}">
                <a16:creationId xmlns:a16="http://schemas.microsoft.com/office/drawing/2014/main" id="{BEB4510A-159E-A815-DB58-E02FD5E13531}"/>
              </a:ext>
            </a:extLst>
          </p:cNvPr>
          <p:cNvSpPr/>
          <p:nvPr/>
        </p:nvSpPr>
        <p:spPr>
          <a:xfrm>
            <a:off x="11936627" y="3892378"/>
            <a:ext cx="255373" cy="2755557"/>
          </a:xfrm>
          <a:prstGeom prst="rect">
            <a:avLst/>
          </a:prstGeom>
          <a:solidFill>
            <a:srgbClr val="F2F2F2"/>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TR"/>
          </a:p>
        </p:txBody>
      </p:sp>
      <p:pic>
        <p:nvPicPr>
          <p:cNvPr id="2" name="Picture 1">
            <a:extLst>
              <a:ext uri="{FF2B5EF4-FFF2-40B4-BE49-F238E27FC236}">
                <a16:creationId xmlns:a16="http://schemas.microsoft.com/office/drawing/2014/main" id="{800B3747-4D77-494E-317A-EB3EA9D9CF42}"/>
              </a:ext>
            </a:extLst>
          </p:cNvPr>
          <p:cNvPicPr>
            <a:picLocks noChangeAspect="1"/>
          </p:cNvPicPr>
          <p:nvPr/>
        </p:nvPicPr>
        <p:blipFill>
          <a:blip r:embed="rId3"/>
          <a:stretch>
            <a:fillRect/>
          </a:stretch>
        </p:blipFill>
        <p:spPr>
          <a:xfrm>
            <a:off x="4120978" y="-6247"/>
            <a:ext cx="8071022" cy="3435248"/>
          </a:xfrm>
          <a:prstGeom prst="rect">
            <a:avLst/>
          </a:prstGeom>
        </p:spPr>
      </p:pic>
      <p:pic>
        <p:nvPicPr>
          <p:cNvPr id="5" name="Picture 4">
            <a:extLst>
              <a:ext uri="{FF2B5EF4-FFF2-40B4-BE49-F238E27FC236}">
                <a16:creationId xmlns:a16="http://schemas.microsoft.com/office/drawing/2014/main" id="{AB5652B8-19BB-FCE1-B774-A80104210466}"/>
              </a:ext>
            </a:extLst>
          </p:cNvPr>
          <p:cNvPicPr>
            <a:picLocks noChangeAspect="1"/>
          </p:cNvPicPr>
          <p:nvPr/>
        </p:nvPicPr>
        <p:blipFill>
          <a:blip r:embed="rId4"/>
          <a:stretch>
            <a:fillRect/>
          </a:stretch>
        </p:blipFill>
        <p:spPr>
          <a:xfrm>
            <a:off x="4120978" y="3422752"/>
            <a:ext cx="8071022" cy="3435248"/>
          </a:xfrm>
          <a:prstGeom prst="rect">
            <a:avLst/>
          </a:prstGeom>
        </p:spPr>
      </p:pic>
      <p:pic>
        <p:nvPicPr>
          <p:cNvPr id="6" name="Picture 5">
            <a:extLst>
              <a:ext uri="{FF2B5EF4-FFF2-40B4-BE49-F238E27FC236}">
                <a16:creationId xmlns:a16="http://schemas.microsoft.com/office/drawing/2014/main" id="{7D8440DE-5DCB-8DB4-04FB-5F99482D9E6B}"/>
              </a:ext>
            </a:extLst>
          </p:cNvPr>
          <p:cNvPicPr>
            <a:picLocks noChangeAspect="1"/>
          </p:cNvPicPr>
          <p:nvPr/>
        </p:nvPicPr>
        <p:blipFill>
          <a:blip r:embed="rId5"/>
          <a:stretch>
            <a:fillRect/>
          </a:stretch>
        </p:blipFill>
        <p:spPr>
          <a:xfrm>
            <a:off x="0" y="2335427"/>
            <a:ext cx="4120978" cy="4522573"/>
          </a:xfrm>
          <a:prstGeom prst="rect">
            <a:avLst/>
          </a:prstGeom>
        </p:spPr>
      </p:pic>
    </p:spTree>
    <p:extLst>
      <p:ext uri="{BB962C8B-B14F-4D97-AF65-F5344CB8AC3E}">
        <p14:creationId xmlns:p14="http://schemas.microsoft.com/office/powerpoint/2010/main" val="20145443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10">
          <a:extLst>
            <a:ext uri="{FF2B5EF4-FFF2-40B4-BE49-F238E27FC236}">
              <a16:creationId xmlns:a16="http://schemas.microsoft.com/office/drawing/2014/main" id="{0A1C55A2-4870-A3BF-75F9-E94598337084}"/>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19510FB3-D22A-4ED9-CBF1-647D1351781E}"/>
              </a:ext>
            </a:extLst>
          </p:cNvPr>
          <p:cNvSpPr/>
          <p:nvPr/>
        </p:nvSpPr>
        <p:spPr>
          <a:xfrm>
            <a:off x="0" y="0"/>
            <a:ext cx="4077730" cy="6858000"/>
          </a:xfrm>
          <a:prstGeom prst="rect">
            <a:avLst/>
          </a:prstGeom>
          <a:solidFill>
            <a:srgbClr val="FF6500"/>
          </a:solidFill>
          <a:ln>
            <a:solidFill>
              <a:srgbClr val="FF6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R"/>
          </a:p>
        </p:txBody>
      </p:sp>
      <p:sp>
        <p:nvSpPr>
          <p:cNvPr id="511" name="Google Shape;511;p1">
            <a:extLst>
              <a:ext uri="{FF2B5EF4-FFF2-40B4-BE49-F238E27FC236}">
                <a16:creationId xmlns:a16="http://schemas.microsoft.com/office/drawing/2014/main" id="{D150CB13-89DC-03F7-0163-59C2327E276E}"/>
              </a:ext>
            </a:extLst>
          </p:cNvPr>
          <p:cNvSpPr txBox="1">
            <a:spLocks noGrp="1"/>
          </p:cNvSpPr>
          <p:nvPr>
            <p:ph type="title"/>
          </p:nvPr>
        </p:nvSpPr>
        <p:spPr>
          <a:xfrm>
            <a:off x="344209" y="574553"/>
            <a:ext cx="3470554" cy="1314300"/>
          </a:xfrm>
          <a:prstGeom prst="rect">
            <a:avLst/>
          </a:prstGeom>
          <a:noFill/>
          <a:ln>
            <a:noFill/>
          </a:ln>
        </p:spPr>
        <p:txBody>
          <a:bodyPr spcFirstLastPara="1" wrap="square" lIns="0" tIns="0" rIns="0" bIns="0" anchor="ctr" anchorCtr="0">
            <a:noAutofit/>
          </a:bodyPr>
          <a:lstStyle/>
          <a:p>
            <a:r>
              <a:rPr lang="en-US" b="1" dirty="0"/>
              <a:t>Business Impact &amp; Recommendations</a:t>
            </a:r>
            <a:br>
              <a:rPr lang="en-US" dirty="0"/>
            </a:br>
            <a:endParaRPr lang="en-US" dirty="0"/>
          </a:p>
        </p:txBody>
      </p:sp>
      <p:sp>
        <p:nvSpPr>
          <p:cNvPr id="512" name="Google Shape;512;p1">
            <a:extLst>
              <a:ext uri="{FF2B5EF4-FFF2-40B4-BE49-F238E27FC236}">
                <a16:creationId xmlns:a16="http://schemas.microsoft.com/office/drawing/2014/main" id="{2221B8AB-66FA-C1D8-1CA6-1CE45D162D27}"/>
              </a:ext>
            </a:extLst>
          </p:cNvPr>
          <p:cNvSpPr txBox="1"/>
          <p:nvPr/>
        </p:nvSpPr>
        <p:spPr>
          <a:xfrm>
            <a:off x="4922005" y="368642"/>
            <a:ext cx="6352500" cy="5181600"/>
          </a:xfrm>
          <a:prstGeom prst="rect">
            <a:avLst/>
          </a:prstGeom>
          <a:noFill/>
          <a:ln>
            <a:noFill/>
          </a:ln>
        </p:spPr>
        <p:txBody>
          <a:bodyPr spcFirstLastPara="1" wrap="square" lIns="91425" tIns="45700" rIns="91425" bIns="45700" anchor="t" anchorCtr="0">
            <a:noAutofit/>
          </a:bodyPr>
          <a:lstStyle/>
          <a:p>
            <a:pPr>
              <a:buFont typeface="Arial" panose="020B0604020202020204" pitchFamily="34" charset="0"/>
              <a:buChar char="•"/>
            </a:pPr>
            <a:endParaRPr lang="en-US" sz="2000" dirty="0"/>
          </a:p>
          <a:p>
            <a:pPr>
              <a:buFont typeface="Arial" panose="020B0604020202020204" pitchFamily="34" charset="0"/>
              <a:buChar char="•"/>
            </a:pPr>
            <a:r>
              <a:rPr lang="en-US" sz="2000" b="1" dirty="0"/>
              <a:t>Key Insights:</a:t>
            </a:r>
          </a:p>
          <a:p>
            <a:pPr marL="742950" lvl="1" indent="-285750">
              <a:buFont typeface="Arial" panose="020B0604020202020204" pitchFamily="34" charset="0"/>
              <a:buChar char="•"/>
            </a:pPr>
            <a:endParaRPr lang="en-US" sz="2000" dirty="0"/>
          </a:p>
          <a:p>
            <a:pPr marL="742950" lvl="1" indent="-285750">
              <a:buFont typeface="Arial" panose="020B0604020202020204" pitchFamily="34" charset="0"/>
              <a:buChar char="•"/>
            </a:pPr>
            <a:r>
              <a:rPr lang="en-US" sz="2000" dirty="0"/>
              <a:t>High delinquency risk is linked with frequent client calls and low balances.</a:t>
            </a:r>
          </a:p>
          <a:p>
            <a:pPr marL="742950" lvl="1" indent="-285750">
              <a:buFont typeface="Arial" panose="020B0604020202020204" pitchFamily="34" charset="0"/>
              <a:buChar char="•"/>
            </a:pPr>
            <a:endParaRPr lang="en-US" sz="2000" dirty="0"/>
          </a:p>
          <a:p>
            <a:pPr marL="742950" lvl="1" indent="-285750">
              <a:buFont typeface="Arial" panose="020B0604020202020204" pitchFamily="34" charset="0"/>
              <a:buChar char="•"/>
            </a:pPr>
            <a:r>
              <a:rPr lang="en-US" sz="2000" dirty="0"/>
              <a:t>Current account balance, salary and balance metrics are critical predictors.</a:t>
            </a:r>
          </a:p>
          <a:p>
            <a:pPr marL="742950" lvl="1" indent="-285750">
              <a:buFont typeface="Arial" panose="020B0604020202020204" pitchFamily="34" charset="0"/>
              <a:buChar char="•"/>
            </a:pPr>
            <a:endParaRPr lang="en-US" sz="2000" dirty="0"/>
          </a:p>
          <a:p>
            <a:pPr>
              <a:buFont typeface="Arial" panose="020B0604020202020204" pitchFamily="34" charset="0"/>
              <a:buChar char="•"/>
            </a:pPr>
            <a:r>
              <a:rPr lang="en-US" sz="2000" b="1" dirty="0"/>
              <a:t>Recommendations:</a:t>
            </a:r>
          </a:p>
          <a:p>
            <a:pPr>
              <a:buFont typeface="Arial" panose="020B0604020202020204" pitchFamily="34" charset="0"/>
              <a:buChar char="•"/>
            </a:pPr>
            <a:endParaRPr lang="en-US" sz="2000" dirty="0"/>
          </a:p>
          <a:p>
            <a:pPr marL="742950" lvl="1" indent="-285750">
              <a:buFont typeface="Arial" panose="020B0604020202020204" pitchFamily="34" charset="0"/>
              <a:buChar char="•"/>
            </a:pPr>
            <a:r>
              <a:rPr lang="en-US" sz="2000" dirty="0"/>
              <a:t>Implement proactive risk alerts for high call activity.</a:t>
            </a:r>
          </a:p>
          <a:p>
            <a:pPr marL="742950" lvl="1" indent="-285750">
              <a:buFont typeface="Arial" panose="020B0604020202020204" pitchFamily="34" charset="0"/>
              <a:buChar char="•"/>
            </a:pPr>
            <a:endParaRPr lang="en-US" sz="2000" dirty="0"/>
          </a:p>
          <a:p>
            <a:pPr marL="742950" lvl="1" indent="-285750">
              <a:buFont typeface="Arial" panose="020B0604020202020204" pitchFamily="34" charset="0"/>
              <a:buChar char="•"/>
            </a:pPr>
            <a:r>
              <a:rPr lang="en-US" sz="2000" dirty="0"/>
              <a:t>Leverage risk scores for automated loan approvals and early interventions.</a:t>
            </a:r>
          </a:p>
        </p:txBody>
      </p:sp>
      <p:sp>
        <p:nvSpPr>
          <p:cNvPr id="9" name="Rectangle 8">
            <a:extLst>
              <a:ext uri="{FF2B5EF4-FFF2-40B4-BE49-F238E27FC236}">
                <a16:creationId xmlns:a16="http://schemas.microsoft.com/office/drawing/2014/main" id="{E7ECB923-39D3-FE47-4255-55604A6DF8D2}"/>
              </a:ext>
            </a:extLst>
          </p:cNvPr>
          <p:cNvSpPr/>
          <p:nvPr/>
        </p:nvSpPr>
        <p:spPr>
          <a:xfrm>
            <a:off x="11936627" y="3892378"/>
            <a:ext cx="255373" cy="2755557"/>
          </a:xfrm>
          <a:prstGeom prst="rect">
            <a:avLst/>
          </a:prstGeom>
          <a:solidFill>
            <a:srgbClr val="F2F2F2"/>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TR"/>
          </a:p>
        </p:txBody>
      </p:sp>
      <p:pic>
        <p:nvPicPr>
          <p:cNvPr id="4" name="Graphic 3" descr="Group brainstorm with solid fill">
            <a:extLst>
              <a:ext uri="{FF2B5EF4-FFF2-40B4-BE49-F238E27FC236}">
                <a16:creationId xmlns:a16="http://schemas.microsoft.com/office/drawing/2014/main" id="{9B56C82D-E6B6-8DFE-3268-EB3B7C4828D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4184" y="4677569"/>
            <a:ext cx="1970366" cy="1970366"/>
          </a:xfrm>
          <a:prstGeom prst="rect">
            <a:avLst/>
          </a:prstGeom>
        </p:spPr>
      </p:pic>
    </p:spTree>
    <p:extLst>
      <p:ext uri="{BB962C8B-B14F-4D97-AF65-F5344CB8AC3E}">
        <p14:creationId xmlns:p14="http://schemas.microsoft.com/office/powerpoint/2010/main" val="7106132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10">
          <a:extLst>
            <a:ext uri="{FF2B5EF4-FFF2-40B4-BE49-F238E27FC236}">
              <a16:creationId xmlns:a16="http://schemas.microsoft.com/office/drawing/2014/main" id="{DC27185E-D64E-8E9D-996D-C2EDE220113C}"/>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B2404B0E-82DF-9C75-B5CA-F4524D5AAD85}"/>
              </a:ext>
            </a:extLst>
          </p:cNvPr>
          <p:cNvSpPr/>
          <p:nvPr/>
        </p:nvSpPr>
        <p:spPr>
          <a:xfrm>
            <a:off x="0" y="0"/>
            <a:ext cx="4077730" cy="6858000"/>
          </a:xfrm>
          <a:prstGeom prst="rect">
            <a:avLst/>
          </a:prstGeom>
          <a:solidFill>
            <a:srgbClr val="FF6500"/>
          </a:solidFill>
          <a:ln>
            <a:solidFill>
              <a:srgbClr val="FF6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R"/>
          </a:p>
        </p:txBody>
      </p:sp>
      <p:sp>
        <p:nvSpPr>
          <p:cNvPr id="511" name="Google Shape;511;p1">
            <a:extLst>
              <a:ext uri="{FF2B5EF4-FFF2-40B4-BE49-F238E27FC236}">
                <a16:creationId xmlns:a16="http://schemas.microsoft.com/office/drawing/2014/main" id="{CECFE69C-ACDA-46DD-046A-35967FAD5349}"/>
              </a:ext>
            </a:extLst>
          </p:cNvPr>
          <p:cNvSpPr txBox="1">
            <a:spLocks noGrp="1"/>
          </p:cNvSpPr>
          <p:nvPr>
            <p:ph type="title"/>
          </p:nvPr>
        </p:nvSpPr>
        <p:spPr>
          <a:xfrm>
            <a:off x="344209" y="574553"/>
            <a:ext cx="2478600" cy="1314300"/>
          </a:xfrm>
          <a:prstGeom prst="rect">
            <a:avLst/>
          </a:prstGeom>
          <a:noFill/>
          <a:ln>
            <a:noFill/>
          </a:ln>
        </p:spPr>
        <p:txBody>
          <a:bodyPr spcFirstLastPara="1" wrap="square" lIns="0" tIns="0" rIns="0" bIns="0" anchor="ctr" anchorCtr="0">
            <a:noAutofit/>
          </a:bodyPr>
          <a:lstStyle/>
          <a:p>
            <a:r>
              <a:rPr lang="en-US" b="1" dirty="0"/>
              <a:t>Conclusion &amp; Next Steps</a:t>
            </a:r>
            <a:endParaRPr lang="en-US" dirty="0"/>
          </a:p>
        </p:txBody>
      </p:sp>
      <p:sp>
        <p:nvSpPr>
          <p:cNvPr id="512" name="Google Shape;512;p1">
            <a:extLst>
              <a:ext uri="{FF2B5EF4-FFF2-40B4-BE49-F238E27FC236}">
                <a16:creationId xmlns:a16="http://schemas.microsoft.com/office/drawing/2014/main" id="{B8D8A002-8BF1-76DE-7EA7-E5136A76CF3A}"/>
              </a:ext>
            </a:extLst>
          </p:cNvPr>
          <p:cNvSpPr txBox="1"/>
          <p:nvPr/>
        </p:nvSpPr>
        <p:spPr>
          <a:xfrm>
            <a:off x="4922005" y="368642"/>
            <a:ext cx="6352500" cy="5181600"/>
          </a:xfrm>
          <a:prstGeom prst="rect">
            <a:avLst/>
          </a:prstGeom>
          <a:noFill/>
          <a:ln>
            <a:noFill/>
          </a:ln>
        </p:spPr>
        <p:txBody>
          <a:bodyPr spcFirstLastPara="1" wrap="square" lIns="91425" tIns="45700" rIns="91425" bIns="45700" anchor="t" anchorCtr="0">
            <a:noAutofit/>
          </a:bodyPr>
          <a:lstStyle/>
          <a:p>
            <a:pPr>
              <a:buFont typeface="Arial" panose="020B0604020202020204" pitchFamily="34" charset="0"/>
              <a:buChar char="•"/>
            </a:pPr>
            <a:endParaRPr lang="en-US" sz="2000" dirty="0"/>
          </a:p>
          <a:p>
            <a:pPr>
              <a:buFont typeface="Arial" panose="020B0604020202020204" pitchFamily="34" charset="0"/>
              <a:buChar char="•"/>
            </a:pPr>
            <a:r>
              <a:rPr lang="en-US" sz="2000" b="1" dirty="0"/>
              <a:t>Summary:</a:t>
            </a:r>
          </a:p>
          <a:p>
            <a:pPr>
              <a:buFont typeface="Arial" panose="020B0604020202020204" pitchFamily="34" charset="0"/>
              <a:buChar char="•"/>
            </a:pPr>
            <a:endParaRPr lang="en-US" sz="2000" b="1" dirty="0"/>
          </a:p>
          <a:p>
            <a:pPr marL="742950" lvl="1" indent="-285750">
              <a:buFont typeface="Arial" panose="020B0604020202020204" pitchFamily="34" charset="0"/>
              <a:buChar char="•"/>
            </a:pPr>
            <a:r>
              <a:rPr lang="en-US" sz="2000" dirty="0" err="1"/>
              <a:t>LightGBM</a:t>
            </a:r>
            <a:r>
              <a:rPr lang="en-US" sz="2000" dirty="0"/>
              <a:t> successfully predicted credit risk with high accuracy.</a:t>
            </a:r>
          </a:p>
          <a:p>
            <a:pPr marL="742950" lvl="1" indent="-285750">
              <a:buFont typeface="Arial" panose="020B0604020202020204" pitchFamily="34" charset="0"/>
              <a:buChar char="•"/>
            </a:pPr>
            <a:endParaRPr lang="en-US" sz="2000" dirty="0"/>
          </a:p>
          <a:p>
            <a:pPr marL="742950" lvl="1" indent="-285750">
              <a:buFont typeface="Arial" panose="020B0604020202020204" pitchFamily="34" charset="0"/>
              <a:buChar char="•"/>
            </a:pPr>
            <a:r>
              <a:rPr lang="en-US" sz="2000" dirty="0"/>
              <a:t>Balanced performance metrics suitable for deployment.</a:t>
            </a:r>
          </a:p>
          <a:p>
            <a:pPr marL="742950" lvl="1" indent="-285750">
              <a:buFont typeface="Arial" panose="020B0604020202020204" pitchFamily="34" charset="0"/>
              <a:buChar char="•"/>
            </a:pPr>
            <a:endParaRPr lang="en-US" sz="2000" dirty="0"/>
          </a:p>
          <a:p>
            <a:pPr>
              <a:buFont typeface="Arial" panose="020B0604020202020204" pitchFamily="34" charset="0"/>
              <a:buChar char="•"/>
            </a:pPr>
            <a:r>
              <a:rPr lang="en-US" sz="2000" b="1" dirty="0"/>
              <a:t>Next Steps:</a:t>
            </a:r>
          </a:p>
          <a:p>
            <a:pPr marL="742950" lvl="1" indent="-285750">
              <a:buFont typeface="Arial" panose="020B0604020202020204" pitchFamily="34" charset="0"/>
              <a:buChar char="•"/>
            </a:pPr>
            <a:endParaRPr lang="en-US" sz="2000" dirty="0"/>
          </a:p>
          <a:p>
            <a:pPr marL="742950" lvl="1" indent="-285750">
              <a:buFont typeface="Arial" panose="020B0604020202020204" pitchFamily="34" charset="0"/>
              <a:buChar char="•"/>
            </a:pPr>
            <a:r>
              <a:rPr lang="en-US" sz="2000" dirty="0"/>
              <a:t>Deploy the model in a controlled test environment.</a:t>
            </a:r>
          </a:p>
          <a:p>
            <a:pPr marL="742950" lvl="1" indent="-285750">
              <a:buFont typeface="Arial" panose="020B0604020202020204" pitchFamily="34" charset="0"/>
              <a:buChar char="•"/>
            </a:pPr>
            <a:endParaRPr lang="en-US" sz="2000" dirty="0"/>
          </a:p>
          <a:p>
            <a:pPr marL="742950" lvl="1" indent="-285750">
              <a:buFont typeface="Arial" panose="020B0604020202020204" pitchFamily="34" charset="0"/>
              <a:buChar char="•"/>
            </a:pPr>
            <a:r>
              <a:rPr lang="en-US" sz="2000" dirty="0"/>
              <a:t>Continuously monitor performance on live data for adjustments.</a:t>
            </a:r>
          </a:p>
        </p:txBody>
      </p:sp>
      <p:sp>
        <p:nvSpPr>
          <p:cNvPr id="9" name="Rectangle 8">
            <a:extLst>
              <a:ext uri="{FF2B5EF4-FFF2-40B4-BE49-F238E27FC236}">
                <a16:creationId xmlns:a16="http://schemas.microsoft.com/office/drawing/2014/main" id="{6A95CD7A-A99C-C20F-BC70-20F202BB577D}"/>
              </a:ext>
            </a:extLst>
          </p:cNvPr>
          <p:cNvSpPr/>
          <p:nvPr/>
        </p:nvSpPr>
        <p:spPr>
          <a:xfrm>
            <a:off x="11936627" y="3892378"/>
            <a:ext cx="255373" cy="2755557"/>
          </a:xfrm>
          <a:prstGeom prst="rect">
            <a:avLst/>
          </a:prstGeom>
          <a:solidFill>
            <a:srgbClr val="F2F2F2"/>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TR"/>
          </a:p>
        </p:txBody>
      </p:sp>
      <p:pic>
        <p:nvPicPr>
          <p:cNvPr id="4" name="Graphic 3" descr="Compass with solid fill">
            <a:extLst>
              <a:ext uri="{FF2B5EF4-FFF2-40B4-BE49-F238E27FC236}">
                <a16:creationId xmlns:a16="http://schemas.microsoft.com/office/drawing/2014/main" id="{C887AD1A-4382-10EC-5E51-C7F66025625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4307" y="4969148"/>
            <a:ext cx="1696500" cy="1696500"/>
          </a:xfrm>
          <a:prstGeom prst="rect">
            <a:avLst/>
          </a:prstGeom>
        </p:spPr>
      </p:pic>
    </p:spTree>
    <p:extLst>
      <p:ext uri="{BB962C8B-B14F-4D97-AF65-F5344CB8AC3E}">
        <p14:creationId xmlns:p14="http://schemas.microsoft.com/office/powerpoint/2010/main" val="37703895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10">
          <a:extLst>
            <a:ext uri="{FF2B5EF4-FFF2-40B4-BE49-F238E27FC236}">
              <a16:creationId xmlns:a16="http://schemas.microsoft.com/office/drawing/2014/main" id="{B934ACEE-6702-0CB3-BF70-B72349406ED0}"/>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89EBA091-FDD4-CA99-3D72-E1B66DCBC67B}"/>
              </a:ext>
            </a:extLst>
          </p:cNvPr>
          <p:cNvSpPr/>
          <p:nvPr/>
        </p:nvSpPr>
        <p:spPr>
          <a:xfrm>
            <a:off x="0" y="0"/>
            <a:ext cx="12192000" cy="6858000"/>
          </a:xfrm>
          <a:prstGeom prst="rect">
            <a:avLst/>
          </a:prstGeom>
          <a:solidFill>
            <a:srgbClr val="FF6500"/>
          </a:solidFill>
          <a:ln>
            <a:solidFill>
              <a:srgbClr val="FF6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R"/>
          </a:p>
        </p:txBody>
      </p:sp>
      <p:sp>
        <p:nvSpPr>
          <p:cNvPr id="511" name="Google Shape;511;p1">
            <a:extLst>
              <a:ext uri="{FF2B5EF4-FFF2-40B4-BE49-F238E27FC236}">
                <a16:creationId xmlns:a16="http://schemas.microsoft.com/office/drawing/2014/main" id="{1CA97E3D-BF26-3DBD-5C0D-978108E60814}"/>
              </a:ext>
            </a:extLst>
          </p:cNvPr>
          <p:cNvSpPr txBox="1">
            <a:spLocks noGrp="1"/>
          </p:cNvSpPr>
          <p:nvPr>
            <p:ph type="title"/>
          </p:nvPr>
        </p:nvSpPr>
        <p:spPr>
          <a:xfrm>
            <a:off x="4607290" y="2428067"/>
            <a:ext cx="3226894" cy="1314300"/>
          </a:xfrm>
          <a:prstGeom prst="rect">
            <a:avLst/>
          </a:prstGeom>
          <a:noFill/>
          <a:ln>
            <a:noFill/>
          </a:ln>
        </p:spPr>
        <p:txBody>
          <a:bodyPr spcFirstLastPara="1" wrap="square" lIns="0" tIns="0" rIns="0" bIns="0" anchor="ctr" anchorCtr="0">
            <a:noAutofit/>
          </a:bodyPr>
          <a:lstStyle/>
          <a:p>
            <a:r>
              <a:rPr lang="en-US" sz="4000" b="1" dirty="0"/>
              <a:t>Thank You!</a:t>
            </a:r>
            <a:endParaRPr lang="en-US" sz="4000" dirty="0"/>
          </a:p>
        </p:txBody>
      </p:sp>
      <p:sp>
        <p:nvSpPr>
          <p:cNvPr id="513" name="Google Shape;513;p1">
            <a:extLst>
              <a:ext uri="{FF2B5EF4-FFF2-40B4-BE49-F238E27FC236}">
                <a16:creationId xmlns:a16="http://schemas.microsoft.com/office/drawing/2014/main" id="{1949B9BE-9219-0152-5722-C04798C56FD2}"/>
              </a:ext>
            </a:extLst>
          </p:cNvPr>
          <p:cNvSpPr txBox="1"/>
          <p:nvPr/>
        </p:nvSpPr>
        <p:spPr>
          <a:xfrm>
            <a:off x="247975" y="2229550"/>
            <a:ext cx="3136800" cy="3790200"/>
          </a:xfrm>
          <a:prstGeom prst="rect">
            <a:avLst/>
          </a:prstGeom>
          <a:noFill/>
          <a:ln>
            <a:noFill/>
          </a:ln>
        </p:spPr>
        <p:txBody>
          <a:bodyPr spcFirstLastPara="1" wrap="square" lIns="91425" tIns="45700" rIns="91425" bIns="45700" anchor="t" anchorCtr="0">
            <a:noAutofit/>
          </a:bodyPr>
          <a:lstStyle/>
          <a:p>
            <a:pPr marL="0" lvl="0" indent="0" algn="l" rtl="0">
              <a:spcBef>
                <a:spcPts val="300"/>
              </a:spcBef>
              <a:spcAft>
                <a:spcPts val="0"/>
              </a:spcAft>
              <a:buNone/>
            </a:pPr>
            <a:endParaRPr sz="1600" dirty="0">
              <a:solidFill>
                <a:schemeClr val="bg1">
                  <a:lumMod val="95000"/>
                </a:schemeClr>
              </a:solidFill>
              <a:latin typeface="Trebuchet MS" panose="020B0603020202020204"/>
              <a:ea typeface="Trebuchet MS" panose="020B0603020202020204"/>
              <a:cs typeface="Trebuchet MS" panose="020B0603020202020204"/>
              <a:sym typeface="Trebuchet MS" panose="020B0603020202020204"/>
            </a:endParaRPr>
          </a:p>
        </p:txBody>
      </p:sp>
    </p:spTree>
    <p:extLst>
      <p:ext uri="{BB962C8B-B14F-4D97-AF65-F5344CB8AC3E}">
        <p14:creationId xmlns:p14="http://schemas.microsoft.com/office/powerpoint/2010/main" val="16769699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grpSp>
        <p:nvGrpSpPr>
          <p:cNvPr id="7" name="Group 6">
            <a:extLst>
              <a:ext uri="{FF2B5EF4-FFF2-40B4-BE49-F238E27FC236}">
                <a16:creationId xmlns:a16="http://schemas.microsoft.com/office/drawing/2014/main" id="{5C95422A-540B-773B-666B-5C837FB5EA89}"/>
              </a:ext>
            </a:extLst>
          </p:cNvPr>
          <p:cNvGrpSpPr/>
          <p:nvPr/>
        </p:nvGrpSpPr>
        <p:grpSpPr>
          <a:xfrm>
            <a:off x="0" y="0"/>
            <a:ext cx="4849676" cy="6858000"/>
            <a:chOff x="4176139" y="308919"/>
            <a:chExt cx="3684038" cy="6858000"/>
          </a:xfrm>
        </p:grpSpPr>
        <p:sp>
          <p:nvSpPr>
            <p:cNvPr id="3" name="Rectangle 2">
              <a:extLst>
                <a:ext uri="{FF2B5EF4-FFF2-40B4-BE49-F238E27FC236}">
                  <a16:creationId xmlns:a16="http://schemas.microsoft.com/office/drawing/2014/main" id="{3B5FC1AF-BC35-5853-6DF9-2FFD8793F842}"/>
                </a:ext>
              </a:extLst>
            </p:cNvPr>
            <p:cNvSpPr/>
            <p:nvPr/>
          </p:nvSpPr>
          <p:spPr>
            <a:xfrm>
              <a:off x="4176139" y="308919"/>
              <a:ext cx="2487493" cy="6858000"/>
            </a:xfrm>
            <a:prstGeom prst="rect">
              <a:avLst/>
            </a:prstGeom>
            <a:solidFill>
              <a:srgbClr val="FF6500"/>
            </a:solidFill>
            <a:ln>
              <a:solidFill>
                <a:srgbClr val="FF6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R"/>
            </a:p>
          </p:txBody>
        </p:sp>
        <p:sp>
          <p:nvSpPr>
            <p:cNvPr id="4" name="Triangle 3">
              <a:extLst>
                <a:ext uri="{FF2B5EF4-FFF2-40B4-BE49-F238E27FC236}">
                  <a16:creationId xmlns:a16="http://schemas.microsoft.com/office/drawing/2014/main" id="{382E2C89-F141-5565-E369-3650FBF25501}"/>
                </a:ext>
              </a:extLst>
            </p:cNvPr>
            <p:cNvSpPr/>
            <p:nvPr/>
          </p:nvSpPr>
          <p:spPr>
            <a:xfrm rot="5400000">
              <a:off x="3832905" y="3139646"/>
              <a:ext cx="6858000" cy="1196545"/>
            </a:xfrm>
            <a:prstGeom prst="triangle">
              <a:avLst>
                <a:gd name="adj" fmla="val 49639"/>
              </a:avLst>
            </a:prstGeom>
            <a:solidFill>
              <a:srgbClr val="FF6500"/>
            </a:solidFill>
            <a:ln>
              <a:solidFill>
                <a:srgbClr val="FF6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R"/>
            </a:p>
          </p:txBody>
        </p:sp>
      </p:grpSp>
      <p:sp>
        <p:nvSpPr>
          <p:cNvPr id="511" name="Google Shape;511;p1"/>
          <p:cNvSpPr txBox="1">
            <a:spLocks noGrp="1"/>
          </p:cNvSpPr>
          <p:nvPr>
            <p:ph type="title"/>
          </p:nvPr>
        </p:nvSpPr>
        <p:spPr>
          <a:xfrm>
            <a:off x="344209" y="574553"/>
            <a:ext cx="2478600" cy="13143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D4DF33"/>
              </a:buClr>
              <a:buSzPts val="3200"/>
              <a:buFont typeface="Trebuchet MS" panose="020B0603020202020204"/>
              <a:buNone/>
            </a:pPr>
            <a:r>
              <a:rPr lang="en-US" dirty="0">
                <a:solidFill>
                  <a:schemeClr val="bg1">
                    <a:lumMod val="95000"/>
                  </a:schemeClr>
                </a:solidFill>
              </a:rPr>
              <a:t>Executive Summary</a:t>
            </a:r>
          </a:p>
        </p:txBody>
      </p:sp>
      <p:sp>
        <p:nvSpPr>
          <p:cNvPr id="512" name="Google Shape;512;p1"/>
          <p:cNvSpPr txBox="1"/>
          <p:nvPr/>
        </p:nvSpPr>
        <p:spPr>
          <a:xfrm>
            <a:off x="4922005" y="838199"/>
            <a:ext cx="6352500" cy="5181600"/>
          </a:xfrm>
          <a:prstGeom prst="rect">
            <a:avLst/>
          </a:prstGeom>
          <a:noFill/>
          <a:ln>
            <a:noFill/>
          </a:ln>
        </p:spPr>
        <p:txBody>
          <a:bodyPr spcFirstLastPara="1" wrap="square" lIns="91425" tIns="45700" rIns="91425" bIns="45700" anchor="t" anchorCtr="0">
            <a:noAutofit/>
          </a:bodyPr>
          <a:lstStyle/>
          <a:p>
            <a:pPr>
              <a:buFont typeface="Arial" panose="020B0604020202020204" pitchFamily="34" charset="0"/>
              <a:buChar char="•"/>
            </a:pPr>
            <a:r>
              <a:rPr lang="en-US" sz="2000" b="1" dirty="0"/>
              <a:t>Objective:</a:t>
            </a:r>
            <a:r>
              <a:rPr lang="en-US" sz="2000" dirty="0"/>
              <a:t> Develop a predictive model to assess credit risk for loan applicants.</a:t>
            </a:r>
          </a:p>
          <a:p>
            <a:pPr>
              <a:buFont typeface="Arial" panose="020B0604020202020204" pitchFamily="34" charset="0"/>
              <a:buChar char="•"/>
            </a:pPr>
            <a:endParaRPr lang="en-US" sz="2000" dirty="0"/>
          </a:p>
          <a:p>
            <a:pPr>
              <a:buFont typeface="Arial" panose="020B0604020202020204" pitchFamily="34" charset="0"/>
              <a:buChar char="•"/>
            </a:pPr>
            <a:endParaRPr lang="en-US" sz="2000" dirty="0"/>
          </a:p>
          <a:p>
            <a:pPr>
              <a:buFont typeface="Arial" panose="020B0604020202020204" pitchFamily="34" charset="0"/>
              <a:buChar char="•"/>
            </a:pPr>
            <a:r>
              <a:rPr lang="en-US" sz="2000" b="1" dirty="0"/>
              <a:t>Key Actions:</a:t>
            </a:r>
            <a:r>
              <a:rPr lang="en-US" sz="2000" dirty="0"/>
              <a:t> Data cleaning, feature engineering, and model training using </a:t>
            </a:r>
            <a:r>
              <a:rPr lang="en-US" sz="2000" dirty="0" err="1"/>
              <a:t>LightGBM</a:t>
            </a:r>
            <a:r>
              <a:rPr lang="en-US" sz="2000" dirty="0"/>
              <a:t>.</a:t>
            </a:r>
          </a:p>
          <a:p>
            <a:pPr>
              <a:buFont typeface="Arial" panose="020B0604020202020204" pitchFamily="34" charset="0"/>
              <a:buChar char="•"/>
            </a:pPr>
            <a:endParaRPr lang="en-US" sz="2000" dirty="0"/>
          </a:p>
          <a:p>
            <a:pPr>
              <a:buFont typeface="Arial" panose="020B0604020202020204" pitchFamily="34" charset="0"/>
              <a:buChar char="•"/>
            </a:pPr>
            <a:endParaRPr lang="en-US" sz="2000" dirty="0"/>
          </a:p>
          <a:p>
            <a:pPr>
              <a:buFont typeface="Arial" panose="020B0604020202020204" pitchFamily="34" charset="0"/>
              <a:buChar char="•"/>
            </a:pPr>
            <a:r>
              <a:rPr lang="en-US" sz="2000" b="1" dirty="0"/>
              <a:t>Key Findings: </a:t>
            </a:r>
            <a:r>
              <a:rPr lang="en-US" sz="2000" dirty="0"/>
              <a:t>The model achieved a high accuracy of 92.98% with a ROC AUC score of 96.94%.</a:t>
            </a:r>
          </a:p>
          <a:p>
            <a:pPr>
              <a:buFont typeface="Arial" panose="020B0604020202020204" pitchFamily="34" charset="0"/>
              <a:buChar char="•"/>
            </a:pPr>
            <a:endParaRPr lang="en-US" sz="2000" dirty="0"/>
          </a:p>
          <a:p>
            <a:pPr>
              <a:buFont typeface="Arial" panose="020B0604020202020204" pitchFamily="34" charset="0"/>
              <a:buChar char="•"/>
            </a:pPr>
            <a:endParaRPr lang="en-US" sz="2000" dirty="0"/>
          </a:p>
          <a:p>
            <a:pPr>
              <a:buFont typeface="Arial" panose="020B0604020202020204" pitchFamily="34" charset="0"/>
              <a:buChar char="•"/>
            </a:pPr>
            <a:r>
              <a:rPr lang="en-US" sz="2000" b="1" dirty="0"/>
              <a:t>Business Impact: </a:t>
            </a:r>
            <a:r>
              <a:rPr lang="en-US" sz="2000" dirty="0"/>
              <a:t>Improved loan approval efficiency and reduced financial risk through proactive alerts.</a:t>
            </a:r>
          </a:p>
        </p:txBody>
      </p:sp>
      <p:sp>
        <p:nvSpPr>
          <p:cNvPr id="513" name="Google Shape;513;p1"/>
          <p:cNvSpPr txBox="1"/>
          <p:nvPr/>
        </p:nvSpPr>
        <p:spPr>
          <a:xfrm>
            <a:off x="247975" y="2229550"/>
            <a:ext cx="3136800" cy="3790200"/>
          </a:xfrm>
          <a:prstGeom prst="rect">
            <a:avLst/>
          </a:prstGeom>
          <a:noFill/>
          <a:ln>
            <a:noFill/>
          </a:ln>
        </p:spPr>
        <p:txBody>
          <a:bodyPr spcFirstLastPara="1" wrap="square" lIns="91425" tIns="45700" rIns="91425" bIns="45700" anchor="t" anchorCtr="0">
            <a:noAutofit/>
          </a:bodyPr>
          <a:lstStyle/>
          <a:p>
            <a:pPr marL="0" lvl="0" indent="0" algn="l" rtl="0">
              <a:spcBef>
                <a:spcPts val="300"/>
              </a:spcBef>
              <a:spcAft>
                <a:spcPts val="0"/>
              </a:spcAft>
              <a:buNone/>
            </a:pPr>
            <a:r>
              <a:rPr lang="en-US" sz="2000" dirty="0">
                <a:solidFill>
                  <a:schemeClr val="bg1">
                    <a:lumMod val="95000"/>
                  </a:schemeClr>
                </a:solidFill>
              </a:rPr>
              <a:t>Identifying credit risk in loan applicants is crucial for minimizing financial losses. </a:t>
            </a:r>
          </a:p>
          <a:p>
            <a:pPr marL="0" lvl="0" indent="0" algn="l" rtl="0">
              <a:spcBef>
                <a:spcPts val="300"/>
              </a:spcBef>
              <a:spcAft>
                <a:spcPts val="0"/>
              </a:spcAft>
              <a:buNone/>
            </a:pPr>
            <a:endParaRPr lang="en-US" sz="2000" dirty="0">
              <a:solidFill>
                <a:schemeClr val="bg1">
                  <a:lumMod val="95000"/>
                </a:schemeClr>
              </a:solidFill>
            </a:endParaRPr>
          </a:p>
          <a:p>
            <a:pPr marL="0" lvl="0" indent="0" algn="l" rtl="0">
              <a:spcBef>
                <a:spcPts val="300"/>
              </a:spcBef>
              <a:spcAft>
                <a:spcPts val="0"/>
              </a:spcAft>
              <a:buNone/>
            </a:pPr>
            <a:r>
              <a:rPr lang="en-US" sz="2000" dirty="0">
                <a:solidFill>
                  <a:schemeClr val="bg1">
                    <a:lumMod val="95000"/>
                  </a:schemeClr>
                </a:solidFill>
              </a:rPr>
              <a:t>Our goal was to create a predictive model that helps approve loans more efficiently and accurately</a:t>
            </a:r>
            <a:endParaRPr sz="1600" dirty="0">
              <a:solidFill>
                <a:schemeClr val="bg1">
                  <a:lumMod val="95000"/>
                </a:schemeClr>
              </a:solidFill>
              <a:latin typeface="Trebuchet MS" panose="020B0603020202020204"/>
              <a:ea typeface="Trebuchet MS" panose="020B0603020202020204"/>
              <a:cs typeface="Trebuchet MS" panose="020B0603020202020204"/>
              <a:sym typeface="Trebuchet MS" panose="020B0603020202020204"/>
            </a:endParaRPr>
          </a:p>
        </p:txBody>
      </p:sp>
      <p:sp>
        <p:nvSpPr>
          <p:cNvPr id="9" name="Rectangle 8">
            <a:extLst>
              <a:ext uri="{FF2B5EF4-FFF2-40B4-BE49-F238E27FC236}">
                <a16:creationId xmlns:a16="http://schemas.microsoft.com/office/drawing/2014/main" id="{F39679E4-DEE7-4C5B-8548-50DBC4C06CFC}"/>
              </a:ext>
            </a:extLst>
          </p:cNvPr>
          <p:cNvSpPr/>
          <p:nvPr/>
        </p:nvSpPr>
        <p:spPr>
          <a:xfrm>
            <a:off x="11936627" y="3892378"/>
            <a:ext cx="255373" cy="2755557"/>
          </a:xfrm>
          <a:prstGeom prst="rect">
            <a:avLst/>
          </a:prstGeom>
          <a:solidFill>
            <a:srgbClr val="F2F2F2"/>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T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0">
          <a:extLst>
            <a:ext uri="{FF2B5EF4-FFF2-40B4-BE49-F238E27FC236}">
              <a16:creationId xmlns:a16="http://schemas.microsoft.com/office/drawing/2014/main" id="{7B6BECF1-A4A0-59D0-71BA-11E046A01DED}"/>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33A76F09-5AF3-4A77-19C6-D56F78135712}"/>
              </a:ext>
            </a:extLst>
          </p:cNvPr>
          <p:cNvSpPr/>
          <p:nvPr/>
        </p:nvSpPr>
        <p:spPr>
          <a:xfrm>
            <a:off x="0" y="0"/>
            <a:ext cx="4077730" cy="6858000"/>
          </a:xfrm>
          <a:prstGeom prst="rect">
            <a:avLst/>
          </a:prstGeom>
          <a:solidFill>
            <a:srgbClr val="FF6500"/>
          </a:solidFill>
          <a:ln>
            <a:solidFill>
              <a:srgbClr val="FF6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R"/>
          </a:p>
        </p:txBody>
      </p:sp>
      <p:sp>
        <p:nvSpPr>
          <p:cNvPr id="511" name="Google Shape;511;p1">
            <a:extLst>
              <a:ext uri="{FF2B5EF4-FFF2-40B4-BE49-F238E27FC236}">
                <a16:creationId xmlns:a16="http://schemas.microsoft.com/office/drawing/2014/main" id="{124C9DA2-F14C-5223-B357-A6FC9B8A766F}"/>
              </a:ext>
            </a:extLst>
          </p:cNvPr>
          <p:cNvSpPr txBox="1">
            <a:spLocks noGrp="1"/>
          </p:cNvSpPr>
          <p:nvPr>
            <p:ph type="title"/>
          </p:nvPr>
        </p:nvSpPr>
        <p:spPr>
          <a:xfrm>
            <a:off x="344209" y="574553"/>
            <a:ext cx="2478600" cy="1314300"/>
          </a:xfrm>
          <a:prstGeom prst="rect">
            <a:avLst/>
          </a:prstGeom>
          <a:noFill/>
          <a:ln>
            <a:noFill/>
          </a:ln>
        </p:spPr>
        <p:txBody>
          <a:bodyPr spcFirstLastPara="1" wrap="square" lIns="0" tIns="0" rIns="0" bIns="0" anchor="ctr" anchorCtr="0">
            <a:noAutofit/>
          </a:bodyPr>
          <a:lstStyle/>
          <a:p>
            <a:pPr>
              <a:buClr>
                <a:srgbClr val="D4DF33"/>
              </a:buClr>
            </a:pPr>
            <a:r>
              <a:rPr lang="en-US" b="1" dirty="0"/>
              <a:t>Introduction to the Problem</a:t>
            </a:r>
            <a:br>
              <a:rPr lang="en-US" dirty="0"/>
            </a:br>
            <a:endParaRPr lang="en-US" dirty="0">
              <a:solidFill>
                <a:schemeClr val="bg1">
                  <a:lumMod val="95000"/>
                </a:schemeClr>
              </a:solidFill>
            </a:endParaRPr>
          </a:p>
        </p:txBody>
      </p:sp>
      <p:sp>
        <p:nvSpPr>
          <p:cNvPr id="512" name="Google Shape;512;p1">
            <a:extLst>
              <a:ext uri="{FF2B5EF4-FFF2-40B4-BE49-F238E27FC236}">
                <a16:creationId xmlns:a16="http://schemas.microsoft.com/office/drawing/2014/main" id="{4C47D66F-6413-DBEA-2704-A9B46F85D33D}"/>
              </a:ext>
            </a:extLst>
          </p:cNvPr>
          <p:cNvSpPr txBox="1"/>
          <p:nvPr/>
        </p:nvSpPr>
        <p:spPr>
          <a:xfrm>
            <a:off x="4830928" y="838200"/>
            <a:ext cx="6352500" cy="5181600"/>
          </a:xfrm>
          <a:prstGeom prst="rect">
            <a:avLst/>
          </a:prstGeom>
          <a:noFill/>
          <a:ln>
            <a:noFill/>
          </a:ln>
        </p:spPr>
        <p:txBody>
          <a:bodyPr spcFirstLastPara="1" wrap="square" lIns="91425" tIns="45700" rIns="91425" bIns="45700" anchor="t" anchorCtr="0">
            <a:noAutofit/>
          </a:bodyPr>
          <a:lstStyle/>
          <a:p>
            <a:pPr>
              <a:buFont typeface="Arial" panose="020B0604020202020204" pitchFamily="34" charset="0"/>
              <a:buChar char="•"/>
            </a:pPr>
            <a:endParaRPr lang="en-US" sz="2000" b="1" dirty="0"/>
          </a:p>
          <a:p>
            <a:pPr>
              <a:buFont typeface="Arial" panose="020B0604020202020204" pitchFamily="34" charset="0"/>
              <a:buChar char="•"/>
            </a:pPr>
            <a:endParaRPr lang="en-US" sz="2000" b="1" dirty="0"/>
          </a:p>
          <a:p>
            <a:pPr>
              <a:buFont typeface="Arial" panose="020B0604020202020204" pitchFamily="34" charset="0"/>
              <a:buChar char="•"/>
            </a:pPr>
            <a:r>
              <a:rPr lang="en-US" sz="2000" b="1" dirty="0"/>
              <a:t>Challenge</a:t>
            </a:r>
            <a:r>
              <a:rPr lang="en-US" sz="2000" dirty="0"/>
              <a:t>: Identifying credit risk for loan applicants.</a:t>
            </a:r>
          </a:p>
          <a:p>
            <a:pPr>
              <a:buFont typeface="Arial" panose="020B0604020202020204" pitchFamily="34" charset="0"/>
              <a:buChar char="•"/>
            </a:pPr>
            <a:endParaRPr lang="en-US" sz="2000" dirty="0"/>
          </a:p>
          <a:p>
            <a:pPr>
              <a:buFont typeface="Arial" panose="020B0604020202020204" pitchFamily="34" charset="0"/>
              <a:buChar char="•"/>
            </a:pPr>
            <a:endParaRPr lang="en-US" sz="2000" dirty="0"/>
          </a:p>
          <a:p>
            <a:pPr>
              <a:buFont typeface="Arial" panose="020B0604020202020204" pitchFamily="34" charset="0"/>
              <a:buChar char="•"/>
            </a:pPr>
            <a:endParaRPr lang="en-US" sz="2000" dirty="0"/>
          </a:p>
          <a:p>
            <a:pPr>
              <a:buFont typeface="Arial" panose="020B0604020202020204" pitchFamily="34" charset="0"/>
              <a:buChar char="•"/>
            </a:pPr>
            <a:r>
              <a:rPr lang="en-US" sz="2000" b="1" dirty="0"/>
              <a:t>Impact</a:t>
            </a:r>
            <a:r>
              <a:rPr lang="en-US" sz="2000" dirty="0"/>
              <a:t>: Minimize financial losses, enhance loan approval efficiency.</a:t>
            </a:r>
          </a:p>
          <a:p>
            <a:pPr>
              <a:buFont typeface="Arial" panose="020B0604020202020204" pitchFamily="34" charset="0"/>
              <a:buChar char="•"/>
            </a:pPr>
            <a:endParaRPr lang="en-US" sz="2000" dirty="0"/>
          </a:p>
          <a:p>
            <a:pPr>
              <a:buFont typeface="Arial" panose="020B0604020202020204" pitchFamily="34" charset="0"/>
              <a:buChar char="•"/>
            </a:pPr>
            <a:endParaRPr lang="en-US" sz="2000" dirty="0"/>
          </a:p>
          <a:p>
            <a:pPr>
              <a:buFont typeface="Arial" panose="020B0604020202020204" pitchFamily="34" charset="0"/>
              <a:buChar char="•"/>
            </a:pPr>
            <a:endParaRPr lang="en-US" sz="2000" dirty="0"/>
          </a:p>
          <a:p>
            <a:pPr>
              <a:buFont typeface="Arial" panose="020B0604020202020204" pitchFamily="34" charset="0"/>
              <a:buChar char="•"/>
            </a:pPr>
            <a:r>
              <a:rPr lang="en-US" sz="2000" b="1" dirty="0"/>
              <a:t>Goal</a:t>
            </a:r>
            <a:r>
              <a:rPr lang="en-US" sz="2000" dirty="0"/>
              <a:t>: Develop a data-driven model for risk prediction.</a:t>
            </a:r>
          </a:p>
        </p:txBody>
      </p:sp>
      <p:sp>
        <p:nvSpPr>
          <p:cNvPr id="9" name="Rectangle 8">
            <a:extLst>
              <a:ext uri="{FF2B5EF4-FFF2-40B4-BE49-F238E27FC236}">
                <a16:creationId xmlns:a16="http://schemas.microsoft.com/office/drawing/2014/main" id="{498A28FF-8D4A-AADA-A7C7-35A546D04A59}"/>
              </a:ext>
            </a:extLst>
          </p:cNvPr>
          <p:cNvSpPr/>
          <p:nvPr/>
        </p:nvSpPr>
        <p:spPr>
          <a:xfrm>
            <a:off x="11936627" y="3892378"/>
            <a:ext cx="255373" cy="2755557"/>
          </a:xfrm>
          <a:prstGeom prst="rect">
            <a:avLst/>
          </a:prstGeom>
          <a:solidFill>
            <a:srgbClr val="F2F2F2"/>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TR"/>
          </a:p>
        </p:txBody>
      </p:sp>
      <p:pic>
        <p:nvPicPr>
          <p:cNvPr id="6" name="Graphic 5" descr="Question mark with solid fill">
            <a:extLst>
              <a:ext uri="{FF2B5EF4-FFF2-40B4-BE49-F238E27FC236}">
                <a16:creationId xmlns:a16="http://schemas.microsoft.com/office/drawing/2014/main" id="{B1996037-B973-3C41-DE13-5871891A63D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4105" y="4849770"/>
            <a:ext cx="2254330" cy="2254330"/>
          </a:xfrm>
          <a:prstGeom prst="rect">
            <a:avLst/>
          </a:prstGeom>
        </p:spPr>
      </p:pic>
    </p:spTree>
    <p:extLst>
      <p:ext uri="{BB962C8B-B14F-4D97-AF65-F5344CB8AC3E}">
        <p14:creationId xmlns:p14="http://schemas.microsoft.com/office/powerpoint/2010/main" val="3954777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10">
          <a:extLst>
            <a:ext uri="{FF2B5EF4-FFF2-40B4-BE49-F238E27FC236}">
              <a16:creationId xmlns:a16="http://schemas.microsoft.com/office/drawing/2014/main" id="{A3A8D9DA-B923-980E-DE8A-25471EB01B28}"/>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CE3C9BDB-504A-9C68-4B7D-344BC661B9B0}"/>
              </a:ext>
            </a:extLst>
          </p:cNvPr>
          <p:cNvSpPr/>
          <p:nvPr/>
        </p:nvSpPr>
        <p:spPr>
          <a:xfrm>
            <a:off x="0" y="0"/>
            <a:ext cx="4077730" cy="6858000"/>
          </a:xfrm>
          <a:prstGeom prst="rect">
            <a:avLst/>
          </a:prstGeom>
          <a:solidFill>
            <a:srgbClr val="FF6500"/>
          </a:solidFill>
          <a:ln>
            <a:solidFill>
              <a:srgbClr val="FF6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R"/>
          </a:p>
        </p:txBody>
      </p:sp>
      <p:sp>
        <p:nvSpPr>
          <p:cNvPr id="511" name="Google Shape;511;p1">
            <a:extLst>
              <a:ext uri="{FF2B5EF4-FFF2-40B4-BE49-F238E27FC236}">
                <a16:creationId xmlns:a16="http://schemas.microsoft.com/office/drawing/2014/main" id="{4E4C7CC0-C0B5-C6BA-3384-56C3A4F4BDF7}"/>
              </a:ext>
            </a:extLst>
          </p:cNvPr>
          <p:cNvSpPr txBox="1">
            <a:spLocks noGrp="1"/>
          </p:cNvSpPr>
          <p:nvPr>
            <p:ph type="title"/>
          </p:nvPr>
        </p:nvSpPr>
        <p:spPr>
          <a:xfrm>
            <a:off x="344209" y="574553"/>
            <a:ext cx="2478600" cy="1314300"/>
          </a:xfrm>
          <a:prstGeom prst="rect">
            <a:avLst/>
          </a:prstGeom>
          <a:noFill/>
          <a:ln>
            <a:noFill/>
          </a:ln>
        </p:spPr>
        <p:txBody>
          <a:bodyPr spcFirstLastPara="1" wrap="square" lIns="0" tIns="0" rIns="0" bIns="0" anchor="ctr" anchorCtr="0">
            <a:noAutofit/>
          </a:bodyPr>
          <a:lstStyle/>
          <a:p>
            <a:pPr>
              <a:buClr>
                <a:srgbClr val="D4DF33"/>
              </a:buClr>
            </a:pPr>
            <a:r>
              <a:rPr lang="en-US" b="1" dirty="0"/>
              <a:t>Data Overview</a:t>
            </a:r>
            <a:br>
              <a:rPr lang="en-US" dirty="0"/>
            </a:br>
            <a:endParaRPr lang="en-US" dirty="0">
              <a:solidFill>
                <a:schemeClr val="bg1">
                  <a:lumMod val="95000"/>
                </a:schemeClr>
              </a:solidFill>
            </a:endParaRPr>
          </a:p>
        </p:txBody>
      </p:sp>
      <p:sp>
        <p:nvSpPr>
          <p:cNvPr id="512" name="Google Shape;512;p1">
            <a:extLst>
              <a:ext uri="{FF2B5EF4-FFF2-40B4-BE49-F238E27FC236}">
                <a16:creationId xmlns:a16="http://schemas.microsoft.com/office/drawing/2014/main" id="{1234C0AA-B8B7-B83C-F253-205DCB5DFC73}"/>
              </a:ext>
            </a:extLst>
          </p:cNvPr>
          <p:cNvSpPr txBox="1"/>
          <p:nvPr/>
        </p:nvSpPr>
        <p:spPr>
          <a:xfrm>
            <a:off x="4922005" y="368642"/>
            <a:ext cx="6352500" cy="5181600"/>
          </a:xfrm>
          <a:prstGeom prst="rect">
            <a:avLst/>
          </a:prstGeom>
          <a:noFill/>
          <a:ln>
            <a:noFill/>
          </a:ln>
        </p:spPr>
        <p:txBody>
          <a:bodyPr spcFirstLastPara="1" wrap="square" lIns="91425" tIns="45700" rIns="91425" bIns="45700" anchor="t" anchorCtr="0">
            <a:noAutofit/>
          </a:bodyPr>
          <a:lstStyle/>
          <a:p>
            <a:pPr>
              <a:buFont typeface="Arial" panose="020B0604020202020204" pitchFamily="34" charset="0"/>
              <a:buChar char="•"/>
            </a:pPr>
            <a:r>
              <a:rPr lang="en-US" sz="2000" b="1" dirty="0"/>
              <a:t>Datasets Used:</a:t>
            </a:r>
          </a:p>
          <a:p>
            <a:pPr>
              <a:buFont typeface="Arial" panose="020B0604020202020204" pitchFamily="34" charset="0"/>
              <a:buChar char="•"/>
            </a:pPr>
            <a:endParaRPr lang="en-US" sz="2000" dirty="0"/>
          </a:p>
          <a:p>
            <a:pPr marL="742950" lvl="1" indent="-285750">
              <a:buFont typeface="Arial" panose="020B0604020202020204" pitchFamily="34" charset="0"/>
              <a:buChar char="•"/>
            </a:pPr>
            <a:r>
              <a:rPr lang="en-US" sz="2000" b="1" dirty="0"/>
              <a:t>Loan Data: </a:t>
            </a:r>
            <a:r>
              <a:rPr lang="en-US" sz="2000" dirty="0"/>
              <a:t>(40,000 records, 9 columns) Information about loan reasons, terms, and requested amounts.</a:t>
            </a:r>
          </a:p>
          <a:p>
            <a:pPr marL="742950" lvl="1" indent="-285750">
              <a:buFont typeface="Arial" panose="020B0604020202020204" pitchFamily="34" charset="0"/>
              <a:buChar char="•"/>
            </a:pPr>
            <a:endParaRPr lang="en-US" sz="2000" dirty="0"/>
          </a:p>
          <a:p>
            <a:pPr marL="742950" lvl="1" indent="-285750">
              <a:buFont typeface="Arial" panose="020B0604020202020204" pitchFamily="34" charset="0"/>
              <a:buChar char="•"/>
            </a:pPr>
            <a:r>
              <a:rPr lang="en-US" sz="2000" b="1" dirty="0"/>
              <a:t>Customer Data: </a:t>
            </a:r>
            <a:r>
              <a:rPr lang="en-US" sz="2000" dirty="0"/>
              <a:t>(40,000 records, 9 columns) Demographic details like gender, employment, and postal code.</a:t>
            </a:r>
          </a:p>
          <a:p>
            <a:pPr marL="742950" lvl="1" indent="-285750">
              <a:buFont typeface="Arial" panose="020B0604020202020204" pitchFamily="34" charset="0"/>
              <a:buChar char="•"/>
            </a:pPr>
            <a:endParaRPr lang="en-US" sz="2000" dirty="0"/>
          </a:p>
          <a:p>
            <a:pPr marL="742950" lvl="1" indent="-285750">
              <a:buFont typeface="Arial" panose="020B0604020202020204" pitchFamily="34" charset="0"/>
              <a:buChar char="•"/>
            </a:pPr>
            <a:r>
              <a:rPr lang="en-US" sz="2000" b="1" dirty="0"/>
              <a:t>Customer Financials: </a:t>
            </a:r>
            <a:r>
              <a:rPr lang="en-US" sz="2000" dirty="0"/>
              <a:t>(1.3M records, 6 columns) Salary, account balances, and credit card balances.</a:t>
            </a:r>
          </a:p>
          <a:p>
            <a:pPr marL="742950" lvl="1" indent="-285750">
              <a:buFont typeface="Arial" panose="020B0604020202020204" pitchFamily="34" charset="0"/>
              <a:buChar char="•"/>
            </a:pPr>
            <a:endParaRPr lang="en-US" sz="2000" dirty="0"/>
          </a:p>
          <a:p>
            <a:pPr marL="742950" lvl="1" indent="-285750">
              <a:buFont typeface="Arial" panose="020B0604020202020204" pitchFamily="34" charset="0"/>
              <a:buChar char="•"/>
            </a:pPr>
            <a:r>
              <a:rPr lang="en-US" sz="2000" b="1" dirty="0"/>
              <a:t>Loan Delinquencies: </a:t>
            </a:r>
            <a:r>
              <a:rPr lang="en-US" sz="2000" dirty="0"/>
              <a:t>(15,285 records, 3 columns) Data on delinquent loans with start and end dates.</a:t>
            </a:r>
          </a:p>
          <a:p>
            <a:pPr marL="742950" lvl="1" indent="-285750">
              <a:buFont typeface="Arial" panose="020B0604020202020204" pitchFamily="34" charset="0"/>
              <a:buChar char="•"/>
            </a:pPr>
            <a:endParaRPr lang="en-US" sz="2000" dirty="0"/>
          </a:p>
          <a:p>
            <a:pPr>
              <a:buFont typeface="Arial" panose="020B0604020202020204" pitchFamily="34" charset="0"/>
              <a:buChar char="•"/>
            </a:pPr>
            <a:r>
              <a:rPr lang="en-US" sz="2000" b="1" dirty="0"/>
              <a:t>Key Features:</a:t>
            </a:r>
            <a:r>
              <a:rPr lang="en-US" sz="2000" dirty="0"/>
              <a:t> Loan terms, requested amounts, salary, balances, and delinquency history.</a:t>
            </a:r>
          </a:p>
        </p:txBody>
      </p:sp>
      <p:sp>
        <p:nvSpPr>
          <p:cNvPr id="9" name="Rectangle 8">
            <a:extLst>
              <a:ext uri="{FF2B5EF4-FFF2-40B4-BE49-F238E27FC236}">
                <a16:creationId xmlns:a16="http://schemas.microsoft.com/office/drawing/2014/main" id="{B03BF3C1-14AD-B1C0-0AFD-5CEF0D6C4FD6}"/>
              </a:ext>
            </a:extLst>
          </p:cNvPr>
          <p:cNvSpPr/>
          <p:nvPr/>
        </p:nvSpPr>
        <p:spPr>
          <a:xfrm>
            <a:off x="11936627" y="3892378"/>
            <a:ext cx="255373" cy="2755557"/>
          </a:xfrm>
          <a:prstGeom prst="rect">
            <a:avLst/>
          </a:prstGeom>
          <a:solidFill>
            <a:srgbClr val="F2F2F2"/>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TR"/>
          </a:p>
        </p:txBody>
      </p:sp>
      <p:pic>
        <p:nvPicPr>
          <p:cNvPr id="4" name="Graphic 3" descr="Table with solid fill">
            <a:extLst>
              <a:ext uri="{FF2B5EF4-FFF2-40B4-BE49-F238E27FC236}">
                <a16:creationId xmlns:a16="http://schemas.microsoft.com/office/drawing/2014/main" id="{06489D97-E4B5-6F5C-2D22-B30D2E1B079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171" y="4561929"/>
            <a:ext cx="2882980" cy="2882980"/>
          </a:xfrm>
          <a:prstGeom prst="rect">
            <a:avLst/>
          </a:prstGeom>
        </p:spPr>
      </p:pic>
    </p:spTree>
    <p:extLst>
      <p:ext uri="{BB962C8B-B14F-4D97-AF65-F5344CB8AC3E}">
        <p14:creationId xmlns:p14="http://schemas.microsoft.com/office/powerpoint/2010/main" val="36657932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10">
          <a:extLst>
            <a:ext uri="{FF2B5EF4-FFF2-40B4-BE49-F238E27FC236}">
              <a16:creationId xmlns:a16="http://schemas.microsoft.com/office/drawing/2014/main" id="{D56BC5FC-F4F2-B652-C793-61671D39A7B3}"/>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E5D7172A-F78D-1636-B4AD-781A7B77A219}"/>
              </a:ext>
            </a:extLst>
          </p:cNvPr>
          <p:cNvSpPr/>
          <p:nvPr/>
        </p:nvSpPr>
        <p:spPr>
          <a:xfrm>
            <a:off x="0" y="0"/>
            <a:ext cx="4077730" cy="6858000"/>
          </a:xfrm>
          <a:prstGeom prst="rect">
            <a:avLst/>
          </a:prstGeom>
          <a:solidFill>
            <a:srgbClr val="FF6500"/>
          </a:solidFill>
          <a:ln>
            <a:solidFill>
              <a:srgbClr val="FF6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R"/>
          </a:p>
        </p:txBody>
      </p:sp>
      <p:sp>
        <p:nvSpPr>
          <p:cNvPr id="511" name="Google Shape;511;p1">
            <a:extLst>
              <a:ext uri="{FF2B5EF4-FFF2-40B4-BE49-F238E27FC236}">
                <a16:creationId xmlns:a16="http://schemas.microsoft.com/office/drawing/2014/main" id="{0ADD4FF0-6773-5831-5B82-54B5F0FDEEF5}"/>
              </a:ext>
            </a:extLst>
          </p:cNvPr>
          <p:cNvSpPr txBox="1">
            <a:spLocks noGrp="1"/>
          </p:cNvSpPr>
          <p:nvPr>
            <p:ph type="title"/>
          </p:nvPr>
        </p:nvSpPr>
        <p:spPr>
          <a:xfrm>
            <a:off x="344209" y="574553"/>
            <a:ext cx="2478600" cy="1314300"/>
          </a:xfrm>
          <a:prstGeom prst="rect">
            <a:avLst/>
          </a:prstGeom>
          <a:noFill/>
          <a:ln>
            <a:noFill/>
          </a:ln>
        </p:spPr>
        <p:txBody>
          <a:bodyPr spcFirstLastPara="1" wrap="square" lIns="0" tIns="0" rIns="0" bIns="0" anchor="ctr" anchorCtr="0">
            <a:noAutofit/>
          </a:bodyPr>
          <a:lstStyle/>
          <a:p>
            <a:pPr>
              <a:buClr>
                <a:srgbClr val="D4DF33"/>
              </a:buClr>
            </a:pPr>
            <a:r>
              <a:rPr lang="en-US" b="1" dirty="0"/>
              <a:t>Data Preparation &amp; Cleaning</a:t>
            </a:r>
            <a:br>
              <a:rPr lang="en-US" dirty="0"/>
            </a:br>
            <a:endParaRPr lang="en-US" dirty="0">
              <a:solidFill>
                <a:schemeClr val="bg1">
                  <a:lumMod val="95000"/>
                </a:schemeClr>
              </a:solidFill>
            </a:endParaRPr>
          </a:p>
        </p:txBody>
      </p:sp>
      <p:sp>
        <p:nvSpPr>
          <p:cNvPr id="512" name="Google Shape;512;p1">
            <a:extLst>
              <a:ext uri="{FF2B5EF4-FFF2-40B4-BE49-F238E27FC236}">
                <a16:creationId xmlns:a16="http://schemas.microsoft.com/office/drawing/2014/main" id="{E73BC8E6-6BB4-261F-A22A-F5E59C7F3C76}"/>
              </a:ext>
            </a:extLst>
          </p:cNvPr>
          <p:cNvSpPr txBox="1"/>
          <p:nvPr/>
        </p:nvSpPr>
        <p:spPr>
          <a:xfrm>
            <a:off x="4922005" y="368642"/>
            <a:ext cx="6352500" cy="5181600"/>
          </a:xfrm>
          <a:prstGeom prst="rect">
            <a:avLst/>
          </a:prstGeom>
          <a:noFill/>
          <a:ln>
            <a:noFill/>
          </a:ln>
        </p:spPr>
        <p:txBody>
          <a:bodyPr spcFirstLastPara="1" wrap="square" lIns="91425" tIns="45700" rIns="91425" bIns="45700" anchor="t" anchorCtr="0">
            <a:noAutofit/>
          </a:bodyPr>
          <a:lstStyle/>
          <a:p>
            <a:pPr>
              <a:buFont typeface="Arial" panose="020B0604020202020204" pitchFamily="34" charset="0"/>
              <a:buChar char="•"/>
            </a:pPr>
            <a:endParaRPr lang="en-US" sz="2000" dirty="0"/>
          </a:p>
          <a:p>
            <a:pPr>
              <a:buFont typeface="Arial" panose="020B0604020202020204" pitchFamily="34" charset="0"/>
              <a:buChar char="•"/>
            </a:pPr>
            <a:r>
              <a:rPr lang="en-US" sz="2000" b="1" dirty="0"/>
              <a:t>Steps Taken:</a:t>
            </a:r>
          </a:p>
          <a:p>
            <a:pPr marL="742950" lvl="1" indent="-285750">
              <a:buFont typeface="Arial" panose="020B0604020202020204" pitchFamily="34" charset="0"/>
              <a:buChar char="•"/>
            </a:pPr>
            <a:endParaRPr lang="en-US" sz="2000" dirty="0"/>
          </a:p>
          <a:p>
            <a:pPr marL="742950" lvl="1" indent="-285750">
              <a:buFont typeface="Arial" panose="020B0604020202020204" pitchFamily="34" charset="0"/>
              <a:buChar char="•"/>
            </a:pPr>
            <a:r>
              <a:rPr lang="en-US" sz="2000" dirty="0"/>
              <a:t>Handled missing values using median and zero imputation for numerical and categorical data.</a:t>
            </a:r>
          </a:p>
          <a:p>
            <a:pPr marL="742950" lvl="1" indent="-285750">
              <a:buFont typeface="Arial" panose="020B0604020202020204" pitchFamily="34" charset="0"/>
              <a:buChar char="•"/>
            </a:pPr>
            <a:endParaRPr lang="en-US" sz="2000" dirty="0"/>
          </a:p>
          <a:p>
            <a:pPr marL="742950" lvl="1" indent="-285750">
              <a:buFont typeface="Arial" panose="020B0604020202020204" pitchFamily="34" charset="0"/>
              <a:buChar char="•"/>
            </a:pPr>
            <a:r>
              <a:rPr lang="en-US" sz="2000" dirty="0"/>
              <a:t>Converted date columns from object to datetime format for accurate temporal analysis.</a:t>
            </a:r>
          </a:p>
          <a:p>
            <a:pPr marL="742950" lvl="1" indent="-285750">
              <a:buFont typeface="Arial" panose="020B0604020202020204" pitchFamily="34" charset="0"/>
              <a:buChar char="•"/>
            </a:pPr>
            <a:endParaRPr lang="en-US" sz="2000" dirty="0"/>
          </a:p>
          <a:p>
            <a:pPr marL="742950" lvl="1" indent="-285750">
              <a:buFont typeface="Arial" panose="020B0604020202020204" pitchFamily="34" charset="0"/>
              <a:buChar char="•"/>
            </a:pPr>
            <a:r>
              <a:rPr lang="en-US" sz="2000" dirty="0"/>
              <a:t>Managed negative balances and outliers to avoid data skewness.</a:t>
            </a:r>
          </a:p>
          <a:p>
            <a:pPr marL="742950" lvl="1" indent="-285750">
              <a:buFont typeface="Arial" panose="020B0604020202020204" pitchFamily="34" charset="0"/>
              <a:buChar char="•"/>
            </a:pPr>
            <a:endParaRPr lang="en-US" sz="2000" dirty="0"/>
          </a:p>
          <a:p>
            <a:pPr marL="742950" lvl="1" indent="-285750">
              <a:buFont typeface="Arial" panose="020B0604020202020204" pitchFamily="34" charset="0"/>
              <a:buChar char="•"/>
            </a:pPr>
            <a:endParaRPr lang="en-US" sz="2000" dirty="0"/>
          </a:p>
          <a:p>
            <a:pPr>
              <a:buFont typeface="Arial" panose="020B0604020202020204" pitchFamily="34" charset="0"/>
              <a:buChar char="•"/>
            </a:pPr>
            <a:r>
              <a:rPr lang="en-US" sz="2000" b="1" dirty="0"/>
              <a:t>Outcome: </a:t>
            </a:r>
            <a:r>
              <a:rPr lang="en-US" sz="2000" dirty="0"/>
              <a:t>Data is complete and properly formatted for modeling.</a:t>
            </a:r>
          </a:p>
          <a:p>
            <a:pPr>
              <a:buFont typeface="Arial" panose="020B0604020202020204" pitchFamily="34" charset="0"/>
              <a:buChar char="•"/>
            </a:pPr>
            <a:endParaRPr lang="en-US" sz="2000" dirty="0"/>
          </a:p>
        </p:txBody>
      </p:sp>
      <p:sp>
        <p:nvSpPr>
          <p:cNvPr id="513" name="Google Shape;513;p1">
            <a:extLst>
              <a:ext uri="{FF2B5EF4-FFF2-40B4-BE49-F238E27FC236}">
                <a16:creationId xmlns:a16="http://schemas.microsoft.com/office/drawing/2014/main" id="{1DCAF237-61A0-E074-BDC3-95C960EA1A38}"/>
              </a:ext>
            </a:extLst>
          </p:cNvPr>
          <p:cNvSpPr txBox="1"/>
          <p:nvPr/>
        </p:nvSpPr>
        <p:spPr>
          <a:xfrm>
            <a:off x="247975" y="2229550"/>
            <a:ext cx="3136800" cy="3790200"/>
          </a:xfrm>
          <a:prstGeom prst="rect">
            <a:avLst/>
          </a:prstGeom>
          <a:noFill/>
          <a:ln>
            <a:noFill/>
          </a:ln>
        </p:spPr>
        <p:txBody>
          <a:bodyPr spcFirstLastPara="1" wrap="square" lIns="91425" tIns="45700" rIns="91425" bIns="45700" anchor="t" anchorCtr="0">
            <a:noAutofit/>
          </a:bodyPr>
          <a:lstStyle/>
          <a:p>
            <a:pPr marL="0" lvl="0" indent="0" algn="l" rtl="0">
              <a:spcBef>
                <a:spcPts val="300"/>
              </a:spcBef>
              <a:spcAft>
                <a:spcPts val="0"/>
              </a:spcAft>
              <a:buNone/>
            </a:pPr>
            <a:endParaRPr sz="1600" dirty="0">
              <a:solidFill>
                <a:schemeClr val="bg1">
                  <a:lumMod val="95000"/>
                </a:schemeClr>
              </a:solidFill>
              <a:latin typeface="Trebuchet MS" panose="020B0603020202020204"/>
              <a:ea typeface="Trebuchet MS" panose="020B0603020202020204"/>
              <a:cs typeface="Trebuchet MS" panose="020B0603020202020204"/>
              <a:sym typeface="Trebuchet MS" panose="020B0603020202020204"/>
            </a:endParaRPr>
          </a:p>
        </p:txBody>
      </p:sp>
      <p:sp>
        <p:nvSpPr>
          <p:cNvPr id="9" name="Rectangle 8">
            <a:extLst>
              <a:ext uri="{FF2B5EF4-FFF2-40B4-BE49-F238E27FC236}">
                <a16:creationId xmlns:a16="http://schemas.microsoft.com/office/drawing/2014/main" id="{D3B375EB-A389-C727-AA6D-0829D2C9A502}"/>
              </a:ext>
            </a:extLst>
          </p:cNvPr>
          <p:cNvSpPr/>
          <p:nvPr/>
        </p:nvSpPr>
        <p:spPr>
          <a:xfrm>
            <a:off x="11936627" y="3892378"/>
            <a:ext cx="255373" cy="2755557"/>
          </a:xfrm>
          <a:prstGeom prst="rect">
            <a:avLst/>
          </a:prstGeom>
          <a:solidFill>
            <a:srgbClr val="F2F2F2"/>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TR"/>
          </a:p>
        </p:txBody>
      </p:sp>
      <p:pic>
        <p:nvPicPr>
          <p:cNvPr id="4" name="Graphic 3" descr="Mop and bucket with solid fill">
            <a:extLst>
              <a:ext uri="{FF2B5EF4-FFF2-40B4-BE49-F238E27FC236}">
                <a16:creationId xmlns:a16="http://schemas.microsoft.com/office/drawing/2014/main" id="{4869C345-D9F0-2ECB-87D1-9BBD0DBB9D9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4939227"/>
            <a:ext cx="1918773" cy="1918773"/>
          </a:xfrm>
          <a:prstGeom prst="rect">
            <a:avLst/>
          </a:prstGeom>
        </p:spPr>
      </p:pic>
    </p:spTree>
    <p:extLst>
      <p:ext uri="{BB962C8B-B14F-4D97-AF65-F5344CB8AC3E}">
        <p14:creationId xmlns:p14="http://schemas.microsoft.com/office/powerpoint/2010/main" val="168238111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10">
          <a:extLst>
            <a:ext uri="{FF2B5EF4-FFF2-40B4-BE49-F238E27FC236}">
              <a16:creationId xmlns:a16="http://schemas.microsoft.com/office/drawing/2014/main" id="{6E0135B7-1207-D2E9-18D8-A2315176E5B6}"/>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3DD0B013-9770-FC1A-BF27-2D2D4C344AED}"/>
              </a:ext>
            </a:extLst>
          </p:cNvPr>
          <p:cNvSpPr/>
          <p:nvPr/>
        </p:nvSpPr>
        <p:spPr>
          <a:xfrm>
            <a:off x="0" y="0"/>
            <a:ext cx="4077730" cy="6858000"/>
          </a:xfrm>
          <a:prstGeom prst="rect">
            <a:avLst/>
          </a:prstGeom>
          <a:solidFill>
            <a:srgbClr val="FF6500"/>
          </a:solidFill>
          <a:ln>
            <a:solidFill>
              <a:srgbClr val="FF6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R"/>
          </a:p>
        </p:txBody>
      </p:sp>
      <p:sp>
        <p:nvSpPr>
          <p:cNvPr id="511" name="Google Shape;511;p1">
            <a:extLst>
              <a:ext uri="{FF2B5EF4-FFF2-40B4-BE49-F238E27FC236}">
                <a16:creationId xmlns:a16="http://schemas.microsoft.com/office/drawing/2014/main" id="{F5AB4140-7DDD-6E65-F211-8BD040CE4018}"/>
              </a:ext>
            </a:extLst>
          </p:cNvPr>
          <p:cNvSpPr txBox="1">
            <a:spLocks noGrp="1"/>
          </p:cNvSpPr>
          <p:nvPr>
            <p:ph type="title"/>
          </p:nvPr>
        </p:nvSpPr>
        <p:spPr>
          <a:xfrm>
            <a:off x="344209" y="574553"/>
            <a:ext cx="2478600" cy="1314300"/>
          </a:xfrm>
          <a:prstGeom prst="rect">
            <a:avLst/>
          </a:prstGeom>
          <a:noFill/>
          <a:ln>
            <a:noFill/>
          </a:ln>
        </p:spPr>
        <p:txBody>
          <a:bodyPr spcFirstLastPara="1" wrap="square" lIns="0" tIns="0" rIns="0" bIns="0" anchor="ctr" anchorCtr="0">
            <a:noAutofit/>
          </a:bodyPr>
          <a:lstStyle/>
          <a:p>
            <a:pPr>
              <a:buClr>
                <a:srgbClr val="D4DF33"/>
              </a:buClr>
            </a:pPr>
            <a:r>
              <a:rPr lang="en-US" b="1" dirty="0"/>
              <a:t>Feature Engineering</a:t>
            </a:r>
            <a:br>
              <a:rPr lang="en-US" dirty="0"/>
            </a:br>
            <a:endParaRPr lang="en-US" dirty="0">
              <a:solidFill>
                <a:schemeClr val="bg1">
                  <a:lumMod val="95000"/>
                </a:schemeClr>
              </a:solidFill>
            </a:endParaRPr>
          </a:p>
        </p:txBody>
      </p:sp>
      <mc:AlternateContent xmlns:mc="http://schemas.openxmlformats.org/markup-compatibility/2006" xmlns:a14="http://schemas.microsoft.com/office/drawing/2010/main">
        <mc:Choice Requires="a14">
          <p:sp>
            <p:nvSpPr>
              <p:cNvPr id="512" name="Google Shape;512;p1">
                <a:extLst>
                  <a:ext uri="{FF2B5EF4-FFF2-40B4-BE49-F238E27FC236}">
                    <a16:creationId xmlns:a16="http://schemas.microsoft.com/office/drawing/2014/main" id="{A1395201-2F94-F556-EBB1-729FE15BD39D}"/>
                  </a:ext>
                </a:extLst>
              </p:cNvPr>
              <p:cNvSpPr txBox="1"/>
              <p:nvPr/>
            </p:nvSpPr>
            <p:spPr>
              <a:xfrm>
                <a:off x="4922005" y="368642"/>
                <a:ext cx="6352500" cy="5181600"/>
              </a:xfrm>
              <a:prstGeom prst="rect">
                <a:avLst/>
              </a:prstGeom>
              <a:noFill/>
              <a:ln>
                <a:noFill/>
              </a:ln>
            </p:spPr>
            <p:txBody>
              <a:bodyPr spcFirstLastPara="1" wrap="square" lIns="91425" tIns="45700" rIns="91425" bIns="45700" anchor="t" anchorCtr="0">
                <a:noAutofit/>
              </a:bodyPr>
              <a:lstStyle/>
              <a:p>
                <a:pPr>
                  <a:buFont typeface="Arial" panose="020B0604020202020204" pitchFamily="34" charset="0"/>
                  <a:buChar char="•"/>
                </a:pPr>
                <a:endParaRPr lang="en-US" sz="2000" dirty="0"/>
              </a:p>
              <a:p>
                <a:pPr>
                  <a:buFont typeface="Arial" panose="020B0604020202020204" pitchFamily="34" charset="0"/>
                  <a:buChar char="•"/>
                </a:pPr>
                <a:r>
                  <a:rPr lang="en-US" sz="2000" b="1" dirty="0"/>
                  <a:t>New Features Created:</a:t>
                </a:r>
              </a:p>
              <a:p>
                <a:pPr>
                  <a:buFont typeface="Arial" panose="020B0604020202020204" pitchFamily="34" charset="0"/>
                  <a:buChar char="•"/>
                </a:pPr>
                <a:endParaRPr lang="en-US" sz="2000" dirty="0"/>
              </a:p>
              <a:p>
                <a:pPr marL="742950" lvl="1" indent="-285750">
                  <a:buFont typeface="Arial" panose="020B0604020202020204" pitchFamily="34" charset="0"/>
                  <a:buChar char="•"/>
                </a:pPr>
                <a:r>
                  <a:rPr lang="en-US" sz="2000" b="1" dirty="0"/>
                  <a:t>Customer Risk Profile: </a:t>
                </a:r>
                <a:r>
                  <a:rPr lang="en-US" sz="2000" dirty="0"/>
                  <a:t>Installment to Salary Ratio for risk assessment.</a:t>
                </a:r>
                <a:endParaRPr lang="tr-TR" sz="2000" b="0" i="1" dirty="0">
                  <a:latin typeface="Cambria Math" panose="02040503050406030204" pitchFamily="18" charset="0"/>
                </a:endParaRPr>
              </a:p>
              <a:p>
                <a:pPr marL="457200" lvl="1"/>
                <a14:m>
                  <m:oMathPara xmlns:m="http://schemas.openxmlformats.org/officeDocument/2006/math">
                    <m:oMathParaPr>
                      <m:jc m:val="centerGroup"/>
                    </m:oMathParaPr>
                    <m:oMath xmlns:m="http://schemas.openxmlformats.org/officeDocument/2006/math">
                      <m:r>
                        <a:rPr lang="tr-TR" sz="2000" b="0" i="1" smtClean="0">
                          <a:latin typeface="Cambria Math" panose="02040503050406030204" pitchFamily="18" charset="0"/>
                        </a:rPr>
                        <m:t>𝑟𝑖𝑠𝑘</m:t>
                      </m:r>
                      <m:r>
                        <a:rPr lang="tr-TR" sz="2000" b="0" i="1" smtClean="0">
                          <a:latin typeface="Cambria Math" panose="02040503050406030204" pitchFamily="18" charset="0"/>
                        </a:rPr>
                        <m:t> </m:t>
                      </m:r>
                      <m:r>
                        <a:rPr lang="tr-TR" sz="2000" b="0" i="1" smtClean="0">
                          <a:latin typeface="Cambria Math" panose="02040503050406030204" pitchFamily="18" charset="0"/>
                        </a:rPr>
                        <m:t>𝑝𝑟𝑜𝑓𝑖𝑙𝑒</m:t>
                      </m:r>
                      <m:r>
                        <a:rPr lang="tr-TR" sz="2000" b="0" i="1" smtClean="0">
                          <a:latin typeface="Cambria Math" panose="02040503050406030204" pitchFamily="18" charset="0"/>
                        </a:rPr>
                        <m:t>=</m:t>
                      </m:r>
                      <m:box>
                        <m:boxPr>
                          <m:ctrlPr>
                            <a:rPr lang="tr-TR" sz="2000" b="0" i="1" smtClean="0">
                              <a:latin typeface="Cambria Math" panose="02040503050406030204" pitchFamily="18" charset="0"/>
                            </a:rPr>
                          </m:ctrlPr>
                        </m:boxPr>
                        <m:e>
                          <m:argPr>
                            <m:argSz m:val="-1"/>
                          </m:argPr>
                          <m:f>
                            <m:fPr>
                              <m:ctrlPr>
                                <a:rPr lang="tr-TR" sz="2000" b="0" i="1" smtClean="0">
                                  <a:latin typeface="Cambria Math" panose="02040503050406030204" pitchFamily="18" charset="0"/>
                                </a:rPr>
                              </m:ctrlPr>
                            </m:fPr>
                            <m:num>
                              <m:r>
                                <a:rPr lang="tr-TR" sz="2000" b="0" i="1" smtClean="0">
                                  <a:latin typeface="Cambria Math" panose="02040503050406030204" pitchFamily="18" charset="0"/>
                                </a:rPr>
                                <m:t>𝑖𝑛𝑠𝑡𝑎𝑙𝑙𝑚𝑒𝑛𝑡</m:t>
                              </m:r>
                            </m:num>
                            <m:den>
                              <m:r>
                                <a:rPr lang="tr-TR" sz="2000" b="0" i="1" smtClean="0">
                                  <a:latin typeface="Cambria Math" panose="02040503050406030204" pitchFamily="18" charset="0"/>
                                </a:rPr>
                                <m:t>𝑠𝑎𝑙𝑎𝑟𝑦</m:t>
                              </m:r>
                            </m:den>
                          </m:f>
                        </m:e>
                      </m:box>
                    </m:oMath>
                  </m:oMathPara>
                </a14:m>
                <a:endParaRPr lang="en-US" sz="2000" dirty="0"/>
              </a:p>
              <a:p>
                <a:pPr marL="457200" lvl="1"/>
                <a:endParaRPr lang="en-US" sz="2000" b="1" dirty="0"/>
              </a:p>
              <a:p>
                <a:pPr marL="742950" lvl="1" indent="-285750">
                  <a:buFont typeface="Arial" panose="020B0604020202020204" pitchFamily="34" charset="0"/>
                  <a:buChar char="•"/>
                </a:pPr>
                <a:r>
                  <a:rPr lang="en-US" sz="2000" b="1" dirty="0"/>
                  <a:t>Debt-to-Income Ratio (DTI):</a:t>
                </a:r>
                <a:r>
                  <a:rPr lang="en-US" sz="2000" dirty="0"/>
                  <a:t> Total debt divided by total income for financial health analysis.</a:t>
                </a:r>
              </a:p>
              <a:p>
                <a:pPr marL="457200" lvl="1"/>
                <a14:m>
                  <m:oMathPara xmlns:m="http://schemas.openxmlformats.org/officeDocument/2006/math">
                    <m:oMathParaPr>
                      <m:jc m:val="centerGroup"/>
                    </m:oMathParaPr>
                    <m:oMath xmlns:m="http://schemas.openxmlformats.org/officeDocument/2006/math">
                      <m:r>
                        <a:rPr lang="tr-TR" sz="2000" b="0" i="1" smtClean="0">
                          <a:latin typeface="Cambria Math" panose="02040503050406030204" pitchFamily="18" charset="0"/>
                        </a:rPr>
                        <m:t>   </m:t>
                      </m:r>
                      <m:r>
                        <a:rPr lang="tr-TR" sz="2000" b="0" i="1" smtClean="0">
                          <a:latin typeface="Cambria Math" panose="02040503050406030204" pitchFamily="18" charset="0"/>
                        </a:rPr>
                        <m:t>𝑑𝑡𝑖</m:t>
                      </m:r>
                      <m:r>
                        <a:rPr lang="tr-TR" sz="2000" b="0" i="1" smtClean="0">
                          <a:latin typeface="Cambria Math" panose="02040503050406030204" pitchFamily="18" charset="0"/>
                        </a:rPr>
                        <m:t>= </m:t>
                      </m:r>
                      <m:box>
                        <m:boxPr>
                          <m:ctrlPr>
                            <a:rPr lang="tr-TR" sz="2000" b="0" i="1" smtClean="0">
                              <a:latin typeface="Cambria Math" panose="02040503050406030204" pitchFamily="18" charset="0"/>
                            </a:rPr>
                          </m:ctrlPr>
                        </m:boxPr>
                        <m:e>
                          <m:argPr>
                            <m:argSz m:val="-1"/>
                          </m:argPr>
                          <m:f>
                            <m:fPr>
                              <m:ctrlPr>
                                <a:rPr lang="tr-TR" sz="2000" b="0" i="1" smtClean="0">
                                  <a:latin typeface="Cambria Math" panose="02040503050406030204" pitchFamily="18" charset="0"/>
                                </a:rPr>
                              </m:ctrlPr>
                            </m:fPr>
                            <m:num>
                              <m:r>
                                <a:rPr lang="tr-TR" sz="2000" i="1">
                                  <a:latin typeface="Cambria Math" panose="02040503050406030204" pitchFamily="18" charset="0"/>
                                </a:rPr>
                                <m:t>𝑠𝑢𝑚</m:t>
                              </m:r>
                              <m:r>
                                <a:rPr lang="tr-TR" sz="2000" i="1">
                                  <a:latin typeface="Cambria Math" panose="02040503050406030204" pitchFamily="18" charset="0"/>
                                </a:rPr>
                                <m:t> </m:t>
                              </m:r>
                              <m:r>
                                <a:rPr lang="tr-TR" sz="2000" i="1">
                                  <a:latin typeface="Cambria Math" panose="02040503050406030204" pitchFamily="18" charset="0"/>
                                </a:rPr>
                                <m:t>𝑜𝑓</m:t>
                              </m:r>
                              <m:r>
                                <a:rPr lang="tr-TR" sz="2000" i="1">
                                  <a:latin typeface="Cambria Math" panose="02040503050406030204" pitchFamily="18" charset="0"/>
                                </a:rPr>
                                <m:t> </m:t>
                              </m:r>
                              <m:r>
                                <a:rPr lang="tr-TR" sz="2000" i="1">
                                  <a:latin typeface="Cambria Math" panose="02040503050406030204" pitchFamily="18" charset="0"/>
                                </a:rPr>
                                <m:t>𝑎𝑙𝑙</m:t>
                              </m:r>
                              <m:r>
                                <a:rPr lang="tr-TR" sz="2000" i="1">
                                  <a:latin typeface="Cambria Math" panose="02040503050406030204" pitchFamily="18" charset="0"/>
                                </a:rPr>
                                <m:t> </m:t>
                              </m:r>
                              <m:r>
                                <a:rPr lang="tr-TR" sz="2000" i="1">
                                  <a:latin typeface="Cambria Math" panose="02040503050406030204" pitchFamily="18" charset="0"/>
                                </a:rPr>
                                <m:t>𝑑𝑒𝑏𝑡</m:t>
                              </m:r>
                              <m:r>
                                <a:rPr lang="tr-TR" sz="2000" i="1">
                                  <a:latin typeface="Cambria Math" panose="02040503050406030204" pitchFamily="18" charset="0"/>
                                </a:rPr>
                                <m:t> </m:t>
                              </m:r>
                              <m:r>
                                <a:rPr lang="tr-TR" sz="2000" i="1">
                                  <a:latin typeface="Cambria Math" panose="02040503050406030204" pitchFamily="18" charset="0"/>
                                </a:rPr>
                                <m:t>𝑏𝑎𝑙𝑎𝑛𝑐𝑒𝑠</m:t>
                              </m:r>
                            </m:num>
                            <m:den>
                              <m:r>
                                <a:rPr lang="tr-TR" sz="2000" b="0" i="1" smtClean="0">
                                  <a:latin typeface="Cambria Math" panose="02040503050406030204" pitchFamily="18" charset="0"/>
                                </a:rPr>
                                <m:t>𝑠𝑎𝑙𝑎𝑟𝑦</m:t>
                              </m:r>
                              <m:r>
                                <a:rPr lang="tr-TR" sz="2000" b="0" i="1" smtClean="0">
                                  <a:latin typeface="Cambria Math" panose="02040503050406030204" pitchFamily="18" charset="0"/>
                                </a:rPr>
                                <m:t>+</m:t>
                              </m:r>
                              <m:r>
                                <a:rPr lang="tr-TR" sz="2000" b="0" i="1" smtClean="0">
                                  <a:latin typeface="Cambria Math" panose="02040503050406030204" pitchFamily="18" charset="0"/>
                                </a:rPr>
                                <m:t>𝑠𝑎𝑣𝑖𝑛𝑔𝑠</m:t>
                              </m:r>
                            </m:den>
                          </m:f>
                        </m:e>
                      </m:box>
                    </m:oMath>
                  </m:oMathPara>
                </a14:m>
                <a:endParaRPr lang="en-US" sz="2000" dirty="0"/>
              </a:p>
              <a:p>
                <a:pPr marL="742950" lvl="1" indent="-285750">
                  <a:buFont typeface="Arial" panose="020B0604020202020204" pitchFamily="34" charset="0"/>
                  <a:buChar char="•"/>
                </a:pPr>
                <a:endParaRPr lang="en-US" sz="2000" b="1" dirty="0"/>
              </a:p>
              <a:p>
                <a:pPr marL="742950" lvl="1" indent="-285750">
                  <a:buFont typeface="Arial" panose="020B0604020202020204" pitchFamily="34" charset="0"/>
                  <a:buChar char="•"/>
                </a:pPr>
                <a:r>
                  <a:rPr lang="en-US" sz="2000" b="1" dirty="0"/>
                  <a:t>Account Activity Trends: </a:t>
                </a:r>
                <a:r>
                  <a:rPr lang="en-US" sz="2000" dirty="0"/>
                  <a:t>Rolling averages and call activity changes over time.</a:t>
                </a:r>
              </a:p>
              <a:p>
                <a:pPr marL="457200" lvl="3"/>
                <a:r>
                  <a:rPr lang="tr-TR" sz="1600" b="0" dirty="0"/>
                  <a:t>	        </a:t>
                </a:r>
                <a14:m>
                  <m:oMath xmlns:m="http://schemas.openxmlformats.org/officeDocument/2006/math">
                    <m:r>
                      <a:rPr lang="tr-TR" sz="2000" i="1">
                        <a:latin typeface="Cambria Math" panose="02040503050406030204" pitchFamily="18" charset="0"/>
                      </a:rPr>
                      <m:t>𝑐𝑢𝑟𝑟𝑒𝑛𝑡</m:t>
                    </m:r>
                    <m:r>
                      <a:rPr lang="tr-TR" sz="2000" i="1">
                        <a:latin typeface="Cambria Math" panose="02040503050406030204" pitchFamily="18" charset="0"/>
                      </a:rPr>
                      <m:t> </m:t>
                    </m:r>
                    <m:r>
                      <a:rPr lang="tr-TR" sz="2000" i="1">
                        <a:latin typeface="Cambria Math" panose="02040503050406030204" pitchFamily="18" charset="0"/>
                      </a:rPr>
                      <m:t>𝑎𝑐𝑐𝑜𝑢𝑛𝑡</m:t>
                    </m:r>
                    <m:r>
                      <a:rPr lang="tr-TR" sz="2000" i="1">
                        <a:latin typeface="Cambria Math" panose="02040503050406030204" pitchFamily="18" charset="0"/>
                      </a:rPr>
                      <m:t> </m:t>
                    </m:r>
                    <m:r>
                      <a:rPr lang="tr-TR" sz="2000" i="1">
                        <a:latin typeface="Cambria Math" panose="02040503050406030204" pitchFamily="18" charset="0"/>
                      </a:rPr>
                      <m:t>𝑡𝑟𝑒𝑛𝑑</m:t>
                    </m:r>
                    <m:r>
                      <a:rPr lang="tr-TR" sz="2000" i="1">
                        <a:latin typeface="Cambria Math" panose="02040503050406030204" pitchFamily="18" charset="0"/>
                      </a:rPr>
                      <m:t>=.                </m:t>
                    </m:r>
                    <m:r>
                      <a:rPr lang="tr-TR" sz="2000" i="1">
                        <a:latin typeface="Cambria Math" panose="02040503050406030204" pitchFamily="18" charset="0"/>
                      </a:rPr>
                      <m:t>𝑟𝑜𝑙𝑙𝑖𝑛𝑔</m:t>
                    </m:r>
                    <m:r>
                      <a:rPr lang="tr-TR" sz="2000" i="1">
                        <a:latin typeface="Cambria Math" panose="02040503050406030204" pitchFamily="18" charset="0"/>
                      </a:rPr>
                      <m:t> </m:t>
                    </m:r>
                    <m:r>
                      <a:rPr lang="tr-TR" sz="2000" i="1">
                        <a:latin typeface="Cambria Math" panose="02040503050406030204" pitchFamily="18" charset="0"/>
                      </a:rPr>
                      <m:t>𝑚𝑒𝑎𝑛</m:t>
                    </m:r>
                    <m:r>
                      <a:rPr lang="tr-TR" sz="2000" i="1">
                        <a:latin typeface="Cambria Math" panose="02040503050406030204" pitchFamily="18" charset="0"/>
                      </a:rPr>
                      <m:t> </m:t>
                    </m:r>
                    <m:r>
                      <a:rPr lang="tr-TR" sz="2000" i="1">
                        <a:latin typeface="Cambria Math" panose="02040503050406030204" pitchFamily="18" charset="0"/>
                      </a:rPr>
                      <m:t>𝑜𝑓</m:t>
                    </m:r>
                    <m:r>
                      <a:rPr lang="tr-TR" sz="2000" i="1">
                        <a:latin typeface="Cambria Math" panose="02040503050406030204" pitchFamily="18" charset="0"/>
                      </a:rPr>
                      <m:t> </m:t>
                    </m:r>
                    <m:r>
                      <a:rPr lang="tr-TR" sz="2000" i="1">
                        <a:latin typeface="Cambria Math" panose="02040503050406030204" pitchFamily="18" charset="0"/>
                      </a:rPr>
                      <m:t>𝑡h𝑒</m:t>
                    </m:r>
                    <m:r>
                      <a:rPr lang="tr-TR" sz="2000" i="1">
                        <a:latin typeface="Cambria Math" panose="02040503050406030204" pitchFamily="18" charset="0"/>
                      </a:rPr>
                      <m:t> </m:t>
                    </m:r>
                    <m:r>
                      <a:rPr lang="tr-TR" sz="2000" i="1">
                        <a:latin typeface="Cambria Math" panose="02040503050406030204" pitchFamily="18" charset="0"/>
                      </a:rPr>
                      <m:t>𝑐h𝑎𝑛𝑔𝑒</m:t>
                    </m:r>
                    <m:r>
                      <a:rPr lang="tr-TR" sz="2000" i="1">
                        <a:latin typeface="Cambria Math" panose="02040503050406030204" pitchFamily="18" charset="0"/>
                      </a:rPr>
                      <m:t> </m:t>
                    </m:r>
                  </m:oMath>
                </a14:m>
                <a:endParaRPr lang="tr-TR" sz="2000" i="1" dirty="0">
                  <a:latin typeface="Cambria Math" panose="02040503050406030204" pitchFamily="18" charset="0"/>
                </a:endParaRPr>
              </a:p>
              <a:p>
                <a:pPr marL="457200" lvl="3"/>
                <a14:m>
                  <m:oMathPara xmlns:m="http://schemas.openxmlformats.org/officeDocument/2006/math">
                    <m:oMathParaPr>
                      <m:jc m:val="centerGroup"/>
                    </m:oMathParaPr>
                    <m:oMath xmlns:m="http://schemas.openxmlformats.org/officeDocument/2006/math">
                      <m:r>
                        <a:rPr lang="tr-TR" sz="2000" b="0" i="1" smtClean="0">
                          <a:latin typeface="Cambria Math" panose="02040503050406030204" pitchFamily="18" charset="0"/>
                        </a:rPr>
                        <m:t>                 </m:t>
                      </m:r>
                      <m:r>
                        <a:rPr lang="tr-TR" sz="2000" i="1">
                          <a:latin typeface="Cambria Math" panose="02040503050406030204" pitchFamily="18" charset="0"/>
                        </a:rPr>
                        <m:t>𝑖𝑛</m:t>
                      </m:r>
                      <m:r>
                        <a:rPr lang="tr-TR" sz="2000" i="1">
                          <a:latin typeface="Cambria Math" panose="02040503050406030204" pitchFamily="18" charset="0"/>
                        </a:rPr>
                        <m:t> </m:t>
                      </m:r>
                      <m:r>
                        <a:rPr lang="tr-TR" sz="2000" i="1">
                          <a:latin typeface="Cambria Math" panose="02040503050406030204" pitchFamily="18" charset="0"/>
                        </a:rPr>
                        <m:t>𝑐𝑢𝑟𝑟𝑒𝑛𝑡</m:t>
                      </m:r>
                      <m:r>
                        <a:rPr lang="tr-TR" sz="2000" i="1">
                          <a:latin typeface="Cambria Math" panose="02040503050406030204" pitchFamily="18" charset="0"/>
                        </a:rPr>
                        <m:t> </m:t>
                      </m:r>
                      <m:r>
                        <a:rPr lang="tr-TR" sz="2000" i="1">
                          <a:latin typeface="Cambria Math" panose="02040503050406030204" pitchFamily="18" charset="0"/>
                        </a:rPr>
                        <m:t>𝑎𝑐𝑐𝑜𝑢𝑛𝑡</m:t>
                      </m:r>
                      <m:r>
                        <a:rPr lang="tr-TR" sz="2000" i="1">
                          <a:latin typeface="Cambria Math" panose="02040503050406030204" pitchFamily="18" charset="0"/>
                        </a:rPr>
                        <m:t> </m:t>
                      </m:r>
                      <m:r>
                        <a:rPr lang="tr-TR" sz="2000" i="1">
                          <a:latin typeface="Cambria Math" panose="02040503050406030204" pitchFamily="18" charset="0"/>
                        </a:rPr>
                        <m:t>𝑏𝑎𝑙𝑎𝑛𝑐𝑒</m:t>
                      </m:r>
                      <m:r>
                        <a:rPr lang="tr-TR" sz="2000" b="0" i="1" smtClean="0">
                          <a:latin typeface="Cambria Math" panose="02040503050406030204" pitchFamily="18" charset="0"/>
                        </a:rPr>
                        <m:t> </m:t>
                      </m:r>
                      <m:r>
                        <a:rPr lang="tr-TR" sz="2000" i="1">
                          <a:latin typeface="Cambria Math" panose="02040503050406030204" pitchFamily="18" charset="0"/>
                        </a:rPr>
                        <m:t>𝑜𝑣𝑒𝑟</m:t>
                      </m:r>
                      <m:r>
                        <a:rPr lang="tr-TR" sz="2000" i="1">
                          <a:latin typeface="Cambria Math" panose="02040503050406030204" pitchFamily="18" charset="0"/>
                        </a:rPr>
                        <m:t> 3 </m:t>
                      </m:r>
                      <m:r>
                        <a:rPr lang="tr-TR" sz="2000" i="1">
                          <a:latin typeface="Cambria Math" panose="02040503050406030204" pitchFamily="18" charset="0"/>
                        </a:rPr>
                        <m:t>𝑝𝑒𝑟𝑖𝑜𝑑𝑠</m:t>
                      </m:r>
                    </m:oMath>
                  </m:oMathPara>
                </a14:m>
                <a:endParaRPr lang="en-US" sz="2000" i="1" dirty="0">
                  <a:latin typeface="Cambria Math" panose="02040503050406030204" pitchFamily="18" charset="0"/>
                </a:endParaRPr>
              </a:p>
              <a:p>
                <a:pPr lvl="2">
                  <a:buFont typeface="Arial" panose="020B0604020202020204" pitchFamily="34" charset="0"/>
                  <a:buChar char="•"/>
                </a:pPr>
                <a:endParaRPr lang="en-US" sz="2000" b="1" dirty="0"/>
              </a:p>
              <a:p>
                <a:pPr>
                  <a:buFont typeface="Arial" panose="020B0604020202020204" pitchFamily="34" charset="0"/>
                  <a:buChar char="•"/>
                </a:pPr>
                <a:r>
                  <a:rPr lang="en-US" sz="2000" b="1" dirty="0"/>
                  <a:t>Goal:</a:t>
                </a:r>
                <a:r>
                  <a:rPr lang="en-US" sz="2000" dirty="0"/>
                  <a:t> Enhance predictive power and capture more complex patterns.</a:t>
                </a:r>
              </a:p>
              <a:p>
                <a:pPr>
                  <a:buFont typeface="Arial" panose="020B0604020202020204" pitchFamily="34" charset="0"/>
                  <a:buChar char="•"/>
                </a:pPr>
                <a:endParaRPr lang="en-US" sz="2000" dirty="0"/>
              </a:p>
            </p:txBody>
          </p:sp>
        </mc:Choice>
        <mc:Fallback xmlns="">
          <p:sp>
            <p:nvSpPr>
              <p:cNvPr id="512" name="Google Shape;512;p1">
                <a:extLst>
                  <a:ext uri="{FF2B5EF4-FFF2-40B4-BE49-F238E27FC236}">
                    <a16:creationId xmlns:a16="http://schemas.microsoft.com/office/drawing/2014/main" id="{A1395201-2F94-F556-EBB1-729FE15BD39D}"/>
                  </a:ext>
                </a:extLst>
              </p:cNvPr>
              <p:cNvSpPr txBox="1">
                <a:spLocks noRot="1" noChangeAspect="1" noMove="1" noResize="1" noEditPoints="1" noAdjustHandles="1" noChangeArrowheads="1" noChangeShapeType="1" noTextEdit="1"/>
              </p:cNvSpPr>
              <p:nvPr/>
            </p:nvSpPr>
            <p:spPr>
              <a:xfrm>
                <a:off x="4922005" y="368642"/>
                <a:ext cx="6352500" cy="5181600"/>
              </a:xfrm>
              <a:prstGeom prst="rect">
                <a:avLst/>
              </a:prstGeom>
              <a:blipFill>
                <a:blip r:embed="rId3"/>
                <a:stretch>
                  <a:fillRect l="-998" r="-1397" b="-19315"/>
                </a:stretch>
              </a:blipFill>
              <a:ln>
                <a:noFill/>
              </a:ln>
            </p:spPr>
            <p:txBody>
              <a:bodyPr/>
              <a:lstStyle/>
              <a:p>
                <a:r>
                  <a:rPr lang="en-TR">
                    <a:noFill/>
                  </a:rPr>
                  <a:t> </a:t>
                </a:r>
              </a:p>
            </p:txBody>
          </p:sp>
        </mc:Fallback>
      </mc:AlternateContent>
      <p:sp>
        <p:nvSpPr>
          <p:cNvPr id="9" name="Rectangle 8">
            <a:extLst>
              <a:ext uri="{FF2B5EF4-FFF2-40B4-BE49-F238E27FC236}">
                <a16:creationId xmlns:a16="http://schemas.microsoft.com/office/drawing/2014/main" id="{45738E9E-3C18-8DE3-7B23-AF0C529DFB84}"/>
              </a:ext>
            </a:extLst>
          </p:cNvPr>
          <p:cNvSpPr/>
          <p:nvPr/>
        </p:nvSpPr>
        <p:spPr>
          <a:xfrm>
            <a:off x="11936627" y="3892378"/>
            <a:ext cx="255373" cy="2755557"/>
          </a:xfrm>
          <a:prstGeom prst="rect">
            <a:avLst/>
          </a:prstGeom>
          <a:solidFill>
            <a:srgbClr val="F2F2F2"/>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TR"/>
          </a:p>
        </p:txBody>
      </p:sp>
      <p:pic>
        <p:nvPicPr>
          <p:cNvPr id="4" name="Graphic 3" descr="Programmer male with solid fill">
            <a:extLst>
              <a:ext uri="{FF2B5EF4-FFF2-40B4-BE49-F238E27FC236}">
                <a16:creationId xmlns:a16="http://schemas.microsoft.com/office/drawing/2014/main" id="{B7654BE6-EE80-836E-401A-C888C8F9BEC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789" y="4989432"/>
            <a:ext cx="1868568" cy="1868568"/>
          </a:xfrm>
          <a:prstGeom prst="rect">
            <a:avLst/>
          </a:prstGeom>
        </p:spPr>
      </p:pic>
    </p:spTree>
    <p:extLst>
      <p:ext uri="{BB962C8B-B14F-4D97-AF65-F5344CB8AC3E}">
        <p14:creationId xmlns:p14="http://schemas.microsoft.com/office/powerpoint/2010/main" val="1630430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10">
          <a:extLst>
            <a:ext uri="{FF2B5EF4-FFF2-40B4-BE49-F238E27FC236}">
              <a16:creationId xmlns:a16="http://schemas.microsoft.com/office/drawing/2014/main" id="{180A7435-1A19-5009-4D7D-AC5366DE49E7}"/>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BE554D0E-4272-0CD8-9235-C8D90198CA97}"/>
              </a:ext>
            </a:extLst>
          </p:cNvPr>
          <p:cNvSpPr/>
          <p:nvPr/>
        </p:nvSpPr>
        <p:spPr>
          <a:xfrm>
            <a:off x="0" y="0"/>
            <a:ext cx="4077730" cy="6858000"/>
          </a:xfrm>
          <a:prstGeom prst="rect">
            <a:avLst/>
          </a:prstGeom>
          <a:solidFill>
            <a:srgbClr val="FF6500"/>
          </a:solidFill>
          <a:ln>
            <a:solidFill>
              <a:srgbClr val="FF6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R"/>
          </a:p>
        </p:txBody>
      </p:sp>
      <p:sp>
        <p:nvSpPr>
          <p:cNvPr id="511" name="Google Shape;511;p1">
            <a:extLst>
              <a:ext uri="{FF2B5EF4-FFF2-40B4-BE49-F238E27FC236}">
                <a16:creationId xmlns:a16="http://schemas.microsoft.com/office/drawing/2014/main" id="{AEF1A224-9DD1-0F95-AB90-A16248626139}"/>
              </a:ext>
            </a:extLst>
          </p:cNvPr>
          <p:cNvSpPr txBox="1">
            <a:spLocks noGrp="1"/>
          </p:cNvSpPr>
          <p:nvPr>
            <p:ph type="title"/>
          </p:nvPr>
        </p:nvSpPr>
        <p:spPr>
          <a:xfrm>
            <a:off x="344209" y="574553"/>
            <a:ext cx="2478600" cy="1314300"/>
          </a:xfrm>
          <a:prstGeom prst="rect">
            <a:avLst/>
          </a:prstGeom>
          <a:noFill/>
          <a:ln>
            <a:noFill/>
          </a:ln>
        </p:spPr>
        <p:txBody>
          <a:bodyPr spcFirstLastPara="1" wrap="square" lIns="0" tIns="0" rIns="0" bIns="0" anchor="ctr" anchorCtr="0">
            <a:noAutofit/>
          </a:bodyPr>
          <a:lstStyle/>
          <a:p>
            <a:pPr>
              <a:buClr>
                <a:srgbClr val="D4DF33"/>
              </a:buClr>
            </a:pPr>
            <a:r>
              <a:rPr lang="en-US" b="1" dirty="0"/>
              <a:t>Model Selection &amp; Training</a:t>
            </a:r>
            <a:br>
              <a:rPr lang="en-US" dirty="0"/>
            </a:br>
            <a:endParaRPr lang="en-US" dirty="0">
              <a:solidFill>
                <a:schemeClr val="bg1">
                  <a:lumMod val="95000"/>
                </a:schemeClr>
              </a:solidFill>
            </a:endParaRPr>
          </a:p>
        </p:txBody>
      </p:sp>
      <p:sp>
        <p:nvSpPr>
          <p:cNvPr id="512" name="Google Shape;512;p1">
            <a:extLst>
              <a:ext uri="{FF2B5EF4-FFF2-40B4-BE49-F238E27FC236}">
                <a16:creationId xmlns:a16="http://schemas.microsoft.com/office/drawing/2014/main" id="{755DDC4B-8DD2-52E6-59D1-81696924AAE9}"/>
              </a:ext>
            </a:extLst>
          </p:cNvPr>
          <p:cNvSpPr txBox="1"/>
          <p:nvPr/>
        </p:nvSpPr>
        <p:spPr>
          <a:xfrm>
            <a:off x="4922005" y="368642"/>
            <a:ext cx="6352500" cy="5181600"/>
          </a:xfrm>
          <a:prstGeom prst="rect">
            <a:avLst/>
          </a:prstGeom>
          <a:noFill/>
          <a:ln>
            <a:noFill/>
          </a:ln>
        </p:spPr>
        <p:txBody>
          <a:bodyPr spcFirstLastPara="1" wrap="square" lIns="91425" tIns="45700" rIns="91425" bIns="45700" anchor="t" anchorCtr="0">
            <a:noAutofit/>
          </a:bodyPr>
          <a:lstStyle/>
          <a:p>
            <a:pPr>
              <a:buFont typeface="Arial" panose="020B0604020202020204" pitchFamily="34" charset="0"/>
              <a:buChar char="•"/>
            </a:pPr>
            <a:endParaRPr lang="en-US" sz="2000" b="1" dirty="0"/>
          </a:p>
          <a:p>
            <a:pPr>
              <a:buFont typeface="Arial" panose="020B0604020202020204" pitchFamily="34" charset="0"/>
              <a:buChar char="•"/>
            </a:pPr>
            <a:r>
              <a:rPr lang="en-US" sz="2000" b="1" dirty="0"/>
              <a:t>Algorithm Used:</a:t>
            </a:r>
            <a:r>
              <a:rPr lang="en-US" sz="2000" dirty="0"/>
              <a:t> </a:t>
            </a:r>
            <a:r>
              <a:rPr lang="en-US" sz="2000" dirty="0" err="1"/>
              <a:t>LightGBM</a:t>
            </a:r>
            <a:r>
              <a:rPr lang="en-US" sz="2000" dirty="0"/>
              <a:t> Classifier for high performance on imbalanced dataset.</a:t>
            </a:r>
          </a:p>
          <a:p>
            <a:pPr>
              <a:buFont typeface="Arial" panose="020B0604020202020204" pitchFamily="34" charset="0"/>
              <a:buChar char="•"/>
            </a:pPr>
            <a:endParaRPr lang="en-US" sz="2000" dirty="0"/>
          </a:p>
          <a:p>
            <a:pPr>
              <a:buFont typeface="Arial" panose="020B0604020202020204" pitchFamily="34" charset="0"/>
              <a:buChar char="•"/>
            </a:pPr>
            <a:r>
              <a:rPr lang="en-US" sz="2000" b="1" dirty="0"/>
              <a:t>Key Steps:</a:t>
            </a:r>
          </a:p>
          <a:p>
            <a:endParaRPr lang="en-US" sz="2000" b="1" dirty="0"/>
          </a:p>
          <a:p>
            <a:pPr marL="742950" lvl="1" indent="-285750">
              <a:buFont typeface="Arial" panose="020B0604020202020204" pitchFamily="34" charset="0"/>
              <a:buChar char="•"/>
            </a:pPr>
            <a:r>
              <a:rPr lang="en-US" sz="2000" b="1" dirty="0"/>
              <a:t>Data Splitting </a:t>
            </a:r>
            <a:r>
              <a:rPr lang="en-US" sz="2000" dirty="0"/>
              <a:t>(Train-Test 80/20): Balanced dataset for training and evaluation.</a:t>
            </a:r>
          </a:p>
          <a:p>
            <a:pPr marL="742950" lvl="1" indent="-285750">
              <a:buFont typeface="Arial" panose="020B0604020202020204" pitchFamily="34" charset="0"/>
              <a:buChar char="•"/>
            </a:pPr>
            <a:endParaRPr lang="en-US" sz="2000" dirty="0"/>
          </a:p>
          <a:p>
            <a:pPr marL="742950" lvl="1" indent="-285750">
              <a:buFont typeface="Arial" panose="020B0604020202020204" pitchFamily="34" charset="0"/>
              <a:buChar char="•"/>
            </a:pPr>
            <a:r>
              <a:rPr lang="en-US" sz="2000" b="1" dirty="0"/>
              <a:t>Hyperparameter Tuning using Cross-Validation:</a:t>
            </a:r>
            <a:r>
              <a:rPr lang="en-US" sz="2000" dirty="0"/>
              <a:t> Optimal settings for model performance.</a:t>
            </a:r>
          </a:p>
          <a:p>
            <a:pPr marL="742950" lvl="1" indent="-285750">
              <a:buFont typeface="Arial" panose="020B0604020202020204" pitchFamily="34" charset="0"/>
              <a:buChar char="•"/>
            </a:pPr>
            <a:endParaRPr lang="en-US" sz="2000" dirty="0"/>
          </a:p>
          <a:p>
            <a:pPr marL="742950" lvl="1" indent="-285750">
              <a:buFont typeface="Arial" panose="020B0604020202020204" pitchFamily="34" charset="0"/>
              <a:buChar char="•"/>
            </a:pPr>
            <a:r>
              <a:rPr lang="en-US" sz="2000" b="1" dirty="0"/>
              <a:t>Feature Scaling and One-Hot Encoding: </a:t>
            </a:r>
            <a:r>
              <a:rPr lang="en-US" sz="2000" dirty="0"/>
              <a:t>Standardization and categorical encoding.</a:t>
            </a:r>
          </a:p>
        </p:txBody>
      </p:sp>
      <p:sp>
        <p:nvSpPr>
          <p:cNvPr id="9" name="Rectangle 8">
            <a:extLst>
              <a:ext uri="{FF2B5EF4-FFF2-40B4-BE49-F238E27FC236}">
                <a16:creationId xmlns:a16="http://schemas.microsoft.com/office/drawing/2014/main" id="{F45E4C93-E054-70C9-AEE9-EEE7718D1D33}"/>
              </a:ext>
            </a:extLst>
          </p:cNvPr>
          <p:cNvSpPr/>
          <p:nvPr/>
        </p:nvSpPr>
        <p:spPr>
          <a:xfrm>
            <a:off x="11936627" y="3892378"/>
            <a:ext cx="255373" cy="2755557"/>
          </a:xfrm>
          <a:prstGeom prst="rect">
            <a:avLst/>
          </a:prstGeom>
          <a:solidFill>
            <a:srgbClr val="F2F2F2"/>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TR"/>
          </a:p>
        </p:txBody>
      </p:sp>
      <p:pic>
        <p:nvPicPr>
          <p:cNvPr id="4" name="Graphic 3" descr="Teacher with solid fill">
            <a:extLst>
              <a:ext uri="{FF2B5EF4-FFF2-40B4-BE49-F238E27FC236}">
                <a16:creationId xmlns:a16="http://schemas.microsoft.com/office/drawing/2014/main" id="{1805000D-656C-5C5B-D6E0-280FAB4D596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3374" y="5136309"/>
            <a:ext cx="1845491" cy="1845491"/>
          </a:xfrm>
          <a:prstGeom prst="rect">
            <a:avLst/>
          </a:prstGeom>
        </p:spPr>
      </p:pic>
    </p:spTree>
    <p:extLst>
      <p:ext uri="{BB962C8B-B14F-4D97-AF65-F5344CB8AC3E}">
        <p14:creationId xmlns:p14="http://schemas.microsoft.com/office/powerpoint/2010/main" val="20624112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10">
          <a:extLst>
            <a:ext uri="{FF2B5EF4-FFF2-40B4-BE49-F238E27FC236}">
              <a16:creationId xmlns:a16="http://schemas.microsoft.com/office/drawing/2014/main" id="{6C8079BF-AE49-906D-BE82-903D27782D90}"/>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789D82D8-65EE-D0D9-6A24-96A89C6A6627}"/>
              </a:ext>
            </a:extLst>
          </p:cNvPr>
          <p:cNvSpPr/>
          <p:nvPr/>
        </p:nvSpPr>
        <p:spPr>
          <a:xfrm>
            <a:off x="0" y="0"/>
            <a:ext cx="4077730" cy="6858000"/>
          </a:xfrm>
          <a:prstGeom prst="rect">
            <a:avLst/>
          </a:prstGeom>
          <a:solidFill>
            <a:srgbClr val="FF6500"/>
          </a:solidFill>
          <a:ln>
            <a:solidFill>
              <a:srgbClr val="FF6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R"/>
          </a:p>
        </p:txBody>
      </p:sp>
      <p:sp>
        <p:nvSpPr>
          <p:cNvPr id="511" name="Google Shape;511;p1">
            <a:extLst>
              <a:ext uri="{FF2B5EF4-FFF2-40B4-BE49-F238E27FC236}">
                <a16:creationId xmlns:a16="http://schemas.microsoft.com/office/drawing/2014/main" id="{0FAA5FF4-DC8F-7EBD-378D-692B37F6D2DB}"/>
              </a:ext>
            </a:extLst>
          </p:cNvPr>
          <p:cNvSpPr txBox="1">
            <a:spLocks noGrp="1"/>
          </p:cNvSpPr>
          <p:nvPr>
            <p:ph type="title"/>
          </p:nvPr>
        </p:nvSpPr>
        <p:spPr>
          <a:xfrm>
            <a:off x="344209" y="574553"/>
            <a:ext cx="2478600" cy="1314300"/>
          </a:xfrm>
          <a:prstGeom prst="rect">
            <a:avLst/>
          </a:prstGeom>
          <a:noFill/>
          <a:ln>
            <a:noFill/>
          </a:ln>
        </p:spPr>
        <p:txBody>
          <a:bodyPr spcFirstLastPara="1" wrap="square" lIns="0" tIns="0" rIns="0" bIns="0" anchor="ctr" anchorCtr="0">
            <a:noAutofit/>
          </a:bodyPr>
          <a:lstStyle/>
          <a:p>
            <a:pPr>
              <a:buClr>
                <a:srgbClr val="D4DF33"/>
              </a:buClr>
            </a:pPr>
            <a:r>
              <a:rPr lang="en-US" b="1" dirty="0"/>
              <a:t>Model Performance</a:t>
            </a:r>
            <a:br>
              <a:rPr lang="en-US" dirty="0"/>
            </a:br>
            <a:endParaRPr lang="en-US" dirty="0">
              <a:solidFill>
                <a:schemeClr val="bg1">
                  <a:lumMod val="95000"/>
                </a:schemeClr>
              </a:solidFill>
            </a:endParaRPr>
          </a:p>
        </p:txBody>
      </p:sp>
      <p:sp>
        <p:nvSpPr>
          <p:cNvPr id="512" name="Google Shape;512;p1">
            <a:extLst>
              <a:ext uri="{FF2B5EF4-FFF2-40B4-BE49-F238E27FC236}">
                <a16:creationId xmlns:a16="http://schemas.microsoft.com/office/drawing/2014/main" id="{3D48F405-81A9-07EF-3F0F-E12AC5D5944A}"/>
              </a:ext>
            </a:extLst>
          </p:cNvPr>
          <p:cNvSpPr txBox="1"/>
          <p:nvPr/>
        </p:nvSpPr>
        <p:spPr>
          <a:xfrm>
            <a:off x="4922005" y="368642"/>
            <a:ext cx="6352500" cy="5181600"/>
          </a:xfrm>
          <a:prstGeom prst="rect">
            <a:avLst/>
          </a:prstGeom>
          <a:noFill/>
          <a:ln>
            <a:noFill/>
          </a:ln>
        </p:spPr>
        <p:txBody>
          <a:bodyPr spcFirstLastPara="1" wrap="square" lIns="91425" tIns="45700" rIns="91425" bIns="45700" anchor="t" anchorCtr="0">
            <a:noAutofit/>
          </a:bodyPr>
          <a:lstStyle/>
          <a:p>
            <a:pPr>
              <a:buFont typeface="Arial" panose="020B0604020202020204" pitchFamily="34" charset="0"/>
              <a:buChar char="•"/>
            </a:pPr>
            <a:endParaRPr lang="en-US" sz="2000" dirty="0"/>
          </a:p>
          <a:p>
            <a:pPr>
              <a:buFont typeface="Arial" panose="020B0604020202020204" pitchFamily="34" charset="0"/>
              <a:buChar char="•"/>
            </a:pPr>
            <a:r>
              <a:rPr lang="en-US" sz="2000" b="1" dirty="0"/>
              <a:t>Metrics Achieved:</a:t>
            </a:r>
          </a:p>
          <a:p>
            <a:pPr>
              <a:buFont typeface="Arial" panose="020B0604020202020204" pitchFamily="34" charset="0"/>
              <a:buChar char="•"/>
            </a:pPr>
            <a:endParaRPr lang="en-US" sz="2000" b="1" dirty="0"/>
          </a:p>
          <a:p>
            <a:pPr marL="742950" lvl="1" indent="-285750">
              <a:buFont typeface="Arial" panose="020B0604020202020204" pitchFamily="34" charset="0"/>
              <a:buChar char="•"/>
            </a:pPr>
            <a:r>
              <a:rPr lang="en-US" sz="2000" b="1" dirty="0"/>
              <a:t>Accuracy:</a:t>
            </a:r>
            <a:r>
              <a:rPr lang="en-US" sz="2000" dirty="0"/>
              <a:t> 92.98% (Overall correctness)</a:t>
            </a:r>
          </a:p>
          <a:p>
            <a:pPr marL="742950" lvl="1" indent="-285750">
              <a:buFont typeface="Arial" panose="020B0604020202020204" pitchFamily="34" charset="0"/>
              <a:buChar char="•"/>
            </a:pPr>
            <a:endParaRPr lang="en-US" sz="2000" dirty="0"/>
          </a:p>
          <a:p>
            <a:pPr marL="742950" lvl="1" indent="-285750">
              <a:buFont typeface="Arial" panose="020B0604020202020204" pitchFamily="34" charset="0"/>
              <a:buChar char="•"/>
            </a:pPr>
            <a:r>
              <a:rPr lang="en-US" sz="2000" b="1" dirty="0"/>
              <a:t>Precision:</a:t>
            </a:r>
            <a:r>
              <a:rPr lang="en-US" sz="2000" dirty="0"/>
              <a:t> 82.52% (True positive rate)</a:t>
            </a:r>
          </a:p>
          <a:p>
            <a:pPr marL="742950" lvl="1" indent="-285750">
              <a:buFont typeface="Arial" panose="020B0604020202020204" pitchFamily="34" charset="0"/>
              <a:buChar char="•"/>
            </a:pPr>
            <a:endParaRPr lang="en-US" sz="2000" dirty="0"/>
          </a:p>
          <a:p>
            <a:pPr marL="742950" lvl="1" indent="-285750">
              <a:buFont typeface="Arial" panose="020B0604020202020204" pitchFamily="34" charset="0"/>
              <a:buChar char="•"/>
            </a:pPr>
            <a:r>
              <a:rPr lang="en-US" sz="2000" b="1" dirty="0"/>
              <a:t>Recall:</a:t>
            </a:r>
            <a:r>
              <a:rPr lang="en-US" sz="2000" dirty="0"/>
              <a:t> 80.03% (Correct positive identification)</a:t>
            </a:r>
          </a:p>
          <a:p>
            <a:pPr marL="742950" lvl="1" indent="-285750">
              <a:buFont typeface="Arial" panose="020B0604020202020204" pitchFamily="34" charset="0"/>
              <a:buChar char="•"/>
            </a:pPr>
            <a:endParaRPr lang="en-US" sz="2000" dirty="0"/>
          </a:p>
          <a:p>
            <a:pPr marL="742950" lvl="1" indent="-285750">
              <a:buFont typeface="Arial" panose="020B0604020202020204" pitchFamily="34" charset="0"/>
              <a:buChar char="•"/>
            </a:pPr>
            <a:r>
              <a:rPr lang="en-US" sz="2000" b="1" dirty="0"/>
              <a:t>F1 Score:</a:t>
            </a:r>
            <a:r>
              <a:rPr lang="en-US" sz="2000" dirty="0"/>
              <a:t> 81.25% (Balance between precision and recall)</a:t>
            </a:r>
          </a:p>
          <a:p>
            <a:pPr marL="742950" lvl="1" indent="-285750">
              <a:buFont typeface="Arial" panose="020B0604020202020204" pitchFamily="34" charset="0"/>
              <a:buChar char="•"/>
            </a:pPr>
            <a:endParaRPr lang="en-US" sz="2000" dirty="0"/>
          </a:p>
          <a:p>
            <a:pPr marL="742950" lvl="1" indent="-285750">
              <a:buFont typeface="Arial" panose="020B0604020202020204" pitchFamily="34" charset="0"/>
              <a:buChar char="•"/>
            </a:pPr>
            <a:r>
              <a:rPr lang="en-US" sz="2000" b="1" dirty="0"/>
              <a:t>ROC AUC:</a:t>
            </a:r>
            <a:r>
              <a:rPr lang="en-US" sz="2000" dirty="0"/>
              <a:t> 96.94% (Overall discrimination power)</a:t>
            </a:r>
          </a:p>
          <a:p>
            <a:pPr marL="742950" lvl="1" indent="-285750">
              <a:buFont typeface="Arial" panose="020B0604020202020204" pitchFamily="34" charset="0"/>
              <a:buChar char="•"/>
            </a:pPr>
            <a:endParaRPr lang="en-US" sz="2000" dirty="0"/>
          </a:p>
          <a:p>
            <a:pPr>
              <a:buFont typeface="Arial" panose="020B0604020202020204" pitchFamily="34" charset="0"/>
              <a:buChar char="•"/>
            </a:pPr>
            <a:r>
              <a:rPr lang="en-US" sz="2000" b="1" dirty="0"/>
              <a:t>Interpretation:</a:t>
            </a:r>
            <a:r>
              <a:rPr lang="en-US" sz="2000" dirty="0"/>
              <a:t> The model shows strong performance across all metrics, with a good balance between false positives and false negatives.</a:t>
            </a:r>
          </a:p>
        </p:txBody>
      </p:sp>
      <p:sp>
        <p:nvSpPr>
          <p:cNvPr id="9" name="Rectangle 8">
            <a:extLst>
              <a:ext uri="{FF2B5EF4-FFF2-40B4-BE49-F238E27FC236}">
                <a16:creationId xmlns:a16="http://schemas.microsoft.com/office/drawing/2014/main" id="{E7DF53B7-A748-29E9-ADC8-21836EFD2F18}"/>
              </a:ext>
            </a:extLst>
          </p:cNvPr>
          <p:cNvSpPr/>
          <p:nvPr/>
        </p:nvSpPr>
        <p:spPr>
          <a:xfrm>
            <a:off x="11936627" y="3892378"/>
            <a:ext cx="255373" cy="2755557"/>
          </a:xfrm>
          <a:prstGeom prst="rect">
            <a:avLst/>
          </a:prstGeom>
          <a:solidFill>
            <a:srgbClr val="F2F2F2"/>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TR"/>
          </a:p>
        </p:txBody>
      </p:sp>
      <p:pic>
        <p:nvPicPr>
          <p:cNvPr id="6" name="Graphic 5" descr="Checklist with solid fill">
            <a:extLst>
              <a:ext uri="{FF2B5EF4-FFF2-40B4-BE49-F238E27FC236}">
                <a16:creationId xmlns:a16="http://schemas.microsoft.com/office/drawing/2014/main" id="{5E5C5998-75C8-E14E-7C61-6DE8882FEFB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4832270"/>
            <a:ext cx="2025730" cy="2025730"/>
          </a:xfrm>
          <a:prstGeom prst="rect">
            <a:avLst/>
          </a:prstGeom>
        </p:spPr>
      </p:pic>
    </p:spTree>
    <p:extLst>
      <p:ext uri="{BB962C8B-B14F-4D97-AF65-F5344CB8AC3E}">
        <p14:creationId xmlns:p14="http://schemas.microsoft.com/office/powerpoint/2010/main" val="42164435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10">
          <a:extLst>
            <a:ext uri="{FF2B5EF4-FFF2-40B4-BE49-F238E27FC236}">
              <a16:creationId xmlns:a16="http://schemas.microsoft.com/office/drawing/2014/main" id="{B263529A-FB20-0CB8-688F-497962ABEFF6}"/>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41251AB5-2884-FE5B-768C-094D0A1EF255}"/>
              </a:ext>
            </a:extLst>
          </p:cNvPr>
          <p:cNvSpPr/>
          <p:nvPr/>
        </p:nvSpPr>
        <p:spPr>
          <a:xfrm>
            <a:off x="0" y="0"/>
            <a:ext cx="4077730" cy="6858000"/>
          </a:xfrm>
          <a:prstGeom prst="rect">
            <a:avLst/>
          </a:prstGeom>
          <a:solidFill>
            <a:srgbClr val="FF6500"/>
          </a:solidFill>
          <a:ln>
            <a:solidFill>
              <a:srgbClr val="FF65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TR"/>
          </a:p>
        </p:txBody>
      </p:sp>
      <p:sp>
        <p:nvSpPr>
          <p:cNvPr id="511" name="Google Shape;511;p1">
            <a:extLst>
              <a:ext uri="{FF2B5EF4-FFF2-40B4-BE49-F238E27FC236}">
                <a16:creationId xmlns:a16="http://schemas.microsoft.com/office/drawing/2014/main" id="{9CDF49D5-7DBF-D484-0779-6E549522DF9A}"/>
              </a:ext>
            </a:extLst>
          </p:cNvPr>
          <p:cNvSpPr txBox="1">
            <a:spLocks noGrp="1"/>
          </p:cNvSpPr>
          <p:nvPr>
            <p:ph type="title"/>
          </p:nvPr>
        </p:nvSpPr>
        <p:spPr>
          <a:xfrm>
            <a:off x="344209" y="574553"/>
            <a:ext cx="2478600" cy="1314300"/>
          </a:xfrm>
          <a:prstGeom prst="rect">
            <a:avLst/>
          </a:prstGeom>
          <a:noFill/>
          <a:ln>
            <a:noFill/>
          </a:ln>
        </p:spPr>
        <p:txBody>
          <a:bodyPr spcFirstLastPara="1" wrap="square" lIns="0" tIns="0" rIns="0" bIns="0" anchor="ctr" anchorCtr="0">
            <a:noAutofit/>
          </a:bodyPr>
          <a:lstStyle/>
          <a:p>
            <a:pPr>
              <a:buClr>
                <a:srgbClr val="D4DF33"/>
              </a:buClr>
            </a:pPr>
            <a:r>
              <a:rPr lang="en-US" dirty="0">
                <a:solidFill>
                  <a:schemeClr val="bg1">
                    <a:lumMod val="95000"/>
                  </a:schemeClr>
                </a:solidFill>
              </a:rPr>
              <a:t>Threshold Detecting for Best Metrics</a:t>
            </a:r>
          </a:p>
        </p:txBody>
      </p:sp>
      <p:sp>
        <p:nvSpPr>
          <p:cNvPr id="9" name="Rectangle 8">
            <a:extLst>
              <a:ext uri="{FF2B5EF4-FFF2-40B4-BE49-F238E27FC236}">
                <a16:creationId xmlns:a16="http://schemas.microsoft.com/office/drawing/2014/main" id="{EC49FABE-F52D-5450-54B3-E1C7772928A5}"/>
              </a:ext>
            </a:extLst>
          </p:cNvPr>
          <p:cNvSpPr/>
          <p:nvPr/>
        </p:nvSpPr>
        <p:spPr>
          <a:xfrm>
            <a:off x="11936627" y="3892378"/>
            <a:ext cx="255373" cy="2755557"/>
          </a:xfrm>
          <a:prstGeom prst="rect">
            <a:avLst/>
          </a:prstGeom>
          <a:solidFill>
            <a:srgbClr val="F2F2F2"/>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TR"/>
          </a:p>
        </p:txBody>
      </p:sp>
      <p:pic>
        <p:nvPicPr>
          <p:cNvPr id="6" name="Graphic 5" descr="Checklist with solid fill">
            <a:extLst>
              <a:ext uri="{FF2B5EF4-FFF2-40B4-BE49-F238E27FC236}">
                <a16:creationId xmlns:a16="http://schemas.microsoft.com/office/drawing/2014/main" id="{C8A3C209-555C-2CCE-C768-8C314A7F9D2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4832270"/>
            <a:ext cx="2025730" cy="2025730"/>
          </a:xfrm>
          <a:prstGeom prst="rect">
            <a:avLst/>
          </a:prstGeom>
        </p:spPr>
      </p:pic>
      <p:pic>
        <p:nvPicPr>
          <p:cNvPr id="13" name="Picture 12">
            <a:extLst>
              <a:ext uri="{FF2B5EF4-FFF2-40B4-BE49-F238E27FC236}">
                <a16:creationId xmlns:a16="http://schemas.microsoft.com/office/drawing/2014/main" id="{35737F0B-A6EA-9C9E-E2F3-779A97444E7A}"/>
              </a:ext>
            </a:extLst>
          </p:cNvPr>
          <p:cNvPicPr>
            <a:picLocks noChangeAspect="1"/>
          </p:cNvPicPr>
          <p:nvPr/>
        </p:nvPicPr>
        <p:blipFill>
          <a:blip r:embed="rId5"/>
          <a:stretch>
            <a:fillRect/>
          </a:stretch>
        </p:blipFill>
        <p:spPr>
          <a:xfrm>
            <a:off x="4077730" y="0"/>
            <a:ext cx="8114270" cy="6858000"/>
          </a:xfrm>
          <a:prstGeom prst="rect">
            <a:avLst/>
          </a:prstGeom>
        </p:spPr>
      </p:pic>
    </p:spTree>
    <p:extLst>
      <p:ext uri="{BB962C8B-B14F-4D97-AF65-F5344CB8AC3E}">
        <p14:creationId xmlns:p14="http://schemas.microsoft.com/office/powerpoint/2010/main" val="30113602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BCG Grid 16:9">
  <a:themeElements>
    <a:clrScheme name="The Boston Consulting Group">
      <a:dk1>
        <a:srgbClr val="575757"/>
      </a:dk1>
      <a:lt1>
        <a:srgbClr val="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BCG 2015">
      <a:dk1>
        <a:srgbClr val="6E6F73"/>
      </a:dk1>
      <a:lt1>
        <a:srgbClr val="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1368</TotalTime>
  <Words>776</Words>
  <Application>Microsoft Macintosh PowerPoint</Application>
  <PresentationFormat>Widescreen</PresentationFormat>
  <Paragraphs>151</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Cambria Math</vt:lpstr>
      <vt:lpstr>Trebuchet MS</vt:lpstr>
      <vt:lpstr>BCG Grid 16:9</vt:lpstr>
      <vt:lpstr>Credit Risk Model Analysis &amp; Insights    Data-Driven Decision Making        Yasir Keskin </vt:lpstr>
      <vt:lpstr>Executive Summary</vt:lpstr>
      <vt:lpstr>Introduction to the Problem </vt:lpstr>
      <vt:lpstr>Data Overview </vt:lpstr>
      <vt:lpstr>Data Preparation &amp; Cleaning </vt:lpstr>
      <vt:lpstr>Feature Engineering </vt:lpstr>
      <vt:lpstr>Model Selection &amp; Training </vt:lpstr>
      <vt:lpstr>Model Performance </vt:lpstr>
      <vt:lpstr>Threshold Detecting for Best Metrics</vt:lpstr>
      <vt:lpstr>Feature Importance &amp; SHAP Analysis</vt:lpstr>
      <vt:lpstr>SHAP and Feature Importance Plots</vt:lpstr>
      <vt:lpstr>Business Impact &amp; Recommendations </vt:lpstr>
      <vt:lpstr>Conclusion &amp; Next Steps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Executive summary best practice</dc:title>
  <dc:creator>The Boston Consulting Group</dc:creator>
  <cp:lastModifiedBy>TUĞBA NUR ARSLAN</cp:lastModifiedBy>
  <cp:revision>16</cp:revision>
  <dcterms:created xsi:type="dcterms:W3CDTF">2023-11-20T22:02:30Z</dcterms:created>
  <dcterms:modified xsi:type="dcterms:W3CDTF">2025-01-12T21:30:23Z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y fmtid="{D5CDD505-2E9C-101B-9397-08002B2CF9AE}" pid="7" name="KSOProductBuildVer">
    <vt:lpwstr>1033-5.1.0.7912</vt:lpwstr>
  </property>
</Properties>
</file>