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7A7C0-7CB9-43A2-BAC5-20A2EFD7E3B0}" v="25" dt="2023-05-03T00:39:49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8457-F67A-4956-73FF-612C2A866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8B5EC-AEF7-3FB0-1533-C4834199A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C830-310E-B044-E3E8-ABB0E455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E437-6E1C-F3EA-3A63-C1F1B554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2E01-2D95-CE51-3608-CF9D2F4B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85E5-FAD2-8539-97B8-4E53C3A8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061B4-EB48-3525-259D-CAF17C3B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D511-658F-AF89-DB9D-D9D200E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653C-D7DE-2373-CA4A-C457AED7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2537-F003-8208-508B-1D080F90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8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04DBF-A404-58D2-CD21-BB8B20E5B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CDEA6-0F34-B453-F3C0-53AFB69E6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8BB2-AA76-DAE9-E633-EB81F074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F6CD-CD8E-1F2C-EDD1-2F897B92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67FA-6B0E-2EB5-EE4E-ED66076C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48E3-8E1F-08C7-FCD4-12A2275F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80D7-4070-B9C8-1575-4F6D7287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02DF-2C38-A314-0C20-46377F6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2D3A-0030-0C39-6E10-E29CEF9C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9B34-0D7F-50B6-9093-46840544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5DE1-B77B-A388-DD03-12C221DB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42433-EB7F-C57D-8A21-EED90F6F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0A0A-28E7-6C7E-35B0-650F37ED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82FF-367E-6BF8-0F59-527B1E26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55DD-BF1C-C3AE-CC76-C4762EAA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A6E9-801C-C8EB-6CD0-BD3E70AF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91A8-1083-CA46-B95D-28AB2BA3E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8E4B1-09A4-8703-B812-007679751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7EDF0-EF19-D934-3326-A51B8324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B922-8B55-AC82-6CFA-03695DC0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53AF-BE5B-0715-0D8B-3FCBCDA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D436-5BB5-A596-61D2-1EB0C924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8BBDF-5257-0D89-03F2-93907D45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443FF-9A1F-6639-D142-C2DFC5226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65D09-BC23-DBDA-F78A-91852CA7C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862C4-A5E6-2A4A-6B55-BF9C1773A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6F318-C082-8751-6BD3-497476E1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CD2B9-B508-1AE0-39D0-BB9957FD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C98AB-A230-6E8D-39F4-F74CD8B7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EFC2-7122-ED7D-7126-721EB59C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54E1C-DB7D-2B7B-9284-857CE8BC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3FC1E-F837-ACEC-F07A-50BB7212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9D6DF-E4A8-1148-016F-CFD7CD0B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08B1D-1634-49EF-2C1F-762C1BEA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7DF3B-B677-3309-F14E-739E0F9D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1D26-BF74-A727-E34E-FE30E613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D07D-528B-DE89-29E4-EF6517A3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5947-CBE0-90B2-9E6C-8B001DD5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816E0-73F5-4B65-438D-9755F6D5B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2A357-A2F2-D07B-EC46-54702373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2CB07-9E92-9A4A-A522-DFD87C50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539E0-3208-F719-F622-416E3666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1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FA9-06AA-CD87-C26C-2F32B522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ED24C-37F1-48AF-CBC8-D42AF2BA4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0BECA-8628-6E24-0514-FD57D544E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A992-F043-72C0-8878-C95A5591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B43E-DEF5-F2E5-5BA4-7E8C7E14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00FA8-C20F-2A5E-EC2E-9B4A8AF6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55784-7F88-8516-7041-6B71EECF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5F4A-227E-CA19-A7D0-C85A44E9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F447-803A-BE56-77B5-23E131F94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1BDA-E49E-4C63-8FF0-BCCE589B3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8F2EA-D993-5E5A-53DF-6C9AF7D4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A54E-8461-1AC6-2DC9-F9AC080DF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3689-1298-47FC-A6DC-7E84D36B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3EDB-A80B-769B-5393-59FA6D68D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AFTER</a:t>
            </a:r>
            <a:r>
              <a:rPr lang="en-US" dirty="0"/>
              <a:t> YOU INSTALL GAMS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D3F27-03FE-4271-C1CA-25FC37151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License File sent for the course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3A172-EF15-1D52-7BE4-A06AD851F439}"/>
              </a:ext>
            </a:extLst>
          </p:cNvPr>
          <p:cNvSpPr txBox="1"/>
          <p:nvPr/>
        </p:nvSpPr>
        <p:spPr>
          <a:xfrm>
            <a:off x="3888828" y="1634359"/>
            <a:ext cx="483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GAMS to your system PATH in WINDOWS</a:t>
            </a:r>
          </a:p>
        </p:txBody>
      </p:sp>
    </p:spTree>
    <p:extLst>
      <p:ext uri="{BB962C8B-B14F-4D97-AF65-F5344CB8AC3E}">
        <p14:creationId xmlns:p14="http://schemas.microsoft.com/office/powerpoint/2010/main" val="10018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479B60-5676-0694-A3DD-15A4F21C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6" y="1278953"/>
            <a:ext cx="3048022" cy="1547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5BB9F-DBF8-10D7-91B3-995C71B0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70" y="316924"/>
            <a:ext cx="504829" cy="852494"/>
          </a:xfrm>
          <a:prstGeom prst="rect">
            <a:avLst/>
          </a:prstGeom>
        </p:spPr>
      </p:pic>
      <p:pic>
        <p:nvPicPr>
          <p:cNvPr id="10" name="Graphic 9" descr="Cursor outline">
            <a:extLst>
              <a:ext uri="{FF2B5EF4-FFF2-40B4-BE49-F238E27FC236}">
                <a16:creationId xmlns:a16="http://schemas.microsoft.com/office/drawing/2014/main" id="{1522F0A4-0545-B3B6-FC2A-7610BA954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083" y="385631"/>
            <a:ext cx="914400" cy="914400"/>
          </a:xfrm>
          <a:prstGeom prst="rect">
            <a:avLst/>
          </a:prstGeom>
        </p:spPr>
      </p:pic>
      <p:pic>
        <p:nvPicPr>
          <p:cNvPr id="12" name="Graphic 11" descr="Keyboard outline">
            <a:extLst>
              <a:ext uri="{FF2B5EF4-FFF2-40B4-BE49-F238E27FC236}">
                <a16:creationId xmlns:a16="http://schemas.microsoft.com/office/drawing/2014/main" id="{F920169A-283B-0AEF-195E-F53B0F7F5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76" y="124910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115762-3CC0-FD6A-E6E1-75F6F56B455E}"/>
              </a:ext>
            </a:extLst>
          </p:cNvPr>
          <p:cNvSpPr txBox="1"/>
          <p:nvPr/>
        </p:nvSpPr>
        <p:spPr>
          <a:xfrm>
            <a:off x="3382577" y="316924"/>
            <a:ext cx="52164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Click the Settings Icon</a:t>
            </a:r>
          </a:p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Type “Advanced System”</a:t>
            </a:r>
          </a:p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Click “View advanced system settings”</a:t>
            </a:r>
          </a:p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Click “Environmental Variables”</a:t>
            </a:r>
          </a:p>
        </p:txBody>
      </p:sp>
      <p:pic>
        <p:nvPicPr>
          <p:cNvPr id="14" name="Graphic 13" descr="Cursor outline">
            <a:extLst>
              <a:ext uri="{FF2B5EF4-FFF2-40B4-BE49-F238E27FC236}">
                <a16:creationId xmlns:a16="http://schemas.microsoft.com/office/drawing/2014/main" id="{B8312773-F07A-CA73-DD68-75AE7D58C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1283" y="2041779"/>
            <a:ext cx="663272" cy="6632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4CEB38-704B-E47B-5425-55FC26D2CB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281" y="3145814"/>
            <a:ext cx="2758274" cy="3039524"/>
          </a:xfrm>
          <a:prstGeom prst="rect">
            <a:avLst/>
          </a:prstGeom>
        </p:spPr>
      </p:pic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3D432DA3-12EA-6267-693E-C6AACC290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1283" y="5522066"/>
            <a:ext cx="663272" cy="6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4D82D4-86F0-455C-9522-D05A46AF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" y="131379"/>
            <a:ext cx="5105437" cy="2038365"/>
          </a:xfrm>
          <a:prstGeom prst="rect">
            <a:avLst/>
          </a:prstGeom>
        </p:spPr>
      </p:pic>
      <p:pic>
        <p:nvPicPr>
          <p:cNvPr id="5" name="Graphic 4" descr="Cursor outline">
            <a:extLst>
              <a:ext uri="{FF2B5EF4-FFF2-40B4-BE49-F238E27FC236}">
                <a16:creationId xmlns:a16="http://schemas.microsoft.com/office/drawing/2014/main" id="{3C5EE840-646B-6C64-C0CE-FD1B8E7E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449" y="1580687"/>
            <a:ext cx="663272" cy="663272"/>
          </a:xfrm>
          <a:prstGeom prst="rect">
            <a:avLst/>
          </a:prstGeom>
        </p:spPr>
      </p:pic>
      <p:pic>
        <p:nvPicPr>
          <p:cNvPr id="6" name="Graphic 5" descr="Cursor outline">
            <a:extLst>
              <a:ext uri="{FF2B5EF4-FFF2-40B4-BE49-F238E27FC236}">
                <a16:creationId xmlns:a16="http://schemas.microsoft.com/office/drawing/2014/main" id="{A5E7506C-2ED3-C4E0-E3FA-94998C3A7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1988" y="1580687"/>
            <a:ext cx="663272" cy="663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89466B-85C6-C4D2-577F-E0707ED528F3}"/>
              </a:ext>
            </a:extLst>
          </p:cNvPr>
          <p:cNvSpPr txBox="1"/>
          <p:nvPr/>
        </p:nvSpPr>
        <p:spPr>
          <a:xfrm>
            <a:off x="5673519" y="222331"/>
            <a:ext cx="271741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dirty="0">
                <a:latin typeface="Consolas" panose="020B0609020204030204" pitchFamily="49" charset="0"/>
              </a:rPr>
              <a:t>Double Click </a:t>
            </a:r>
            <a:r>
              <a:rPr lang="en-US" b="1" dirty="0">
                <a:latin typeface="Consolas" panose="020B0609020204030204" pitchFamily="49" charset="0"/>
              </a:rPr>
              <a:t>Path</a:t>
            </a: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r>
              <a:rPr lang="en-US" dirty="0">
                <a:latin typeface="Consolas" panose="020B0609020204030204" pitchFamily="49" charset="0"/>
              </a:rPr>
              <a:t>Click “New”</a:t>
            </a: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AutoNum type="arabicPeriod" startAt="5"/>
            </a:pPr>
            <a:r>
              <a:rPr lang="en-US" dirty="0">
                <a:latin typeface="Consolas" panose="020B0609020204030204" pitchFamily="49" charset="0"/>
              </a:rPr>
              <a:t>Type or paste</a:t>
            </a:r>
          </a:p>
          <a:p>
            <a:r>
              <a:rPr lang="en-US" dirty="0">
                <a:latin typeface="Consolas" panose="020B0609020204030204" pitchFamily="49" charset="0"/>
              </a:rPr>
              <a:t>The path to the GAMS</a:t>
            </a:r>
          </a:p>
          <a:p>
            <a:r>
              <a:rPr lang="en-US" dirty="0">
                <a:latin typeface="Consolas" panose="020B0609020204030204" pitchFamily="49" charset="0"/>
              </a:rPr>
              <a:t>Install folder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8.Click </a:t>
            </a:r>
            <a:r>
              <a:rPr lang="en-US" b="1" dirty="0">
                <a:latin typeface="Consolas" panose="020B0609020204030204" pitchFamily="49" charset="0"/>
              </a:rPr>
              <a:t>OK in all </a:t>
            </a:r>
          </a:p>
          <a:p>
            <a:r>
              <a:rPr lang="en-US" b="1" dirty="0">
                <a:latin typeface="Consolas" panose="020B0609020204030204" pitchFamily="49" charset="0"/>
              </a:rPr>
              <a:t>The windows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45AAC-23A3-F532-512E-2BCD0B68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31" y="2235477"/>
            <a:ext cx="3363310" cy="2767149"/>
          </a:xfrm>
          <a:prstGeom prst="rect">
            <a:avLst/>
          </a:prstGeom>
        </p:spPr>
      </p:pic>
      <p:pic>
        <p:nvPicPr>
          <p:cNvPr id="9" name="Graphic 8" descr="Cursor outline">
            <a:extLst>
              <a:ext uri="{FF2B5EF4-FFF2-40B4-BE49-F238E27FC236}">
                <a16:creationId xmlns:a16="http://schemas.microsoft.com/office/drawing/2014/main" id="{4119A7AA-D343-2A3D-BB59-BF7FD535A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8758" y="2622988"/>
            <a:ext cx="663272" cy="663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BF569-4988-5A09-BADA-171BBC47C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509" y="3429000"/>
            <a:ext cx="3868520" cy="2674483"/>
          </a:xfrm>
          <a:prstGeom prst="rect">
            <a:avLst/>
          </a:prstGeom>
        </p:spPr>
      </p:pic>
      <p:pic>
        <p:nvPicPr>
          <p:cNvPr id="11" name="Graphic 10" descr="Keyboard outline">
            <a:extLst>
              <a:ext uri="{FF2B5EF4-FFF2-40B4-BE49-F238E27FC236}">
                <a16:creationId xmlns:a16="http://schemas.microsoft.com/office/drawing/2014/main" id="{C140EE17-F8D6-CADA-53F5-C9B6CE882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9597" y="4766241"/>
            <a:ext cx="914400" cy="9144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B92F79-55C5-E9FD-242C-E67F69676102}"/>
              </a:ext>
            </a:extLst>
          </p:cNvPr>
          <p:cNvSpPr/>
          <p:nvPr/>
        </p:nvSpPr>
        <p:spPr>
          <a:xfrm>
            <a:off x="7641021" y="5023645"/>
            <a:ext cx="579054" cy="38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0432B5-2B06-996D-C56D-9D0095316A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5015" y="5885198"/>
            <a:ext cx="2492760" cy="9144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6DDFBF7-E79B-0529-1D64-DF05435943E9}"/>
              </a:ext>
            </a:extLst>
          </p:cNvPr>
          <p:cNvSpPr/>
          <p:nvPr/>
        </p:nvSpPr>
        <p:spPr>
          <a:xfrm rot="10800000">
            <a:off x="6015282" y="6342398"/>
            <a:ext cx="579054" cy="38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74CB46A8-8447-4F90-4FD0-27201E937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051" y="6212033"/>
            <a:ext cx="663272" cy="6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3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DD74C5-7704-144C-7853-824AE087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6" y="1093075"/>
            <a:ext cx="7187706" cy="4445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FA52D-9579-0479-484B-89ABFC465096}"/>
              </a:ext>
            </a:extLst>
          </p:cNvPr>
          <p:cNvSpPr txBox="1"/>
          <p:nvPr/>
        </p:nvSpPr>
        <p:spPr>
          <a:xfrm>
            <a:off x="7921657" y="1093075"/>
            <a:ext cx="30794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>
                <a:latin typeface="Consolas" panose="020B0609020204030204" pitchFamily="49" charset="0"/>
              </a:rPr>
              <a:t>Open the Anaconda Prompt (or a </a:t>
            </a:r>
            <a:r>
              <a:rPr lang="en-US" dirty="0" err="1">
                <a:latin typeface="Consolas" panose="020B0609020204030204" pitchFamily="49" charset="0"/>
              </a:rPr>
              <a:t>cmd</a:t>
            </a:r>
            <a:r>
              <a:rPr lang="en-US" dirty="0">
                <a:latin typeface="Consolas" panose="020B0609020204030204" pitchFamily="49" charset="0"/>
              </a:rPr>
              <a:t> window) and type </a:t>
            </a:r>
            <a:r>
              <a:rPr lang="en-US" b="1" dirty="0">
                <a:latin typeface="Consolas" panose="020B0609020204030204" pitchFamily="49" charset="0"/>
              </a:rPr>
              <a:t>gams [hit Enter]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You should see something like this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AEFEB94-C495-FE3D-8ED8-789EEFC31F3A}"/>
              </a:ext>
            </a:extLst>
          </p:cNvPr>
          <p:cNvSpPr/>
          <p:nvPr/>
        </p:nvSpPr>
        <p:spPr>
          <a:xfrm rot="10800000">
            <a:off x="8482960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5C1983B8EE947A30EC39496739321" ma:contentTypeVersion="12" ma:contentTypeDescription="Create a new document." ma:contentTypeScope="" ma:versionID="66c5035cc4c39d8598f9e378227c0a4c">
  <xsd:schema xmlns:xsd="http://www.w3.org/2001/XMLSchema" xmlns:xs="http://www.w3.org/2001/XMLSchema" xmlns:p="http://schemas.microsoft.com/office/2006/metadata/properties" xmlns:ns2="d0d3e908-5f25-4bcc-9f01-07a3eeae4862" xmlns:ns3="a85e0056-115b-4449-aa22-cc86cdc5a833" xmlns:ns4="ae354c01-f879-41b3-9955-0485ca9fcbd5" targetNamespace="http://schemas.microsoft.com/office/2006/metadata/properties" ma:root="true" ma:fieldsID="408c82b05ce7a3ac4064b76262d54d43" ns2:_="" ns3:_="" ns4:_="">
    <xsd:import namespace="d0d3e908-5f25-4bcc-9f01-07a3eeae4862"/>
    <xsd:import namespace="a85e0056-115b-4449-aa22-cc86cdc5a833"/>
    <xsd:import namespace="ae354c01-f879-41b3-9955-0485ca9fc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3e908-5f25-4bcc-9f01-07a3eeae48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0056-115b-4449-aa22-cc86cdc5a8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54c01-f879-41b3-9955-0485ca9fcb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4730a69-4309-4bbc-a6c2-c52621e451a0}" ma:internalName="TaxCatchAll" ma:showField="CatchAllData" ma:web="ae354c01-f879-41b3-9955-0485ca9fc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354c01-f879-41b3-9955-0485ca9fcbd5" xsi:nil="true"/>
    <lcf76f155ced4ddcb4097134ff3c332f xmlns="d0d3e908-5f25-4bcc-9f01-07a3eeae486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F45120-BB69-4F68-BDC6-73BD9A3F47AE}"/>
</file>

<file path=customXml/itemProps2.xml><?xml version="1.0" encoding="utf-8"?>
<ds:datastoreItem xmlns:ds="http://schemas.openxmlformats.org/officeDocument/2006/customXml" ds:itemID="{0F53DD2F-29F2-49DC-9FA5-0E08BD69D351}"/>
</file>

<file path=customXml/itemProps3.xml><?xml version="1.0" encoding="utf-8"?>
<ds:datastoreItem xmlns:ds="http://schemas.openxmlformats.org/officeDocument/2006/customXml" ds:itemID="{CE1584C7-5963-4800-A54E-37230A8CC9C6}"/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AFTER YOU INSTALL GAMS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 Munoz, Salvador</dc:creator>
  <cp:lastModifiedBy>Garcia Munoz, Salvador</cp:lastModifiedBy>
  <cp:revision>2</cp:revision>
  <dcterms:created xsi:type="dcterms:W3CDTF">2023-05-02T00:27:42Z</dcterms:created>
  <dcterms:modified xsi:type="dcterms:W3CDTF">2023-05-03T00:42:38Z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0x0101002575C1983B8EE947A30EC39496739321</vt:lpwstr>
  </property>
</Properties>
</file>