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1" r:id="rId4"/>
    <p:sldId id="277" r:id="rId5"/>
    <p:sldId id="319" r:id="rId6"/>
    <p:sldId id="318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9" r:id="rId16"/>
    <p:sldId id="328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19116-E4D4-48C5-9545-3DEEFFBDD48A}" v="193" dt="2020-12-04T08:59:21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44" y="96"/>
      </p:cViewPr>
      <p:guideLst>
        <p:guide orient="horz" pos="32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완 유" userId="a4e4980a4107c464" providerId="LiveId" clId="{85119116-E4D4-48C5-9545-3DEEFFBDD48A}"/>
    <pc:docChg chg="undo custSel addSld delSld modSld sldOrd modMainMaster">
      <pc:chgData name="경완 유" userId="a4e4980a4107c464" providerId="LiveId" clId="{85119116-E4D4-48C5-9545-3DEEFFBDD48A}" dt="2020-12-08T06:54:30.172" v="7759" actId="1076"/>
      <pc:docMkLst>
        <pc:docMk/>
      </pc:docMkLst>
      <pc:sldChg chg="del">
        <pc:chgData name="경완 유" userId="a4e4980a4107c464" providerId="LiveId" clId="{85119116-E4D4-48C5-9545-3DEEFFBDD48A}" dt="2020-12-07T17:42:39.475" v="6695" actId="2696"/>
        <pc:sldMkLst>
          <pc:docMk/>
          <pc:sldMk cId="313758320" sldId="257"/>
        </pc:sldMkLst>
      </pc:sldChg>
      <pc:sldChg chg="add del">
        <pc:chgData name="경완 유" userId="a4e4980a4107c464" providerId="LiveId" clId="{85119116-E4D4-48C5-9545-3DEEFFBDD48A}" dt="2020-12-07T17:42:40.490" v="6696" actId="2696"/>
        <pc:sldMkLst>
          <pc:docMk/>
          <pc:sldMk cId="212682184" sldId="258"/>
        </pc:sldMkLst>
      </pc:sldChg>
      <pc:sldChg chg="add del">
        <pc:chgData name="경완 유" userId="a4e4980a4107c464" providerId="LiveId" clId="{85119116-E4D4-48C5-9545-3DEEFFBDD48A}" dt="2020-12-07T17:42:41.478" v="6697" actId="2696"/>
        <pc:sldMkLst>
          <pc:docMk/>
          <pc:sldMk cId="486176497" sldId="259"/>
        </pc:sldMkLst>
      </pc:sldChg>
      <pc:sldChg chg="addSp delSp modSp">
        <pc:chgData name="경완 유" userId="a4e4980a4107c464" providerId="LiveId" clId="{85119116-E4D4-48C5-9545-3DEEFFBDD48A}" dt="2020-12-07T18:55:48.249" v="7712" actId="1076"/>
        <pc:sldMkLst>
          <pc:docMk/>
          <pc:sldMk cId="2116302824" sldId="271"/>
        </pc:sldMkLst>
        <pc:spChg chg="add mod">
          <ac:chgData name="경완 유" userId="a4e4980a4107c464" providerId="LiveId" clId="{85119116-E4D4-48C5-9545-3DEEFFBDD48A}" dt="2020-12-07T18:55:48.249" v="7712" actId="1076"/>
          <ac:spMkLst>
            <pc:docMk/>
            <pc:sldMk cId="2116302824" sldId="271"/>
            <ac:spMk id="2" creationId="{964E5D46-5EC1-42FB-81FB-B46C282419FA}"/>
          </ac:spMkLst>
        </pc:spChg>
        <pc:spChg chg="add del mod">
          <ac:chgData name="경완 유" userId="a4e4980a4107c464" providerId="LiveId" clId="{85119116-E4D4-48C5-9545-3DEEFFBDD48A}" dt="2020-12-07T17:42:26.669" v="6684"/>
          <ac:spMkLst>
            <pc:docMk/>
            <pc:sldMk cId="2116302824" sldId="271"/>
            <ac:spMk id="9" creationId="{776B7B3F-E5C2-4B44-8BDC-1EAF6D1DEE6B}"/>
          </ac:spMkLst>
        </pc:spChg>
        <pc:spChg chg="mod">
          <ac:chgData name="경완 유" userId="a4e4980a4107c464" providerId="LiveId" clId="{85119116-E4D4-48C5-9545-3DEEFFBDD48A}" dt="2020-12-07T18:52:29.787" v="7611" actId="2711"/>
          <ac:spMkLst>
            <pc:docMk/>
            <pc:sldMk cId="2116302824" sldId="271"/>
            <ac:spMk id="10" creationId="{22EACE2C-F0BB-4B26-BDA0-E1B66FC049A7}"/>
          </ac:spMkLst>
        </pc:spChg>
        <pc:spChg chg="mod">
          <ac:chgData name="경완 유" userId="a4e4980a4107c464" providerId="LiveId" clId="{85119116-E4D4-48C5-9545-3DEEFFBDD48A}" dt="2020-12-07T18:55:25.709" v="7708" actId="255"/>
          <ac:spMkLst>
            <pc:docMk/>
            <pc:sldMk cId="2116302824" sldId="271"/>
            <ac:spMk id="11" creationId="{DF7CD60F-31E5-47BD-825E-DF5FFB019C06}"/>
          </ac:spMkLst>
        </pc:spChg>
        <pc:spChg chg="add mod">
          <ac:chgData name="경완 유" userId="a4e4980a4107c464" providerId="LiveId" clId="{85119116-E4D4-48C5-9545-3DEEFFBDD48A}" dt="2020-12-07T17:42:50.692" v="6701" actId="1076"/>
          <ac:spMkLst>
            <pc:docMk/>
            <pc:sldMk cId="2116302824" sldId="271"/>
            <ac:spMk id="12" creationId="{982EDA28-6CDD-4CE2-B776-50E0D6CB0909}"/>
          </ac:spMkLst>
        </pc:spChg>
        <pc:grpChg chg="mod">
          <ac:chgData name="경완 유" userId="a4e4980a4107c464" providerId="LiveId" clId="{85119116-E4D4-48C5-9545-3DEEFFBDD48A}" dt="2020-12-07T17:43:34.173" v="6708" actId="1076"/>
          <ac:grpSpMkLst>
            <pc:docMk/>
            <pc:sldMk cId="2116302824" sldId="271"/>
            <ac:grpSpMk id="13" creationId="{CA740D0B-0C35-4E03-AC61-48AA24F030F2}"/>
          </ac:grpSpMkLst>
        </pc:grpChg>
        <pc:picChg chg="add del mod">
          <ac:chgData name="경완 유" userId="a4e4980a4107c464" providerId="LiveId" clId="{85119116-E4D4-48C5-9545-3DEEFFBDD48A}" dt="2020-12-07T17:42:45.822" v="6699" actId="478"/>
          <ac:picMkLst>
            <pc:docMk/>
            <pc:sldMk cId="2116302824" sldId="271"/>
            <ac:picMk id="7" creationId="{F9D06C7F-F167-49AD-BFA9-04DDF8287C10}"/>
          </ac:picMkLst>
        </pc:picChg>
      </pc:sldChg>
      <pc:sldChg chg="add del">
        <pc:chgData name="경완 유" userId="a4e4980a4107c464" providerId="LiveId" clId="{85119116-E4D4-48C5-9545-3DEEFFBDD48A}" dt="2020-12-07T17:42:34.596" v="6692" actId="2696"/>
        <pc:sldMkLst>
          <pc:docMk/>
          <pc:sldMk cId="1956500138" sldId="275"/>
        </pc:sldMkLst>
      </pc:sldChg>
      <pc:sldChg chg="add del">
        <pc:chgData name="경완 유" userId="a4e4980a4107c464" providerId="LiveId" clId="{85119116-E4D4-48C5-9545-3DEEFFBDD48A}" dt="2020-12-07T17:42:36.530" v="6693" actId="2696"/>
        <pc:sldMkLst>
          <pc:docMk/>
          <pc:sldMk cId="3347399745" sldId="276"/>
        </pc:sldMkLst>
      </pc:sldChg>
      <pc:sldChg chg="modSp">
        <pc:chgData name="경완 유" userId="a4e4980a4107c464" providerId="LiveId" clId="{85119116-E4D4-48C5-9545-3DEEFFBDD48A}" dt="2020-12-07T18:32:41.925" v="7567"/>
        <pc:sldMkLst>
          <pc:docMk/>
          <pc:sldMk cId="4200000714" sldId="277"/>
        </pc:sldMkLst>
        <pc:spChg chg="mod">
          <ac:chgData name="경완 유" userId="a4e4980a4107c464" providerId="LiveId" clId="{85119116-E4D4-48C5-9545-3DEEFFBDD48A}" dt="2020-12-07T15:47:09.223" v="3217" actId="255"/>
          <ac:spMkLst>
            <pc:docMk/>
            <pc:sldMk cId="4200000714" sldId="277"/>
            <ac:spMk id="2" creationId="{206381AD-4C2B-4745-99B1-0BBCE6131A71}"/>
          </ac:spMkLst>
        </pc:spChg>
        <pc:spChg chg="mod">
          <ac:chgData name="경완 유" userId="a4e4980a4107c464" providerId="LiveId" clId="{85119116-E4D4-48C5-9545-3DEEFFBDD48A}" dt="2020-12-07T18:32:41.925" v="7567"/>
          <ac:spMkLst>
            <pc:docMk/>
            <pc:sldMk cId="4200000714" sldId="277"/>
            <ac:spMk id="3" creationId="{E20D2789-815B-43ED-9EF8-8087423CD95C}"/>
          </ac:spMkLst>
        </pc:spChg>
      </pc:sldChg>
      <pc:sldChg chg="del">
        <pc:chgData name="경완 유" userId="a4e4980a4107c464" providerId="LiveId" clId="{85119116-E4D4-48C5-9545-3DEEFFBDD48A}" dt="2020-12-07T17:41:39.726" v="6644" actId="2696"/>
        <pc:sldMkLst>
          <pc:docMk/>
          <pc:sldMk cId="1823802265" sldId="279"/>
        </pc:sldMkLst>
      </pc:sldChg>
      <pc:sldChg chg="del">
        <pc:chgData name="경완 유" userId="a4e4980a4107c464" providerId="LiveId" clId="{85119116-E4D4-48C5-9545-3DEEFFBDD48A}" dt="2020-12-07T17:41:37.995" v="6641" actId="2696"/>
        <pc:sldMkLst>
          <pc:docMk/>
          <pc:sldMk cId="349901301" sldId="280"/>
        </pc:sldMkLst>
      </pc:sldChg>
      <pc:sldChg chg="addSp delSp modSp del setBg">
        <pc:chgData name="경완 유" userId="a4e4980a4107c464" providerId="LiveId" clId="{85119116-E4D4-48C5-9545-3DEEFFBDD48A}" dt="2020-12-07T15:37:21.784" v="3119" actId="2696"/>
        <pc:sldMkLst>
          <pc:docMk/>
          <pc:sldMk cId="2241350302" sldId="281"/>
        </pc:sldMkLst>
        <pc:spChg chg="add del mod">
          <ac:chgData name="경완 유" userId="a4e4980a4107c464" providerId="LiveId" clId="{85119116-E4D4-48C5-9545-3DEEFFBDD48A}" dt="2020-12-07T15:35:10.324" v="3085" actId="207"/>
          <ac:spMkLst>
            <pc:docMk/>
            <pc:sldMk cId="2241350302" sldId="281"/>
            <ac:spMk id="3" creationId="{A05FE469-18B1-4045-83EA-64DAA0E62F3C}"/>
          </ac:spMkLst>
        </pc:spChg>
        <pc:spChg chg="del">
          <ac:chgData name="경완 유" userId="a4e4980a4107c464" providerId="LiveId" clId="{85119116-E4D4-48C5-9545-3DEEFFBDD48A}" dt="2020-12-07T15:34:22.336" v="3073" actId="478"/>
          <ac:spMkLst>
            <pc:docMk/>
            <pc:sldMk cId="2241350302" sldId="281"/>
            <ac:spMk id="6" creationId="{673917B4-6E33-4A65-9024-4BB754AA5A5D}"/>
          </ac:spMkLst>
        </pc:spChg>
        <pc:spChg chg="del">
          <ac:chgData name="경완 유" userId="a4e4980a4107c464" providerId="LiveId" clId="{85119116-E4D4-48C5-9545-3DEEFFBDD48A}" dt="2020-12-07T15:34:17.827" v="3071" actId="478"/>
          <ac:spMkLst>
            <pc:docMk/>
            <pc:sldMk cId="2241350302" sldId="281"/>
            <ac:spMk id="7" creationId="{DB47AD99-52DD-4B45-B6BC-3D607F904D11}"/>
          </ac:spMkLst>
        </pc:spChg>
        <pc:grpChg chg="del">
          <ac:chgData name="경완 유" userId="a4e4980a4107c464" providerId="LiveId" clId="{85119116-E4D4-48C5-9545-3DEEFFBDD48A}" dt="2020-12-07T15:34:19.567" v="3072" actId="478"/>
          <ac:grpSpMkLst>
            <pc:docMk/>
            <pc:sldMk cId="2241350302" sldId="281"/>
            <ac:grpSpMk id="12" creationId="{F685E9C9-2E00-4A4E-83DC-F5D4F5F08793}"/>
          </ac:grpSpMkLst>
        </pc:grpChg>
        <pc:picChg chg="add del mod">
          <ac:chgData name="경완 유" userId="a4e4980a4107c464" providerId="LiveId" clId="{85119116-E4D4-48C5-9545-3DEEFFBDD48A}" dt="2020-12-07T15:37:16.409" v="3116"/>
          <ac:picMkLst>
            <pc:docMk/>
            <pc:sldMk cId="2241350302" sldId="281"/>
            <ac:picMk id="2" creationId="{6FD7DECD-C806-4887-874E-ED0285613B93}"/>
          </ac:picMkLst>
        </pc:picChg>
      </pc:sldChg>
      <pc:sldChg chg="del ord">
        <pc:chgData name="경완 유" userId="a4e4980a4107c464" providerId="LiveId" clId="{85119116-E4D4-48C5-9545-3DEEFFBDD48A}" dt="2020-12-07T17:41:36.707" v="6639" actId="2696"/>
        <pc:sldMkLst>
          <pc:docMk/>
          <pc:sldMk cId="4169082968" sldId="282"/>
        </pc:sldMkLst>
      </pc:sldChg>
      <pc:sldChg chg="del">
        <pc:chgData name="경완 유" userId="a4e4980a4107c464" providerId="LiveId" clId="{85119116-E4D4-48C5-9545-3DEEFFBDD48A}" dt="2020-12-07T15:29:31.186" v="3053" actId="2696"/>
        <pc:sldMkLst>
          <pc:docMk/>
          <pc:sldMk cId="2300285390" sldId="283"/>
        </pc:sldMkLst>
      </pc:sldChg>
      <pc:sldChg chg="del">
        <pc:chgData name="경완 유" userId="a4e4980a4107c464" providerId="LiveId" clId="{85119116-E4D4-48C5-9545-3DEEFFBDD48A}" dt="2020-12-07T17:41:35.573" v="6638" actId="2696"/>
        <pc:sldMkLst>
          <pc:docMk/>
          <pc:sldMk cId="2236049700" sldId="284"/>
        </pc:sldMkLst>
      </pc:sldChg>
      <pc:sldChg chg="del">
        <pc:chgData name="경완 유" userId="a4e4980a4107c464" providerId="LiveId" clId="{85119116-E4D4-48C5-9545-3DEEFFBDD48A}" dt="2020-12-07T17:41:37.361" v="6640" actId="2696"/>
        <pc:sldMkLst>
          <pc:docMk/>
          <pc:sldMk cId="3265416263" sldId="285"/>
        </pc:sldMkLst>
      </pc:sldChg>
      <pc:sldChg chg="del">
        <pc:chgData name="경완 유" userId="a4e4980a4107c464" providerId="LiveId" clId="{85119116-E4D4-48C5-9545-3DEEFFBDD48A}" dt="2020-12-07T17:41:38.631" v="6642" actId="2696"/>
        <pc:sldMkLst>
          <pc:docMk/>
          <pc:sldMk cId="4087399440" sldId="286"/>
        </pc:sldMkLst>
      </pc:sldChg>
      <pc:sldChg chg="del">
        <pc:chgData name="경완 유" userId="a4e4980a4107c464" providerId="LiveId" clId="{85119116-E4D4-48C5-9545-3DEEFFBDD48A}" dt="2020-12-07T17:41:39.155" v="6643" actId="2696"/>
        <pc:sldMkLst>
          <pc:docMk/>
          <pc:sldMk cId="3161881074" sldId="287"/>
        </pc:sldMkLst>
      </pc:sldChg>
      <pc:sldChg chg="del">
        <pc:chgData name="경완 유" userId="a4e4980a4107c464" providerId="LiveId" clId="{85119116-E4D4-48C5-9545-3DEEFFBDD48A}" dt="2020-12-07T15:29:30.600" v="3052" actId="2696"/>
        <pc:sldMkLst>
          <pc:docMk/>
          <pc:sldMk cId="1299181792" sldId="288"/>
        </pc:sldMkLst>
      </pc:sldChg>
      <pc:sldChg chg="del">
        <pc:chgData name="경완 유" userId="a4e4980a4107c464" providerId="LiveId" clId="{85119116-E4D4-48C5-9545-3DEEFFBDD48A}" dt="2020-12-07T17:41:40.177" v="6645" actId="2696"/>
        <pc:sldMkLst>
          <pc:docMk/>
          <pc:sldMk cId="3432990251" sldId="289"/>
        </pc:sldMkLst>
      </pc:sldChg>
      <pc:sldChg chg="del">
        <pc:chgData name="경완 유" userId="a4e4980a4107c464" providerId="LiveId" clId="{85119116-E4D4-48C5-9545-3DEEFFBDD48A}" dt="2020-12-07T17:41:40.683" v="6646" actId="2696"/>
        <pc:sldMkLst>
          <pc:docMk/>
          <pc:sldMk cId="430503912" sldId="290"/>
        </pc:sldMkLst>
      </pc:sldChg>
      <pc:sldChg chg="del">
        <pc:chgData name="경완 유" userId="a4e4980a4107c464" providerId="LiveId" clId="{85119116-E4D4-48C5-9545-3DEEFFBDD48A}" dt="2020-12-07T17:41:41.134" v="6647" actId="2696"/>
        <pc:sldMkLst>
          <pc:docMk/>
          <pc:sldMk cId="497594457" sldId="291"/>
        </pc:sldMkLst>
      </pc:sldChg>
      <pc:sldChg chg="del">
        <pc:chgData name="경완 유" userId="a4e4980a4107c464" providerId="LiveId" clId="{85119116-E4D4-48C5-9545-3DEEFFBDD48A}" dt="2020-12-07T17:41:41.540" v="6648" actId="2696"/>
        <pc:sldMkLst>
          <pc:docMk/>
          <pc:sldMk cId="1815976364" sldId="292"/>
        </pc:sldMkLst>
      </pc:sldChg>
      <pc:sldChg chg="del">
        <pc:chgData name="경완 유" userId="a4e4980a4107c464" providerId="LiveId" clId="{85119116-E4D4-48C5-9545-3DEEFFBDD48A}" dt="2020-12-07T17:41:42.021" v="6649" actId="2696"/>
        <pc:sldMkLst>
          <pc:docMk/>
          <pc:sldMk cId="2922752646" sldId="293"/>
        </pc:sldMkLst>
      </pc:sldChg>
      <pc:sldChg chg="del">
        <pc:chgData name="경완 유" userId="a4e4980a4107c464" providerId="LiveId" clId="{85119116-E4D4-48C5-9545-3DEEFFBDD48A}" dt="2020-12-07T17:41:43.113" v="6650" actId="2696"/>
        <pc:sldMkLst>
          <pc:docMk/>
          <pc:sldMk cId="3432588958" sldId="294"/>
        </pc:sldMkLst>
      </pc:sldChg>
      <pc:sldChg chg="del">
        <pc:chgData name="경완 유" userId="a4e4980a4107c464" providerId="LiveId" clId="{85119116-E4D4-48C5-9545-3DEEFFBDD48A}" dt="2020-12-07T17:41:43.538" v="6651" actId="2696"/>
        <pc:sldMkLst>
          <pc:docMk/>
          <pc:sldMk cId="3004403799" sldId="295"/>
        </pc:sldMkLst>
      </pc:sldChg>
      <pc:sldChg chg="del">
        <pc:chgData name="경완 유" userId="a4e4980a4107c464" providerId="LiveId" clId="{85119116-E4D4-48C5-9545-3DEEFFBDD48A}" dt="2020-12-07T17:41:44.237" v="6652" actId="2696"/>
        <pc:sldMkLst>
          <pc:docMk/>
          <pc:sldMk cId="3871885259" sldId="296"/>
        </pc:sldMkLst>
      </pc:sldChg>
      <pc:sldChg chg="del">
        <pc:chgData name="경완 유" userId="a4e4980a4107c464" providerId="LiveId" clId="{85119116-E4D4-48C5-9545-3DEEFFBDD48A}" dt="2020-12-07T17:41:44.903" v="6653" actId="2696"/>
        <pc:sldMkLst>
          <pc:docMk/>
          <pc:sldMk cId="1333573752" sldId="297"/>
        </pc:sldMkLst>
      </pc:sldChg>
      <pc:sldChg chg="del">
        <pc:chgData name="경완 유" userId="a4e4980a4107c464" providerId="LiveId" clId="{85119116-E4D4-48C5-9545-3DEEFFBDD48A}" dt="2020-12-07T17:41:45.495" v="6654" actId="2696"/>
        <pc:sldMkLst>
          <pc:docMk/>
          <pc:sldMk cId="3794804899" sldId="298"/>
        </pc:sldMkLst>
      </pc:sldChg>
      <pc:sldChg chg="del">
        <pc:chgData name="경완 유" userId="a4e4980a4107c464" providerId="LiveId" clId="{85119116-E4D4-48C5-9545-3DEEFFBDD48A}" dt="2020-12-07T17:41:51.057" v="6655" actId="2696"/>
        <pc:sldMkLst>
          <pc:docMk/>
          <pc:sldMk cId="679750258" sldId="299"/>
        </pc:sldMkLst>
      </pc:sldChg>
      <pc:sldChg chg="del">
        <pc:chgData name="경완 유" userId="a4e4980a4107c464" providerId="LiveId" clId="{85119116-E4D4-48C5-9545-3DEEFFBDD48A}" dt="2020-12-07T17:41:51.693" v="6656" actId="2696"/>
        <pc:sldMkLst>
          <pc:docMk/>
          <pc:sldMk cId="1531459975" sldId="300"/>
        </pc:sldMkLst>
      </pc:sldChg>
      <pc:sldChg chg="del">
        <pc:chgData name="경완 유" userId="a4e4980a4107c464" providerId="LiveId" clId="{85119116-E4D4-48C5-9545-3DEEFFBDD48A}" dt="2020-12-07T17:41:55.225" v="6660" actId="2696"/>
        <pc:sldMkLst>
          <pc:docMk/>
          <pc:sldMk cId="3182193705" sldId="301"/>
        </pc:sldMkLst>
      </pc:sldChg>
      <pc:sldChg chg="del">
        <pc:chgData name="경완 유" userId="a4e4980a4107c464" providerId="LiveId" clId="{85119116-E4D4-48C5-9545-3DEEFFBDD48A}" dt="2020-12-07T17:41:53.322" v="6658" actId="2696"/>
        <pc:sldMkLst>
          <pc:docMk/>
          <pc:sldMk cId="693040436" sldId="302"/>
        </pc:sldMkLst>
      </pc:sldChg>
      <pc:sldChg chg="del">
        <pc:chgData name="경완 유" userId="a4e4980a4107c464" providerId="LiveId" clId="{85119116-E4D4-48C5-9545-3DEEFFBDD48A}" dt="2020-12-07T17:41:54.441" v="6659" actId="2696"/>
        <pc:sldMkLst>
          <pc:docMk/>
          <pc:sldMk cId="528810742" sldId="303"/>
        </pc:sldMkLst>
      </pc:sldChg>
      <pc:sldChg chg="del">
        <pc:chgData name="경완 유" userId="a4e4980a4107c464" providerId="LiveId" clId="{85119116-E4D4-48C5-9545-3DEEFFBDD48A}" dt="2020-12-07T17:41:56.818" v="6663" actId="2696"/>
        <pc:sldMkLst>
          <pc:docMk/>
          <pc:sldMk cId="1349625756" sldId="304"/>
        </pc:sldMkLst>
      </pc:sldChg>
      <pc:sldChg chg="del">
        <pc:chgData name="경완 유" userId="a4e4980a4107c464" providerId="LiveId" clId="{85119116-E4D4-48C5-9545-3DEEFFBDD48A}" dt="2020-12-07T17:41:58.344" v="6667" actId="2696"/>
        <pc:sldMkLst>
          <pc:docMk/>
          <pc:sldMk cId="1324749148" sldId="305"/>
        </pc:sldMkLst>
      </pc:sldChg>
      <pc:sldChg chg="del">
        <pc:chgData name="경완 유" userId="a4e4980a4107c464" providerId="LiveId" clId="{85119116-E4D4-48C5-9545-3DEEFFBDD48A}" dt="2020-12-07T17:41:56.597" v="6662" actId="2696"/>
        <pc:sldMkLst>
          <pc:docMk/>
          <pc:sldMk cId="2366296285" sldId="306"/>
        </pc:sldMkLst>
      </pc:sldChg>
      <pc:sldChg chg="del">
        <pc:chgData name="경완 유" userId="a4e4980a4107c464" providerId="LiveId" clId="{85119116-E4D4-48C5-9545-3DEEFFBDD48A}" dt="2020-12-07T17:41:52.677" v="6657" actId="2696"/>
        <pc:sldMkLst>
          <pc:docMk/>
          <pc:sldMk cId="4141763667" sldId="307"/>
        </pc:sldMkLst>
      </pc:sldChg>
      <pc:sldChg chg="del">
        <pc:chgData name="경완 유" userId="a4e4980a4107c464" providerId="LiveId" clId="{85119116-E4D4-48C5-9545-3DEEFFBDD48A}" dt="2020-12-07T17:41:55.617" v="6661" actId="2696"/>
        <pc:sldMkLst>
          <pc:docMk/>
          <pc:sldMk cId="4228638972" sldId="308"/>
        </pc:sldMkLst>
      </pc:sldChg>
      <pc:sldChg chg="del">
        <pc:chgData name="경완 유" userId="a4e4980a4107c464" providerId="LiveId" clId="{85119116-E4D4-48C5-9545-3DEEFFBDD48A}" dt="2020-12-07T17:41:57.749" v="6665" actId="2696"/>
        <pc:sldMkLst>
          <pc:docMk/>
          <pc:sldMk cId="1574238876" sldId="309"/>
        </pc:sldMkLst>
      </pc:sldChg>
      <pc:sldChg chg="del">
        <pc:chgData name="경완 유" userId="a4e4980a4107c464" providerId="LiveId" clId="{85119116-E4D4-48C5-9545-3DEEFFBDD48A}" dt="2020-12-07T17:41:58.108" v="6666" actId="2696"/>
        <pc:sldMkLst>
          <pc:docMk/>
          <pc:sldMk cId="1476168722" sldId="310"/>
        </pc:sldMkLst>
      </pc:sldChg>
      <pc:sldChg chg="del">
        <pc:chgData name="경완 유" userId="a4e4980a4107c464" providerId="LiveId" clId="{85119116-E4D4-48C5-9545-3DEEFFBDD48A}" dt="2020-12-07T17:41:57.114" v="6664" actId="2696"/>
        <pc:sldMkLst>
          <pc:docMk/>
          <pc:sldMk cId="543455538" sldId="311"/>
        </pc:sldMkLst>
      </pc:sldChg>
      <pc:sldChg chg="del">
        <pc:chgData name="경완 유" userId="a4e4980a4107c464" providerId="LiveId" clId="{85119116-E4D4-48C5-9545-3DEEFFBDD48A}" dt="2020-12-07T17:41:59.198" v="6669" actId="2696"/>
        <pc:sldMkLst>
          <pc:docMk/>
          <pc:sldMk cId="454682639" sldId="312"/>
        </pc:sldMkLst>
      </pc:sldChg>
      <pc:sldChg chg="del">
        <pc:chgData name="경완 유" userId="a4e4980a4107c464" providerId="LiveId" clId="{85119116-E4D4-48C5-9545-3DEEFFBDD48A}" dt="2020-12-07T17:41:58.576" v="6668" actId="2696"/>
        <pc:sldMkLst>
          <pc:docMk/>
          <pc:sldMk cId="283521569" sldId="313"/>
        </pc:sldMkLst>
      </pc:sldChg>
      <pc:sldChg chg="add del">
        <pc:chgData name="경완 유" userId="a4e4980a4107c464" providerId="LiveId" clId="{85119116-E4D4-48C5-9545-3DEEFFBDD48A}" dt="2020-12-07T17:42:32.516" v="6691" actId="2696"/>
        <pc:sldMkLst>
          <pc:docMk/>
          <pc:sldMk cId="2876252340" sldId="314"/>
        </pc:sldMkLst>
      </pc:sldChg>
      <pc:sldChg chg="del">
        <pc:chgData name="경완 유" userId="a4e4980a4107c464" providerId="LiveId" clId="{85119116-E4D4-48C5-9545-3DEEFFBDD48A}" dt="2020-12-07T17:41:59.817" v="6670" actId="2696"/>
        <pc:sldMkLst>
          <pc:docMk/>
          <pc:sldMk cId="885242968" sldId="315"/>
        </pc:sldMkLst>
      </pc:sldChg>
      <pc:sldChg chg="modSp add del">
        <pc:chgData name="경완 유" userId="a4e4980a4107c464" providerId="LiveId" clId="{85119116-E4D4-48C5-9545-3DEEFFBDD48A}" dt="2020-12-07T18:14:10.892" v="7075" actId="20577"/>
        <pc:sldMkLst>
          <pc:docMk/>
          <pc:sldMk cId="1832103495" sldId="316"/>
        </pc:sldMkLst>
        <pc:spChg chg="mod">
          <ac:chgData name="경완 유" userId="a4e4980a4107c464" providerId="LiveId" clId="{85119116-E4D4-48C5-9545-3DEEFFBDD48A}" dt="2020-12-07T18:14:10.892" v="7075" actId="20577"/>
          <ac:spMkLst>
            <pc:docMk/>
            <pc:sldMk cId="1832103495" sldId="316"/>
            <ac:spMk id="4" creationId="{298CF959-4651-4C64-A08C-8F2BDE46A824}"/>
          </ac:spMkLst>
        </pc:spChg>
      </pc:sldChg>
      <pc:sldChg chg="del">
        <pc:chgData name="경완 유" userId="a4e4980a4107c464" providerId="LiveId" clId="{85119116-E4D4-48C5-9545-3DEEFFBDD48A}" dt="2020-12-07T15:29:29.539" v="3051" actId="2696"/>
        <pc:sldMkLst>
          <pc:docMk/>
          <pc:sldMk cId="250079285" sldId="317"/>
        </pc:sldMkLst>
      </pc:sldChg>
      <pc:sldChg chg="addSp delSp modSp modAnim">
        <pc:chgData name="경완 유" userId="a4e4980a4107c464" providerId="LiveId" clId="{85119116-E4D4-48C5-9545-3DEEFFBDD48A}" dt="2020-12-07T19:03:48.162" v="7740" actId="20577"/>
        <pc:sldMkLst>
          <pc:docMk/>
          <pc:sldMk cId="1843538825" sldId="318"/>
        </pc:sldMkLst>
        <pc:spChg chg="mod">
          <ac:chgData name="경완 유" userId="a4e4980a4107c464" providerId="LiveId" clId="{85119116-E4D4-48C5-9545-3DEEFFBDD48A}" dt="2020-12-07T18:10:23.977" v="6996" actId="20577"/>
          <ac:spMkLst>
            <pc:docMk/>
            <pc:sldMk cId="1843538825" sldId="318"/>
            <ac:spMk id="2" creationId="{206381AD-4C2B-4745-99B1-0BBCE6131A71}"/>
          </ac:spMkLst>
        </pc:spChg>
        <pc:spChg chg="mod">
          <ac:chgData name="경완 유" userId="a4e4980a4107c464" providerId="LiveId" clId="{85119116-E4D4-48C5-9545-3DEEFFBDD48A}" dt="2020-12-07T18:29:48.593" v="7381" actId="255"/>
          <ac:spMkLst>
            <pc:docMk/>
            <pc:sldMk cId="1843538825" sldId="318"/>
            <ac:spMk id="3" creationId="{E20D2789-815B-43ED-9EF8-8087423CD95C}"/>
          </ac:spMkLst>
        </pc:spChg>
        <pc:spChg chg="mod">
          <ac:chgData name="경완 유" userId="a4e4980a4107c464" providerId="LiveId" clId="{85119116-E4D4-48C5-9545-3DEEFFBDD48A}" dt="2020-12-07T18:29:56.018" v="7382" actId="255"/>
          <ac:spMkLst>
            <pc:docMk/>
            <pc:sldMk cId="1843538825" sldId="318"/>
            <ac:spMk id="5" creationId="{31639A58-8081-4954-8869-8130EFA06AB0}"/>
          </ac:spMkLst>
        </pc:spChg>
        <pc:spChg chg="del mod">
          <ac:chgData name="경완 유" userId="a4e4980a4107c464" providerId="LiveId" clId="{85119116-E4D4-48C5-9545-3DEEFFBDD48A}" dt="2020-12-04T07:18:36.458" v="982"/>
          <ac:spMkLst>
            <pc:docMk/>
            <pc:sldMk cId="1843538825" sldId="318"/>
            <ac:spMk id="6" creationId="{245164C9-5391-46AA-AD87-0D82A7AD569B}"/>
          </ac:spMkLst>
        </pc:spChg>
        <pc:spChg chg="add mod">
          <ac:chgData name="경완 유" userId="a4e4980a4107c464" providerId="LiveId" clId="{85119116-E4D4-48C5-9545-3DEEFFBDD48A}" dt="2020-12-07T19:03:48.162" v="7740" actId="20577"/>
          <ac:spMkLst>
            <pc:docMk/>
            <pc:sldMk cId="1843538825" sldId="318"/>
            <ac:spMk id="7" creationId="{FB2F3CF6-EB9B-4672-8691-00E51D2F324C}"/>
          </ac:spMkLst>
        </pc:spChg>
        <pc:spChg chg="add del mod">
          <ac:chgData name="경완 유" userId="a4e4980a4107c464" providerId="LiveId" clId="{85119116-E4D4-48C5-9545-3DEEFFBDD48A}" dt="2020-12-04T07:20:41.139" v="1014"/>
          <ac:spMkLst>
            <pc:docMk/>
            <pc:sldMk cId="1843538825" sldId="318"/>
            <ac:spMk id="8" creationId="{80D791A3-EDAC-4CD1-AE61-88E06FF6C84A}"/>
          </ac:spMkLst>
        </pc:spChg>
        <pc:spChg chg="add del mod">
          <ac:chgData name="경완 유" userId="a4e4980a4107c464" providerId="LiveId" clId="{85119116-E4D4-48C5-9545-3DEEFFBDD48A}" dt="2020-12-04T07:46:51.172" v="1087"/>
          <ac:spMkLst>
            <pc:docMk/>
            <pc:sldMk cId="1843538825" sldId="318"/>
            <ac:spMk id="9" creationId="{1656F52F-EA80-42FF-9A27-3FA6CE0E713E}"/>
          </ac:spMkLst>
        </pc:spChg>
        <pc:spChg chg="add del mod">
          <ac:chgData name="경완 유" userId="a4e4980a4107c464" providerId="LiveId" clId="{85119116-E4D4-48C5-9545-3DEEFFBDD48A}" dt="2020-12-04T12:37:36.303" v="1773"/>
          <ac:spMkLst>
            <pc:docMk/>
            <pc:sldMk cId="1843538825" sldId="318"/>
            <ac:spMk id="17" creationId="{3049CD5C-0B2F-4752-BF01-3AFACDF3373E}"/>
          </ac:spMkLst>
        </pc:spChg>
        <pc:graphicFrameChg chg="add del mod">
          <ac:chgData name="경완 유" userId="a4e4980a4107c464" providerId="LiveId" clId="{85119116-E4D4-48C5-9545-3DEEFFBDD48A}" dt="2020-12-04T07:50:18.749" v="1344"/>
          <ac:graphicFrameMkLst>
            <pc:docMk/>
            <pc:sldMk cId="1843538825" sldId="318"/>
            <ac:graphicFrameMk id="16" creationId="{C6EC4B6A-FDA3-4FBC-899C-C0C1EC105F34}"/>
          </ac:graphicFrameMkLst>
        </pc:graphicFrameChg>
        <pc:picChg chg="add mod">
          <ac:chgData name="경완 유" userId="a4e4980a4107c464" providerId="LiveId" clId="{85119116-E4D4-48C5-9545-3DEEFFBDD48A}" dt="2020-12-04T07:25:17.197" v="1081" actId="1076"/>
          <ac:picMkLst>
            <pc:docMk/>
            <pc:sldMk cId="1843538825" sldId="318"/>
            <ac:picMk id="10" creationId="{2FB3C19A-22EF-4B37-BF15-68612B215529}"/>
          </ac:picMkLst>
        </pc:picChg>
        <pc:picChg chg="add mod">
          <ac:chgData name="경완 유" userId="a4e4980a4107c464" providerId="LiveId" clId="{85119116-E4D4-48C5-9545-3DEEFFBDD48A}" dt="2020-12-04T07:46:50.149" v="1085" actId="962"/>
          <ac:picMkLst>
            <pc:docMk/>
            <pc:sldMk cId="1843538825" sldId="318"/>
            <ac:picMk id="13" creationId="{8C821B8F-8C44-42AC-B137-7F979EDFB6B9}"/>
          </ac:picMkLst>
        </pc:picChg>
        <pc:picChg chg="add mod">
          <ac:chgData name="경완 유" userId="a4e4980a4107c464" providerId="LiveId" clId="{85119116-E4D4-48C5-9545-3DEEFFBDD48A}" dt="2020-12-04T07:47:12.134" v="1092" actId="1076"/>
          <ac:picMkLst>
            <pc:docMk/>
            <pc:sldMk cId="1843538825" sldId="318"/>
            <ac:picMk id="15" creationId="{58F6398E-6AF6-4C9D-92EE-9509EE9CD721}"/>
          </ac:picMkLst>
        </pc:picChg>
      </pc:sldChg>
      <pc:sldChg chg="addSp delSp modSp add ord">
        <pc:chgData name="경완 유" userId="a4e4980a4107c464" providerId="LiveId" clId="{85119116-E4D4-48C5-9545-3DEEFFBDD48A}" dt="2020-12-07T18:51:04.363" v="7607" actId="20577"/>
        <pc:sldMkLst>
          <pc:docMk/>
          <pc:sldMk cId="3487716174" sldId="319"/>
        </pc:sldMkLst>
        <pc:spChg chg="mod">
          <ac:chgData name="경완 유" userId="a4e4980a4107c464" providerId="LiveId" clId="{85119116-E4D4-48C5-9545-3DEEFFBDD48A}" dt="2020-12-07T18:32:53.656" v="7581"/>
          <ac:spMkLst>
            <pc:docMk/>
            <pc:sldMk cId="3487716174" sldId="319"/>
            <ac:spMk id="2" creationId="{206381AD-4C2B-4745-99B1-0BBCE6131A71}"/>
          </ac:spMkLst>
        </pc:spChg>
        <pc:spChg chg="del mod">
          <ac:chgData name="경완 유" userId="a4e4980a4107c464" providerId="LiveId" clId="{85119116-E4D4-48C5-9545-3DEEFFBDD48A}" dt="2020-12-04T08:45:10.788" v="1405"/>
          <ac:spMkLst>
            <pc:docMk/>
            <pc:sldMk cId="3487716174" sldId="319"/>
            <ac:spMk id="3" creationId="{E20D2789-815B-43ED-9EF8-8087423CD95C}"/>
          </ac:spMkLst>
        </pc:spChg>
        <pc:spChg chg="add del mod">
          <ac:chgData name="경완 유" userId="a4e4980a4107c464" providerId="LiveId" clId="{85119116-E4D4-48C5-9545-3DEEFFBDD48A}" dt="2020-12-04T08:45:10.786" v="1403" actId="478"/>
          <ac:spMkLst>
            <pc:docMk/>
            <pc:sldMk cId="3487716174" sldId="319"/>
            <ac:spMk id="4" creationId="{696F3EA7-580E-4A60-B8F5-3C5080937E2A}"/>
          </ac:spMkLst>
        </pc:spChg>
        <pc:spChg chg="add del mod ord">
          <ac:chgData name="경완 유" userId="a4e4980a4107c464" providerId="LiveId" clId="{85119116-E4D4-48C5-9545-3DEEFFBDD48A}" dt="2020-12-04T12:43:40.182" v="1800" actId="478"/>
          <ac:spMkLst>
            <pc:docMk/>
            <pc:sldMk cId="3487716174" sldId="319"/>
            <ac:spMk id="5" creationId="{7FEBDE5C-F0C8-4BB6-A95B-A39E87EF8457}"/>
          </ac:spMkLst>
        </pc:spChg>
        <pc:spChg chg="add del mod ord">
          <ac:chgData name="경완 유" userId="a4e4980a4107c464" providerId="LiveId" clId="{85119116-E4D4-48C5-9545-3DEEFFBDD48A}" dt="2020-12-04T12:43:40.182" v="1800" actId="478"/>
          <ac:spMkLst>
            <pc:docMk/>
            <pc:sldMk cId="3487716174" sldId="319"/>
            <ac:spMk id="7" creationId="{0FF998CF-6ED1-4EDF-B369-08F10A578C89}"/>
          </ac:spMkLst>
        </pc:spChg>
        <pc:spChg chg="add del mod ord">
          <ac:chgData name="경완 유" userId="a4e4980a4107c464" providerId="LiveId" clId="{85119116-E4D4-48C5-9545-3DEEFFBDD48A}" dt="2020-12-04T12:43:40.182" v="1800" actId="478"/>
          <ac:spMkLst>
            <pc:docMk/>
            <pc:sldMk cId="3487716174" sldId="319"/>
            <ac:spMk id="8" creationId="{24F3BD8D-0E52-40C9-BEA4-748CDC6C81A0}"/>
          </ac:spMkLst>
        </pc:spChg>
        <pc:spChg chg="add del mod ord">
          <ac:chgData name="경완 유" userId="a4e4980a4107c464" providerId="LiveId" clId="{85119116-E4D4-48C5-9545-3DEEFFBDD48A}" dt="2020-12-04T12:43:40.182" v="1800" actId="478"/>
          <ac:spMkLst>
            <pc:docMk/>
            <pc:sldMk cId="3487716174" sldId="319"/>
            <ac:spMk id="9" creationId="{3C005698-B250-4D2E-BD75-29EA08B1F50E}"/>
          </ac:spMkLst>
        </pc:spChg>
        <pc:spChg chg="add del mod ord">
          <ac:chgData name="경완 유" userId="a4e4980a4107c464" providerId="LiveId" clId="{85119116-E4D4-48C5-9545-3DEEFFBDD48A}" dt="2020-12-04T12:43:40.182" v="1800" actId="478"/>
          <ac:spMkLst>
            <pc:docMk/>
            <pc:sldMk cId="3487716174" sldId="319"/>
            <ac:spMk id="10" creationId="{7A6FB99D-C658-4922-905D-5D8894B73C75}"/>
          </ac:spMkLst>
        </pc:spChg>
        <pc:spChg chg="del mod">
          <ac:chgData name="경완 유" userId="a4e4980a4107c464" providerId="LiveId" clId="{85119116-E4D4-48C5-9545-3DEEFFBDD48A}" dt="2020-12-04T12:43:40.182" v="1800" actId="478"/>
          <ac:spMkLst>
            <pc:docMk/>
            <pc:sldMk cId="3487716174" sldId="319"/>
            <ac:spMk id="11" creationId="{5132CB04-8D1D-41A7-BBC2-1A38943E40E3}"/>
          </ac:spMkLst>
        </pc:spChg>
        <pc:spChg chg="add del mod ord">
          <ac:chgData name="경완 유" userId="a4e4980a4107c464" providerId="LiveId" clId="{85119116-E4D4-48C5-9545-3DEEFFBDD48A}" dt="2020-12-04T12:43:40.182" v="1800" actId="478"/>
          <ac:spMkLst>
            <pc:docMk/>
            <pc:sldMk cId="3487716174" sldId="319"/>
            <ac:spMk id="12" creationId="{740C693C-2306-4EE3-9EA9-694BDC18BB59}"/>
          </ac:spMkLst>
        </pc:spChg>
        <pc:spChg chg="add del mod ord">
          <ac:chgData name="경완 유" userId="a4e4980a4107c464" providerId="LiveId" clId="{85119116-E4D4-48C5-9545-3DEEFFBDD48A}" dt="2020-12-04T12:43:40.182" v="1800" actId="478"/>
          <ac:spMkLst>
            <pc:docMk/>
            <pc:sldMk cId="3487716174" sldId="319"/>
            <ac:spMk id="13" creationId="{183DAF79-D1A9-478F-9BF5-1960109736E8}"/>
          </ac:spMkLst>
        </pc:spChg>
        <pc:graphicFrameChg chg="add mod modGraphic">
          <ac:chgData name="경완 유" userId="a4e4980a4107c464" providerId="LiveId" clId="{85119116-E4D4-48C5-9545-3DEEFFBDD48A}" dt="2020-12-07T18:51:04.363" v="7607" actId="20577"/>
          <ac:graphicFrameMkLst>
            <pc:docMk/>
            <pc:sldMk cId="3487716174" sldId="319"/>
            <ac:graphicFrameMk id="38" creationId="{B408293D-63E0-4817-93EE-5D71FA130C47}"/>
          </ac:graphicFrameMkLst>
        </pc:graphicFrameChg>
        <pc:cxnChg chg="add del mod">
          <ac:chgData name="경완 유" userId="a4e4980a4107c464" providerId="LiveId" clId="{85119116-E4D4-48C5-9545-3DEEFFBDD48A}" dt="2020-12-04T09:04:34.020" v="1758" actId="478"/>
          <ac:cxnSpMkLst>
            <pc:docMk/>
            <pc:sldMk cId="3487716174" sldId="319"/>
            <ac:cxnSpMk id="14" creationId="{0364FD76-E1F3-49B4-A4EE-4AB7CC20384B}"/>
          </ac:cxnSpMkLst>
        </pc:cxnChg>
        <pc:cxnChg chg="add del mod">
          <ac:chgData name="경완 유" userId="a4e4980a4107c464" providerId="LiveId" clId="{85119116-E4D4-48C5-9545-3DEEFFBDD48A}" dt="2020-12-04T09:04:32.140" v="1756" actId="478"/>
          <ac:cxnSpMkLst>
            <pc:docMk/>
            <pc:sldMk cId="3487716174" sldId="319"/>
            <ac:cxnSpMk id="15" creationId="{AA8AA579-0806-4BEE-8A2E-42CB6104707A}"/>
          </ac:cxnSpMkLst>
        </pc:cxnChg>
        <pc:cxnChg chg="add del mod">
          <ac:chgData name="경완 유" userId="a4e4980a4107c464" providerId="LiveId" clId="{85119116-E4D4-48C5-9545-3DEEFFBDD48A}" dt="2020-12-04T09:04:41.824" v="1759" actId="478"/>
          <ac:cxnSpMkLst>
            <pc:docMk/>
            <pc:sldMk cId="3487716174" sldId="319"/>
            <ac:cxnSpMk id="16" creationId="{E57B4565-3CD1-4609-A045-71E8B48F15CE}"/>
          </ac:cxnSpMkLst>
        </pc:cxnChg>
        <pc:cxnChg chg="add del mod">
          <ac:chgData name="경완 유" userId="a4e4980a4107c464" providerId="LiveId" clId="{85119116-E4D4-48C5-9545-3DEEFFBDD48A}" dt="2020-12-04T09:04:41.824" v="1759" actId="478"/>
          <ac:cxnSpMkLst>
            <pc:docMk/>
            <pc:sldMk cId="3487716174" sldId="319"/>
            <ac:cxnSpMk id="17" creationId="{042831E8-86D6-4B3B-B62A-99C9AA564CAD}"/>
          </ac:cxnSpMkLst>
        </pc:cxnChg>
        <pc:cxnChg chg="add del mod">
          <ac:chgData name="경완 유" userId="a4e4980a4107c464" providerId="LiveId" clId="{85119116-E4D4-48C5-9545-3DEEFFBDD48A}" dt="2020-12-04T09:04:41.824" v="1759" actId="478"/>
          <ac:cxnSpMkLst>
            <pc:docMk/>
            <pc:sldMk cId="3487716174" sldId="319"/>
            <ac:cxnSpMk id="18" creationId="{800BC782-4486-4081-9EBF-5EC4D98EC027}"/>
          </ac:cxnSpMkLst>
        </pc:cxnChg>
        <pc:cxnChg chg="add del">
          <ac:chgData name="경완 유" userId="a4e4980a4107c464" providerId="LiveId" clId="{85119116-E4D4-48C5-9545-3DEEFFBDD48A}" dt="2020-12-04T09:02:21.307" v="1741" actId="478"/>
          <ac:cxnSpMkLst>
            <pc:docMk/>
            <pc:sldMk cId="3487716174" sldId="319"/>
            <ac:cxnSpMk id="19" creationId="{90BF32C0-BAAB-4AB4-B716-39B922541539}"/>
          </ac:cxnSpMkLst>
        </pc:cxnChg>
        <pc:cxnChg chg="add del mod">
          <ac:chgData name="경완 유" userId="a4e4980a4107c464" providerId="LiveId" clId="{85119116-E4D4-48C5-9545-3DEEFFBDD48A}" dt="2020-12-04T09:04:41.824" v="1759" actId="478"/>
          <ac:cxnSpMkLst>
            <pc:docMk/>
            <pc:sldMk cId="3487716174" sldId="319"/>
            <ac:cxnSpMk id="20" creationId="{179744EC-65D7-4CA1-AFFB-E733D0597DD8}"/>
          </ac:cxnSpMkLst>
        </pc:cxnChg>
        <pc:cxnChg chg="add del mod">
          <ac:chgData name="경완 유" userId="a4e4980a4107c464" providerId="LiveId" clId="{85119116-E4D4-48C5-9545-3DEEFFBDD48A}" dt="2020-12-04T09:04:41.824" v="1759" actId="478"/>
          <ac:cxnSpMkLst>
            <pc:docMk/>
            <pc:sldMk cId="3487716174" sldId="319"/>
            <ac:cxnSpMk id="21" creationId="{89F1BF71-3DF1-4805-8964-8AB5DDFD9B04}"/>
          </ac:cxnSpMkLst>
        </pc:cxnChg>
        <pc:cxnChg chg="add del mod">
          <ac:chgData name="경완 유" userId="a4e4980a4107c464" providerId="LiveId" clId="{85119116-E4D4-48C5-9545-3DEEFFBDD48A}" dt="2020-12-04T09:04:41.824" v="1759" actId="478"/>
          <ac:cxnSpMkLst>
            <pc:docMk/>
            <pc:sldMk cId="3487716174" sldId="319"/>
            <ac:cxnSpMk id="22" creationId="{4C13ADBD-0790-443B-8BAA-D6A09CF6B3AF}"/>
          </ac:cxnSpMkLst>
        </pc:cxnChg>
        <pc:cxnChg chg="add del mod">
          <ac:chgData name="경완 유" userId="a4e4980a4107c464" providerId="LiveId" clId="{85119116-E4D4-48C5-9545-3DEEFFBDD48A}" dt="2020-12-04T12:43:40.182" v="1800" actId="478"/>
          <ac:cxnSpMkLst>
            <pc:docMk/>
            <pc:sldMk cId="3487716174" sldId="319"/>
            <ac:cxnSpMk id="24" creationId="{E55C5FBA-5C48-4A2A-B37C-01942B811661}"/>
          </ac:cxnSpMkLst>
        </pc:cxnChg>
        <pc:cxnChg chg="add del mod">
          <ac:chgData name="경완 유" userId="a4e4980a4107c464" providerId="LiveId" clId="{85119116-E4D4-48C5-9545-3DEEFFBDD48A}" dt="2020-12-04T12:43:40.182" v="1800" actId="478"/>
          <ac:cxnSpMkLst>
            <pc:docMk/>
            <pc:sldMk cId="3487716174" sldId="319"/>
            <ac:cxnSpMk id="26" creationId="{26C536C8-572D-48EB-8C94-16D4213DA160}"/>
          </ac:cxnSpMkLst>
        </pc:cxnChg>
        <pc:cxnChg chg="add del mod">
          <ac:chgData name="경완 유" userId="a4e4980a4107c464" providerId="LiveId" clId="{85119116-E4D4-48C5-9545-3DEEFFBDD48A}" dt="2020-12-04T12:43:40.182" v="1800" actId="478"/>
          <ac:cxnSpMkLst>
            <pc:docMk/>
            <pc:sldMk cId="3487716174" sldId="319"/>
            <ac:cxnSpMk id="28" creationId="{E85723A2-5AD9-4E71-8768-C2F4755FFDB0}"/>
          </ac:cxnSpMkLst>
        </pc:cxnChg>
        <pc:cxnChg chg="add del mod">
          <ac:chgData name="경완 유" userId="a4e4980a4107c464" providerId="LiveId" clId="{85119116-E4D4-48C5-9545-3DEEFFBDD48A}" dt="2020-12-04T12:39:35.021" v="1790" actId="478"/>
          <ac:cxnSpMkLst>
            <pc:docMk/>
            <pc:sldMk cId="3487716174" sldId="319"/>
            <ac:cxnSpMk id="31" creationId="{4A6697F1-0328-47FF-AEEC-A8C698DD5797}"/>
          </ac:cxnSpMkLst>
        </pc:cxnChg>
        <pc:cxnChg chg="add del mod">
          <ac:chgData name="경완 유" userId="a4e4980a4107c464" providerId="LiveId" clId="{85119116-E4D4-48C5-9545-3DEEFFBDD48A}" dt="2020-12-04T12:43:40.182" v="1800" actId="478"/>
          <ac:cxnSpMkLst>
            <pc:docMk/>
            <pc:sldMk cId="3487716174" sldId="319"/>
            <ac:cxnSpMk id="33" creationId="{2D35718A-7EE5-476F-99A6-1A1F9260902B}"/>
          </ac:cxnSpMkLst>
        </pc:cxnChg>
        <pc:cxnChg chg="add del mod">
          <ac:chgData name="경완 유" userId="a4e4980a4107c464" providerId="LiveId" clId="{85119116-E4D4-48C5-9545-3DEEFFBDD48A}" dt="2020-12-04T12:43:40.182" v="1800" actId="478"/>
          <ac:cxnSpMkLst>
            <pc:docMk/>
            <pc:sldMk cId="3487716174" sldId="319"/>
            <ac:cxnSpMk id="35" creationId="{5E7FB7DE-3AC7-4447-A379-205808BE419C}"/>
          </ac:cxnSpMkLst>
        </pc:cxnChg>
        <pc:cxnChg chg="add del mod">
          <ac:chgData name="경완 유" userId="a4e4980a4107c464" providerId="LiveId" clId="{85119116-E4D4-48C5-9545-3DEEFFBDD48A}" dt="2020-12-04T12:43:40.182" v="1800" actId="478"/>
          <ac:cxnSpMkLst>
            <pc:docMk/>
            <pc:sldMk cId="3487716174" sldId="319"/>
            <ac:cxnSpMk id="37" creationId="{A02B07B4-A408-49EB-BEDF-CA047BBE5486}"/>
          </ac:cxnSpMkLst>
        </pc:cxnChg>
      </pc:sldChg>
      <pc:sldChg chg="add del">
        <pc:chgData name="경완 유" userId="a4e4980a4107c464" providerId="LiveId" clId="{85119116-E4D4-48C5-9545-3DEEFFBDD48A}" dt="2020-12-04T13:10:19.100" v="1943"/>
        <pc:sldMkLst>
          <pc:docMk/>
          <pc:sldMk cId="70717534" sldId="320"/>
        </pc:sldMkLst>
      </pc:sldChg>
      <pc:sldChg chg="addSp delSp modSp add">
        <pc:chgData name="경완 유" userId="a4e4980a4107c464" providerId="LiveId" clId="{85119116-E4D4-48C5-9545-3DEEFFBDD48A}" dt="2020-12-07T18:11:39.495" v="7023" actId="20577"/>
        <pc:sldMkLst>
          <pc:docMk/>
          <pc:sldMk cId="1514399544" sldId="320"/>
        </pc:sldMkLst>
        <pc:spChg chg="mod">
          <ac:chgData name="경완 유" userId="a4e4980a4107c464" providerId="LiveId" clId="{85119116-E4D4-48C5-9545-3DEEFFBDD48A}" dt="2020-12-07T18:11:39.495" v="7023" actId="20577"/>
          <ac:spMkLst>
            <pc:docMk/>
            <pc:sldMk cId="1514399544" sldId="320"/>
            <ac:spMk id="2" creationId="{206381AD-4C2B-4745-99B1-0BBCE6131A71}"/>
          </ac:spMkLst>
        </pc:spChg>
        <pc:spChg chg="del">
          <ac:chgData name="경완 유" userId="a4e4980a4107c464" providerId="LiveId" clId="{85119116-E4D4-48C5-9545-3DEEFFBDD48A}" dt="2020-12-04T14:12:15.534" v="2422" actId="478"/>
          <ac:spMkLst>
            <pc:docMk/>
            <pc:sldMk cId="1514399544" sldId="320"/>
            <ac:spMk id="3" creationId="{E20D2789-815B-43ED-9EF8-8087423CD95C}"/>
          </ac:spMkLst>
        </pc:spChg>
        <pc:spChg chg="add mod">
          <ac:chgData name="경완 유" userId="a4e4980a4107c464" providerId="LiveId" clId="{85119116-E4D4-48C5-9545-3DEEFFBDD48A}" dt="2020-12-04T15:48:32.102" v="2633" actId="1076"/>
          <ac:spMkLst>
            <pc:docMk/>
            <pc:sldMk cId="1514399544" sldId="320"/>
            <ac:spMk id="4" creationId="{7FF70B70-AAAF-4DA6-95CB-9E7BA62CBE6A}"/>
          </ac:spMkLst>
        </pc:spChg>
        <pc:spChg chg="del mod">
          <ac:chgData name="경완 유" userId="a4e4980a4107c464" providerId="LiveId" clId="{85119116-E4D4-48C5-9545-3DEEFFBDD48A}" dt="2020-12-04T14:12:20.092" v="2428"/>
          <ac:spMkLst>
            <pc:docMk/>
            <pc:sldMk cId="1514399544" sldId="320"/>
            <ac:spMk id="5" creationId="{31639A58-8081-4954-8869-8130EFA06AB0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6" creationId="{74330EE5-7BBD-4C37-96EC-8B22A0F81436}"/>
          </ac:spMkLst>
        </pc:spChg>
        <pc:spChg chg="del mod">
          <ac:chgData name="경완 유" userId="a4e4980a4107c464" providerId="LiveId" clId="{85119116-E4D4-48C5-9545-3DEEFFBDD48A}" dt="2020-12-04T14:12:36.609" v="2430" actId="478"/>
          <ac:spMkLst>
            <pc:docMk/>
            <pc:sldMk cId="1514399544" sldId="320"/>
            <ac:spMk id="7" creationId="{FB2F3CF6-EB9B-4672-8691-00E51D2F324C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8" creationId="{711F9B8D-A5BD-4594-9463-8CB95C72A99E}"/>
          </ac:spMkLst>
        </pc:spChg>
        <pc:spChg chg="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11" creationId="{5132CB04-8D1D-41A7-BBC2-1A38943E40E3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12" creationId="{3BE3B4AC-AC06-480A-8ABA-75E66ADE1791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14" creationId="{C00A1F57-515F-4F92-8604-DE5A22995CF6}"/>
          </ac:spMkLst>
        </pc:spChg>
        <pc:spChg chg="add del">
          <ac:chgData name="경완 유" userId="a4e4980a4107c464" providerId="LiveId" clId="{85119116-E4D4-48C5-9545-3DEEFFBDD48A}" dt="2020-12-04T15:02:04.905" v="2476"/>
          <ac:spMkLst>
            <pc:docMk/>
            <pc:sldMk cId="1514399544" sldId="320"/>
            <ac:spMk id="16" creationId="{800254A8-ADE9-46CF-9DD7-BC2579283829}"/>
          </ac:spMkLst>
        </pc:spChg>
        <pc:spChg chg="add del">
          <ac:chgData name="경완 유" userId="a4e4980a4107c464" providerId="LiveId" clId="{85119116-E4D4-48C5-9545-3DEEFFBDD48A}" dt="2020-12-04T15:02:04.905" v="2476"/>
          <ac:spMkLst>
            <pc:docMk/>
            <pc:sldMk cId="1514399544" sldId="320"/>
            <ac:spMk id="17" creationId="{4A013646-4185-49DF-BBC5-404974818C24}"/>
          </ac:spMkLst>
        </pc:spChg>
        <pc:spChg chg="add del">
          <ac:chgData name="경완 유" userId="a4e4980a4107c464" providerId="LiveId" clId="{85119116-E4D4-48C5-9545-3DEEFFBDD48A}" dt="2020-12-04T15:02:04.905" v="2476"/>
          <ac:spMkLst>
            <pc:docMk/>
            <pc:sldMk cId="1514399544" sldId="320"/>
            <ac:spMk id="18" creationId="{1F6E2ACF-69C6-495D-8E1F-B32F06E84612}"/>
          </ac:spMkLst>
        </pc:spChg>
        <pc:spChg chg="add del">
          <ac:chgData name="경완 유" userId="a4e4980a4107c464" providerId="LiveId" clId="{85119116-E4D4-48C5-9545-3DEEFFBDD48A}" dt="2020-12-04T15:02:04.905" v="2476"/>
          <ac:spMkLst>
            <pc:docMk/>
            <pc:sldMk cId="1514399544" sldId="320"/>
            <ac:spMk id="19" creationId="{4BA85FD4-0084-4BD9-86CB-7AB31D6EA870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20" creationId="{F4DA932D-73C7-40AC-B989-C05544D8B891}"/>
          </ac:spMkLst>
        </pc:spChg>
        <pc:spChg chg="add del mod">
          <ac:chgData name="경완 유" userId="a4e4980a4107c464" providerId="LiveId" clId="{85119116-E4D4-48C5-9545-3DEEFFBDD48A}" dt="2020-12-04T15:02:47.007" v="2514" actId="478"/>
          <ac:spMkLst>
            <pc:docMk/>
            <pc:sldMk cId="1514399544" sldId="320"/>
            <ac:spMk id="21" creationId="{99653D70-0CD2-40C8-B780-C0CBD4AECDD2}"/>
          </ac:spMkLst>
        </pc:spChg>
        <pc:spChg chg="add del">
          <ac:chgData name="경완 유" userId="a4e4980a4107c464" providerId="LiveId" clId="{85119116-E4D4-48C5-9545-3DEEFFBDD48A}" dt="2020-12-04T15:02:49.264" v="2516"/>
          <ac:spMkLst>
            <pc:docMk/>
            <pc:sldMk cId="1514399544" sldId="320"/>
            <ac:spMk id="22" creationId="{6BD855E4-F90E-4102-A8EB-9D5512D69D98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23" creationId="{0A95DA2F-0738-47C8-8A2A-8C234F024488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24" creationId="{78FDCA6C-DAA6-4B5C-BB08-43CDFD8B5911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25" creationId="{49A2F569-C734-4C25-9116-6FBA7ECE9C43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26" creationId="{548E0B38-38F0-47D5-90BB-1E962178B69A}"/>
          </ac:spMkLst>
        </pc:spChg>
        <pc:spChg chg="add del">
          <ac:chgData name="경완 유" userId="a4e4980a4107c464" providerId="LiveId" clId="{85119116-E4D4-48C5-9545-3DEEFFBDD48A}" dt="2020-12-04T15:54:30.584" v="2635"/>
          <ac:spMkLst>
            <pc:docMk/>
            <pc:sldMk cId="1514399544" sldId="320"/>
            <ac:spMk id="27" creationId="{8869580B-645E-4ABF-AFEE-EFC53EE4353D}"/>
          </ac:spMkLst>
        </pc:spChg>
        <pc:spChg chg="add del">
          <ac:chgData name="경완 유" userId="a4e4980a4107c464" providerId="LiveId" clId="{85119116-E4D4-48C5-9545-3DEEFFBDD48A}" dt="2020-12-04T15:54:30.584" v="2635"/>
          <ac:spMkLst>
            <pc:docMk/>
            <pc:sldMk cId="1514399544" sldId="320"/>
            <ac:spMk id="28" creationId="{009988DB-DC17-4B8B-BA56-39D66A881978}"/>
          </ac:spMkLst>
        </pc:spChg>
        <pc:spChg chg="add del">
          <ac:chgData name="경완 유" userId="a4e4980a4107c464" providerId="LiveId" clId="{85119116-E4D4-48C5-9545-3DEEFFBDD48A}" dt="2020-12-04T15:54:30.584" v="2635"/>
          <ac:spMkLst>
            <pc:docMk/>
            <pc:sldMk cId="1514399544" sldId="320"/>
            <ac:spMk id="29" creationId="{400652B7-D192-4698-80C7-FEE7D7F4B303}"/>
          </ac:spMkLst>
        </pc:spChg>
        <pc:spChg chg="add del">
          <ac:chgData name="경완 유" userId="a4e4980a4107c464" providerId="LiveId" clId="{85119116-E4D4-48C5-9545-3DEEFFBDD48A}" dt="2020-12-04T15:54:30.584" v="2635"/>
          <ac:spMkLst>
            <pc:docMk/>
            <pc:sldMk cId="1514399544" sldId="320"/>
            <ac:spMk id="30" creationId="{4F83E543-9577-481E-950D-27B60007AF47}"/>
          </ac:spMkLst>
        </pc:spChg>
        <pc:spChg chg="add del">
          <ac:chgData name="경완 유" userId="a4e4980a4107c464" providerId="LiveId" clId="{85119116-E4D4-48C5-9545-3DEEFFBDD48A}" dt="2020-12-04T15:54:30.584" v="2635"/>
          <ac:spMkLst>
            <pc:docMk/>
            <pc:sldMk cId="1514399544" sldId="320"/>
            <ac:spMk id="31" creationId="{A9A4AE8B-C6A7-4345-BC65-D1170E6A516D}"/>
          </ac:spMkLst>
        </pc:spChg>
        <pc:spChg chg="add del">
          <ac:chgData name="경완 유" userId="a4e4980a4107c464" providerId="LiveId" clId="{85119116-E4D4-48C5-9545-3DEEFFBDD48A}" dt="2020-12-04T15:54:30.584" v="2635"/>
          <ac:spMkLst>
            <pc:docMk/>
            <pc:sldMk cId="1514399544" sldId="320"/>
            <ac:spMk id="32" creationId="{D8EC7B17-CD7E-441E-83FC-37D98508B0E4}"/>
          </ac:spMkLst>
        </pc:spChg>
        <pc:spChg chg="add del">
          <ac:chgData name="경완 유" userId="a4e4980a4107c464" providerId="LiveId" clId="{85119116-E4D4-48C5-9545-3DEEFFBDD48A}" dt="2020-12-04T15:54:30.584" v="2635"/>
          <ac:spMkLst>
            <pc:docMk/>
            <pc:sldMk cId="1514399544" sldId="320"/>
            <ac:spMk id="33" creationId="{D107FD2E-E05F-48EA-8B3A-3B7999DC155D}"/>
          </ac:spMkLst>
        </pc:spChg>
        <pc:spChg chg="add del">
          <ac:chgData name="경완 유" userId="a4e4980a4107c464" providerId="LiveId" clId="{85119116-E4D4-48C5-9545-3DEEFFBDD48A}" dt="2020-12-04T15:54:30.584" v="2635"/>
          <ac:spMkLst>
            <pc:docMk/>
            <pc:sldMk cId="1514399544" sldId="320"/>
            <ac:spMk id="34" creationId="{40A2C358-92BB-42D1-A1FE-FD62F47F215F}"/>
          </ac:spMkLst>
        </pc:spChg>
        <pc:spChg chg="add del">
          <ac:chgData name="경완 유" userId="a4e4980a4107c464" providerId="LiveId" clId="{85119116-E4D4-48C5-9545-3DEEFFBDD48A}" dt="2020-12-04T15:54:30.584" v="2635"/>
          <ac:spMkLst>
            <pc:docMk/>
            <pc:sldMk cId="1514399544" sldId="320"/>
            <ac:spMk id="35" creationId="{4D4BBE1E-6377-421E-8FEE-7A987A09C7D5}"/>
          </ac:spMkLst>
        </pc:spChg>
        <pc:spChg chg="add del">
          <ac:chgData name="경완 유" userId="a4e4980a4107c464" providerId="LiveId" clId="{85119116-E4D4-48C5-9545-3DEEFFBDD48A}" dt="2020-12-04T15:54:30.584" v="2635"/>
          <ac:spMkLst>
            <pc:docMk/>
            <pc:sldMk cId="1514399544" sldId="320"/>
            <ac:spMk id="36" creationId="{B548998D-0E24-4215-850C-38F94B0902C4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37" creationId="{5BC77346-BFAA-4C5B-84BC-9B811F37C281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38" creationId="{21823D7A-90CA-40DF-826D-51206294A219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39" creationId="{FC34D863-7149-47EE-A42C-7E070DE1FCBB}"/>
          </ac:spMkLst>
        </pc:spChg>
        <pc:spChg chg="add del mod">
          <ac:chgData name="경완 유" userId="a4e4980a4107c464" providerId="LiveId" clId="{85119116-E4D4-48C5-9545-3DEEFFBDD48A}" dt="2020-12-07T15:25:16.063" v="2986" actId="478"/>
          <ac:spMkLst>
            <pc:docMk/>
            <pc:sldMk cId="1514399544" sldId="320"/>
            <ac:spMk id="40" creationId="{D63EDF1D-15CD-46E9-AF0C-ACD83E76D29D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41" creationId="{7726D193-2599-4A57-837F-BED5B0EB1584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43" creationId="{3E412564-1965-4D80-959D-099ED3E6AC66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61" creationId="{1A563C72-2368-411E-8215-7C2B1F54251E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62" creationId="{C3A1FFC6-23CE-4326-BD90-C6E5C4C7AA91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63" creationId="{C2BD216A-939A-46F4-A3B9-4B0D64AF8A42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74" creationId="{62886681-1E43-446F-BAE9-68718516CDF7}"/>
          </ac:spMkLst>
        </pc:spChg>
        <pc:spChg chg="add mod">
          <ac:chgData name="경완 유" userId="a4e4980a4107c464" providerId="LiveId" clId="{85119116-E4D4-48C5-9545-3DEEFFBDD48A}" dt="2020-12-07T15:48:06.631" v="3225" actId="255"/>
          <ac:spMkLst>
            <pc:docMk/>
            <pc:sldMk cId="1514399544" sldId="320"/>
            <ac:spMk id="75" creationId="{92775A16-A09A-4C6C-A438-DC02E24102AB}"/>
          </ac:spMkLst>
        </pc:spChg>
        <pc:picChg chg="del">
          <ac:chgData name="경완 유" userId="a4e4980a4107c464" providerId="LiveId" clId="{85119116-E4D4-48C5-9545-3DEEFFBDD48A}" dt="2020-12-04T14:12:16.403" v="2423" actId="478"/>
          <ac:picMkLst>
            <pc:docMk/>
            <pc:sldMk cId="1514399544" sldId="320"/>
            <ac:picMk id="10" creationId="{2FB3C19A-22EF-4B37-BF15-68612B215529}"/>
          </ac:picMkLst>
        </pc:picChg>
        <pc:picChg chg="del">
          <ac:chgData name="경완 유" userId="a4e4980a4107c464" providerId="LiveId" clId="{85119116-E4D4-48C5-9545-3DEEFFBDD48A}" dt="2020-12-04T14:12:16.842" v="2424" actId="478"/>
          <ac:picMkLst>
            <pc:docMk/>
            <pc:sldMk cId="1514399544" sldId="320"/>
            <ac:picMk id="13" creationId="{8C821B8F-8C44-42AC-B137-7F979EDFB6B9}"/>
          </ac:picMkLst>
        </pc:picChg>
        <pc:picChg chg="del">
          <ac:chgData name="경완 유" userId="a4e4980a4107c464" providerId="LiveId" clId="{85119116-E4D4-48C5-9545-3DEEFFBDD48A}" dt="2020-12-04T14:12:17.409" v="2425" actId="478"/>
          <ac:picMkLst>
            <pc:docMk/>
            <pc:sldMk cId="1514399544" sldId="320"/>
            <ac:picMk id="15" creationId="{58F6398E-6AF6-4C9D-92EE-9509EE9CD721}"/>
          </ac:picMkLst>
        </pc:picChg>
        <pc:cxnChg chg="add mod">
          <ac:chgData name="경완 유" userId="a4e4980a4107c464" providerId="LiveId" clId="{85119116-E4D4-48C5-9545-3DEEFFBDD48A}" dt="2020-12-07T15:27:08.176" v="3005" actId="11529"/>
          <ac:cxnSpMkLst>
            <pc:docMk/>
            <pc:sldMk cId="1514399544" sldId="320"/>
            <ac:cxnSpMk id="5" creationId="{6CD1EE4A-95A3-4321-BA13-A9559126CA1E}"/>
          </ac:cxnSpMkLst>
        </pc:cxnChg>
        <pc:cxnChg chg="add mod">
          <ac:chgData name="경완 유" userId="a4e4980a4107c464" providerId="LiveId" clId="{85119116-E4D4-48C5-9545-3DEEFFBDD48A}" dt="2020-12-07T15:27:16.420" v="3006" actId="11529"/>
          <ac:cxnSpMkLst>
            <pc:docMk/>
            <pc:sldMk cId="1514399544" sldId="320"/>
            <ac:cxnSpMk id="9" creationId="{0BE8BF45-C998-472B-9288-811140D04A7C}"/>
          </ac:cxnSpMkLst>
        </pc:cxnChg>
        <pc:cxnChg chg="add mod">
          <ac:chgData name="경완 유" userId="a4e4980a4107c464" providerId="LiveId" clId="{85119116-E4D4-48C5-9545-3DEEFFBDD48A}" dt="2020-12-07T15:28:47.714" v="3043" actId="11529"/>
          <ac:cxnSpMkLst>
            <pc:docMk/>
            <pc:sldMk cId="1514399544" sldId="320"/>
            <ac:cxnSpMk id="13" creationId="{B6AB1D6A-B86F-440C-ABCF-AC14FC43E631}"/>
          </ac:cxnSpMkLst>
        </pc:cxnChg>
        <pc:cxnChg chg="add del mod">
          <ac:chgData name="경완 유" userId="a4e4980a4107c464" providerId="LiveId" clId="{85119116-E4D4-48C5-9545-3DEEFFBDD48A}" dt="2020-12-07T15:28:56.325" v="3045" actId="11529"/>
          <ac:cxnSpMkLst>
            <pc:docMk/>
            <pc:sldMk cId="1514399544" sldId="320"/>
            <ac:cxnSpMk id="16" creationId="{1B6B7E4A-337E-43FA-8041-C70534D1C6ED}"/>
          </ac:cxnSpMkLst>
        </pc:cxnChg>
        <pc:cxnChg chg="add mod">
          <ac:chgData name="경완 유" userId="a4e4980a4107c464" providerId="LiveId" clId="{85119116-E4D4-48C5-9545-3DEEFFBDD48A}" dt="2020-12-07T15:29:01.194" v="3046" actId="11529"/>
          <ac:cxnSpMkLst>
            <pc:docMk/>
            <pc:sldMk cId="1514399544" sldId="320"/>
            <ac:cxnSpMk id="18" creationId="{182A8CBB-BF9C-43C0-A915-AF7FD5185BAE}"/>
          </ac:cxnSpMkLst>
        </pc:cxnChg>
        <pc:cxnChg chg="add mod">
          <ac:chgData name="경완 유" userId="a4e4980a4107c464" providerId="LiveId" clId="{85119116-E4D4-48C5-9545-3DEEFFBDD48A}" dt="2020-12-07T15:29:07.091" v="3047" actId="11529"/>
          <ac:cxnSpMkLst>
            <pc:docMk/>
            <pc:sldMk cId="1514399544" sldId="320"/>
            <ac:cxnSpMk id="21" creationId="{4BEE432C-FF5D-48B1-B0EC-543CCCF7F21F}"/>
          </ac:cxnSpMkLst>
        </pc:cxnChg>
        <pc:cxnChg chg="add mod">
          <ac:chgData name="경완 유" userId="a4e4980a4107c464" providerId="LiveId" clId="{85119116-E4D4-48C5-9545-3DEEFFBDD48A}" dt="2020-12-07T15:29:15.621" v="3049" actId="11529"/>
          <ac:cxnSpMkLst>
            <pc:docMk/>
            <pc:sldMk cId="1514399544" sldId="320"/>
            <ac:cxnSpMk id="27" creationId="{39F8ACA9-0732-497A-AEA5-90FD44F73277}"/>
          </ac:cxnSpMkLst>
        </pc:cxnChg>
        <pc:cxnChg chg="add mod">
          <ac:chgData name="경완 유" userId="a4e4980a4107c464" providerId="LiveId" clId="{85119116-E4D4-48C5-9545-3DEEFFBDD48A}" dt="2020-12-07T15:29:20.459" v="3050" actId="11529"/>
          <ac:cxnSpMkLst>
            <pc:docMk/>
            <pc:sldMk cId="1514399544" sldId="320"/>
            <ac:cxnSpMk id="29" creationId="{CD1A16AC-2E00-40BA-A292-F73DB48166B5}"/>
          </ac:cxnSpMkLst>
        </pc:cxnChg>
        <pc:cxnChg chg="add del mod">
          <ac:chgData name="경완 유" userId="a4e4980a4107c464" providerId="LiveId" clId="{85119116-E4D4-48C5-9545-3DEEFFBDD48A}" dt="2020-12-04T16:00:38.523" v="2724" actId="478"/>
          <ac:cxnSpMkLst>
            <pc:docMk/>
            <pc:sldMk cId="1514399544" sldId="320"/>
            <ac:cxnSpMk id="40" creationId="{4AC08456-703B-42CD-AB97-9E202FD1CD85}"/>
          </ac:cxnSpMkLst>
        </pc:cxnChg>
        <pc:cxnChg chg="add del mod">
          <ac:chgData name="경완 유" userId="a4e4980a4107c464" providerId="LiveId" clId="{85119116-E4D4-48C5-9545-3DEEFFBDD48A}" dt="2020-12-04T16:00:36.941" v="2723" actId="478"/>
          <ac:cxnSpMkLst>
            <pc:docMk/>
            <pc:sldMk cId="1514399544" sldId="320"/>
            <ac:cxnSpMk id="42" creationId="{8A3CBF8A-E32C-4797-A498-789D2EEE6E11}"/>
          </ac:cxnSpMkLst>
        </pc:cxnChg>
        <pc:cxnChg chg="add del mod">
          <ac:chgData name="경완 유" userId="a4e4980a4107c464" providerId="LiveId" clId="{85119116-E4D4-48C5-9545-3DEEFFBDD48A}" dt="2020-12-04T16:00:36.015" v="2722" actId="478"/>
          <ac:cxnSpMkLst>
            <pc:docMk/>
            <pc:sldMk cId="1514399544" sldId="320"/>
            <ac:cxnSpMk id="44" creationId="{7D10ED75-4C5E-4EB7-B9C6-38AE51E8DD7D}"/>
          </ac:cxnSpMkLst>
        </pc:cxnChg>
        <pc:cxnChg chg="add mod">
          <ac:chgData name="경완 유" userId="a4e4980a4107c464" providerId="LiveId" clId="{85119116-E4D4-48C5-9545-3DEEFFBDD48A}" dt="2020-12-04T16:15:41.224" v="2804" actId="1076"/>
          <ac:cxnSpMkLst>
            <pc:docMk/>
            <pc:sldMk cId="1514399544" sldId="320"/>
            <ac:cxnSpMk id="46" creationId="{252F35FB-2CA6-48D0-8A06-07BFDD7E16F9}"/>
          </ac:cxnSpMkLst>
        </pc:cxnChg>
        <pc:cxnChg chg="add mod">
          <ac:chgData name="경완 유" userId="a4e4980a4107c464" providerId="LiveId" clId="{85119116-E4D4-48C5-9545-3DEEFFBDD48A}" dt="2020-12-04T16:15:41.224" v="2804" actId="1076"/>
          <ac:cxnSpMkLst>
            <pc:docMk/>
            <pc:sldMk cId="1514399544" sldId="320"/>
            <ac:cxnSpMk id="48" creationId="{B05E038F-B304-4E89-A949-E23A02AA415D}"/>
          </ac:cxnSpMkLst>
        </pc:cxnChg>
        <pc:cxnChg chg="add mod">
          <ac:chgData name="경완 유" userId="a4e4980a4107c464" providerId="LiveId" clId="{85119116-E4D4-48C5-9545-3DEEFFBDD48A}" dt="2020-12-04T16:15:41.224" v="2804" actId="1076"/>
          <ac:cxnSpMkLst>
            <pc:docMk/>
            <pc:sldMk cId="1514399544" sldId="320"/>
            <ac:cxnSpMk id="50" creationId="{60B24850-F6EF-41B1-952F-48336B0BE9B7}"/>
          </ac:cxnSpMkLst>
        </pc:cxnChg>
        <pc:cxnChg chg="add mod">
          <ac:chgData name="경완 유" userId="a4e4980a4107c464" providerId="LiveId" clId="{85119116-E4D4-48C5-9545-3DEEFFBDD48A}" dt="2020-12-04T16:15:41.224" v="2804" actId="1076"/>
          <ac:cxnSpMkLst>
            <pc:docMk/>
            <pc:sldMk cId="1514399544" sldId="320"/>
            <ac:cxnSpMk id="52" creationId="{D61B4AE6-D0CD-4684-BB42-ABF6E9612DF8}"/>
          </ac:cxnSpMkLst>
        </pc:cxnChg>
        <pc:cxnChg chg="add mod">
          <ac:chgData name="경완 유" userId="a4e4980a4107c464" providerId="LiveId" clId="{85119116-E4D4-48C5-9545-3DEEFFBDD48A}" dt="2020-12-04T16:15:41.224" v="2804" actId="1076"/>
          <ac:cxnSpMkLst>
            <pc:docMk/>
            <pc:sldMk cId="1514399544" sldId="320"/>
            <ac:cxnSpMk id="54" creationId="{CCDA639C-7DD7-4391-97A3-31A77427BFBF}"/>
          </ac:cxnSpMkLst>
        </pc:cxnChg>
        <pc:cxnChg chg="add mod">
          <ac:chgData name="경완 유" userId="a4e4980a4107c464" providerId="LiveId" clId="{85119116-E4D4-48C5-9545-3DEEFFBDD48A}" dt="2020-12-04T16:15:41.224" v="2804" actId="1076"/>
          <ac:cxnSpMkLst>
            <pc:docMk/>
            <pc:sldMk cId="1514399544" sldId="320"/>
            <ac:cxnSpMk id="56" creationId="{D08BA0C7-D2E3-42FF-8F36-CE9F5259EA12}"/>
          </ac:cxnSpMkLst>
        </pc:cxnChg>
        <pc:cxnChg chg="add mod">
          <ac:chgData name="경완 유" userId="a4e4980a4107c464" providerId="LiveId" clId="{85119116-E4D4-48C5-9545-3DEEFFBDD48A}" dt="2020-12-04T16:15:41.224" v="2804" actId="1076"/>
          <ac:cxnSpMkLst>
            <pc:docMk/>
            <pc:sldMk cId="1514399544" sldId="320"/>
            <ac:cxnSpMk id="58" creationId="{46F065CB-1E87-46B8-B2AA-3D019B19AEE4}"/>
          </ac:cxnSpMkLst>
        </pc:cxnChg>
        <pc:cxnChg chg="add mod">
          <ac:chgData name="경완 유" userId="a4e4980a4107c464" providerId="LiveId" clId="{85119116-E4D4-48C5-9545-3DEEFFBDD48A}" dt="2020-12-04T16:15:41.224" v="2804" actId="1076"/>
          <ac:cxnSpMkLst>
            <pc:docMk/>
            <pc:sldMk cId="1514399544" sldId="320"/>
            <ac:cxnSpMk id="60" creationId="{A35AD533-4B23-4277-8268-EE3D91405F5E}"/>
          </ac:cxnSpMkLst>
        </pc:cxnChg>
        <pc:cxnChg chg="add mod">
          <ac:chgData name="경완 유" userId="a4e4980a4107c464" providerId="LiveId" clId="{85119116-E4D4-48C5-9545-3DEEFFBDD48A}" dt="2020-12-04T16:15:13.389" v="2801" actId="14100"/>
          <ac:cxnSpMkLst>
            <pc:docMk/>
            <pc:sldMk cId="1514399544" sldId="320"/>
            <ac:cxnSpMk id="65" creationId="{01AA3724-9E2F-4E3D-A1EF-47B8F1CD2166}"/>
          </ac:cxnSpMkLst>
        </pc:cxnChg>
        <pc:cxnChg chg="add mod">
          <ac:chgData name="경완 유" userId="a4e4980a4107c464" providerId="LiveId" clId="{85119116-E4D4-48C5-9545-3DEEFFBDD48A}" dt="2020-12-04T16:15:13.389" v="2801" actId="14100"/>
          <ac:cxnSpMkLst>
            <pc:docMk/>
            <pc:sldMk cId="1514399544" sldId="320"/>
            <ac:cxnSpMk id="67" creationId="{91B34F42-CF72-4683-934F-DE3783808205}"/>
          </ac:cxnSpMkLst>
        </pc:cxnChg>
        <pc:cxnChg chg="add mod">
          <ac:chgData name="경완 유" userId="a4e4980a4107c464" providerId="LiveId" clId="{85119116-E4D4-48C5-9545-3DEEFFBDD48A}" dt="2020-12-04T16:15:13.389" v="2801" actId="14100"/>
          <ac:cxnSpMkLst>
            <pc:docMk/>
            <pc:sldMk cId="1514399544" sldId="320"/>
            <ac:cxnSpMk id="69" creationId="{1500F4DB-59BD-4E95-8482-DC21C430F9F7}"/>
          </ac:cxnSpMkLst>
        </pc:cxnChg>
        <pc:cxnChg chg="add mod">
          <ac:chgData name="경완 유" userId="a4e4980a4107c464" providerId="LiveId" clId="{85119116-E4D4-48C5-9545-3DEEFFBDD48A}" dt="2020-12-04T16:15:10.888" v="2800" actId="14100"/>
          <ac:cxnSpMkLst>
            <pc:docMk/>
            <pc:sldMk cId="1514399544" sldId="320"/>
            <ac:cxnSpMk id="71" creationId="{F748A89C-6D26-444C-9281-519BCB426B8E}"/>
          </ac:cxnSpMkLst>
        </pc:cxnChg>
        <pc:cxnChg chg="add mod">
          <ac:chgData name="경완 유" userId="a4e4980a4107c464" providerId="LiveId" clId="{85119116-E4D4-48C5-9545-3DEEFFBDD48A}" dt="2020-12-04T16:15:10.888" v="2800" actId="14100"/>
          <ac:cxnSpMkLst>
            <pc:docMk/>
            <pc:sldMk cId="1514399544" sldId="320"/>
            <ac:cxnSpMk id="73" creationId="{88929037-694E-4326-B52F-155E813A91C3}"/>
          </ac:cxnSpMkLst>
        </pc:cxnChg>
        <pc:cxnChg chg="add mod">
          <ac:chgData name="경완 유" userId="a4e4980a4107c464" providerId="LiveId" clId="{85119116-E4D4-48C5-9545-3DEEFFBDD48A}" dt="2020-12-04T16:15:28.173" v="2802" actId="11529"/>
          <ac:cxnSpMkLst>
            <pc:docMk/>
            <pc:sldMk cId="1514399544" sldId="320"/>
            <ac:cxnSpMk id="82" creationId="{71A51954-9589-4322-A94A-5AFC599D790B}"/>
          </ac:cxnSpMkLst>
        </pc:cxnChg>
        <pc:cxnChg chg="add mod">
          <ac:chgData name="경완 유" userId="a4e4980a4107c464" providerId="LiveId" clId="{85119116-E4D4-48C5-9545-3DEEFFBDD48A}" dt="2020-12-04T16:15:41.224" v="2804" actId="1076"/>
          <ac:cxnSpMkLst>
            <pc:docMk/>
            <pc:sldMk cId="1514399544" sldId="320"/>
            <ac:cxnSpMk id="84" creationId="{82E6C33E-E1C1-48F4-BD63-A0AE89148C19}"/>
          </ac:cxnSpMkLst>
        </pc:cxnChg>
      </pc:sldChg>
      <pc:sldChg chg="add del">
        <pc:chgData name="경완 유" userId="a4e4980a4107c464" providerId="LiveId" clId="{85119116-E4D4-48C5-9545-3DEEFFBDD48A}" dt="2020-12-04T13:10:13.750" v="1941"/>
        <pc:sldMkLst>
          <pc:docMk/>
          <pc:sldMk cId="3935672220" sldId="320"/>
        </pc:sldMkLst>
      </pc:sldChg>
      <pc:sldChg chg="addSp delSp modSp add del">
        <pc:chgData name="경완 유" userId="a4e4980a4107c464" providerId="LiveId" clId="{85119116-E4D4-48C5-9545-3DEEFFBDD48A}" dt="2020-12-07T19:04:32.141" v="7754" actId="20577"/>
        <pc:sldMkLst>
          <pc:docMk/>
          <pc:sldMk cId="3633863707" sldId="321"/>
        </pc:sldMkLst>
        <pc:spChg chg="mod">
          <ac:chgData name="경완 유" userId="a4e4980a4107c464" providerId="LiveId" clId="{85119116-E4D4-48C5-9545-3DEEFFBDD48A}" dt="2020-12-07T18:11:42.980" v="7026" actId="20577"/>
          <ac:spMkLst>
            <pc:docMk/>
            <pc:sldMk cId="3633863707" sldId="321"/>
            <ac:spMk id="2" creationId="{206381AD-4C2B-4745-99B1-0BBCE6131A71}"/>
          </ac:spMkLst>
        </pc:spChg>
        <pc:spChg chg="add del mod">
          <ac:chgData name="경완 유" userId="a4e4980a4107c464" providerId="LiveId" clId="{85119116-E4D4-48C5-9545-3DEEFFBDD48A}" dt="2020-12-07T15:33:36.024" v="3065"/>
          <ac:spMkLst>
            <pc:docMk/>
            <pc:sldMk cId="3633863707" sldId="321"/>
            <ac:spMk id="3" creationId="{C76A294E-A19F-4A7D-B109-D934A616C2F5}"/>
          </ac:spMkLst>
        </pc:spChg>
        <pc:spChg chg="del">
          <ac:chgData name="경완 유" userId="a4e4980a4107c464" providerId="LiveId" clId="{85119116-E4D4-48C5-9545-3DEEFFBDD48A}" dt="2020-12-07T15:33:27.546" v="3061" actId="478"/>
          <ac:spMkLst>
            <pc:docMk/>
            <pc:sldMk cId="3633863707" sldId="321"/>
            <ac:spMk id="4" creationId="{7FF70B70-AAAF-4DA6-95CB-9E7BA62CBE6A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6" creationId="{74330EE5-7BBD-4C37-96EC-8B22A0F81436}"/>
          </ac:spMkLst>
        </pc:spChg>
        <pc:spChg chg="add mod">
          <ac:chgData name="경완 유" userId="a4e4980a4107c464" providerId="LiveId" clId="{85119116-E4D4-48C5-9545-3DEEFFBDD48A}" dt="2020-12-07T18:29:32.882" v="7379" actId="113"/>
          <ac:spMkLst>
            <pc:docMk/>
            <pc:sldMk cId="3633863707" sldId="321"/>
            <ac:spMk id="7" creationId="{A99DBFA2-385D-4BF4-A6F8-85CBC298F4F6}"/>
          </ac:spMkLst>
        </pc:spChg>
        <pc:spChg chg="del">
          <ac:chgData name="경완 유" userId="a4e4980a4107c464" providerId="LiveId" clId="{85119116-E4D4-48C5-9545-3DEEFFBDD48A}" dt="2020-12-07T15:33:24.388" v="3058" actId="478"/>
          <ac:spMkLst>
            <pc:docMk/>
            <pc:sldMk cId="3633863707" sldId="321"/>
            <ac:spMk id="8" creationId="{711F9B8D-A5BD-4594-9463-8CB95C72A99E}"/>
          </ac:spMkLst>
        </pc:spChg>
        <pc:spChg chg="add mod">
          <ac:chgData name="경완 유" userId="a4e4980a4107c464" providerId="LiveId" clId="{85119116-E4D4-48C5-9545-3DEEFFBDD48A}" dt="2020-12-07T18:29:35.330" v="7380" actId="113"/>
          <ac:spMkLst>
            <pc:docMk/>
            <pc:sldMk cId="3633863707" sldId="321"/>
            <ac:spMk id="10" creationId="{8A602B3C-9B5E-4B13-B285-53FA23217CBF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11" creationId="{5132CB04-8D1D-41A7-BBC2-1A38943E40E3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12" creationId="{3BE3B4AC-AC06-480A-8ABA-75E66ADE1791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14" creationId="{C00A1F57-515F-4F92-8604-DE5A22995CF6}"/>
          </ac:spMkLst>
        </pc:spChg>
        <pc:spChg chg="add del mod">
          <ac:chgData name="경완 유" userId="a4e4980a4107c464" providerId="LiveId" clId="{85119116-E4D4-48C5-9545-3DEEFFBDD48A}" dt="2020-12-07T18:09:45.458" v="6969" actId="478"/>
          <ac:spMkLst>
            <pc:docMk/>
            <pc:sldMk cId="3633863707" sldId="321"/>
            <ac:spMk id="15" creationId="{06CB00CE-5500-40D5-AFD0-277D862743C0}"/>
          </ac:spMkLst>
        </pc:spChg>
        <pc:spChg chg="add del mod">
          <ac:chgData name="경완 유" userId="a4e4980a4107c464" providerId="LiveId" clId="{85119116-E4D4-48C5-9545-3DEEFFBDD48A}" dt="2020-12-07T18:21:42.294" v="7096"/>
          <ac:spMkLst>
            <pc:docMk/>
            <pc:sldMk cId="3633863707" sldId="321"/>
            <ac:spMk id="16" creationId="{9717177F-2641-49AB-9DD0-24AB0827B0FD}"/>
          </ac:spMkLst>
        </pc:spChg>
        <pc:spChg chg="add del mod">
          <ac:chgData name="경완 유" userId="a4e4980a4107c464" providerId="LiveId" clId="{85119116-E4D4-48C5-9545-3DEEFFBDD48A}" dt="2020-12-07T18:24:39.364" v="7105"/>
          <ac:spMkLst>
            <pc:docMk/>
            <pc:sldMk cId="3633863707" sldId="321"/>
            <ac:spMk id="17" creationId="{D919FD2B-1191-483F-99C2-C37105EDD780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20" creationId="{F4DA932D-73C7-40AC-B989-C05544D8B891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23" creationId="{0A95DA2F-0738-47C8-8A2A-8C234F024488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24" creationId="{78FDCA6C-DAA6-4B5C-BB08-43CDFD8B5911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25" creationId="{49A2F569-C734-4C25-9116-6FBA7ECE9C43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26" creationId="{548E0B38-38F0-47D5-90BB-1E962178B69A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37" creationId="{5BC77346-BFAA-4C5B-84BC-9B811F37C281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38" creationId="{21823D7A-90CA-40DF-826D-51206294A219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39" creationId="{FC34D863-7149-47EE-A42C-7E070DE1FCBB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41" creationId="{7726D193-2599-4A57-837F-BED5B0EB1584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43" creationId="{3E412564-1965-4D80-959D-099ED3E6AC66}"/>
          </ac:spMkLst>
        </pc:spChg>
        <pc:spChg chg="add del mod">
          <ac:chgData name="경완 유" userId="a4e4980a4107c464" providerId="LiveId" clId="{85119116-E4D4-48C5-9545-3DEEFFBDD48A}" dt="2020-12-07T18:09:47.043" v="6970" actId="478"/>
          <ac:spMkLst>
            <pc:docMk/>
            <pc:sldMk cId="3633863707" sldId="321"/>
            <ac:spMk id="51" creationId="{6E7E0F14-F3EA-4980-B37C-219BB8B7AC5D}"/>
          </ac:spMkLst>
        </pc:spChg>
        <pc:spChg chg="add del mod">
          <ac:chgData name="경완 유" userId="a4e4980a4107c464" providerId="LiveId" clId="{85119116-E4D4-48C5-9545-3DEEFFBDD48A}" dt="2020-12-07T18:09:42.865" v="6967" actId="478"/>
          <ac:spMkLst>
            <pc:docMk/>
            <pc:sldMk cId="3633863707" sldId="321"/>
            <ac:spMk id="53" creationId="{5B9D09D8-DC24-4FFF-B844-26C22421E4AA}"/>
          </ac:spMkLst>
        </pc:spChg>
        <pc:spChg chg="add mod">
          <ac:chgData name="경완 유" userId="a4e4980a4107c464" providerId="LiveId" clId="{85119116-E4D4-48C5-9545-3DEEFFBDD48A}" dt="2020-12-07T19:04:32.141" v="7754" actId="20577"/>
          <ac:spMkLst>
            <pc:docMk/>
            <pc:sldMk cId="3633863707" sldId="321"/>
            <ac:spMk id="55" creationId="{B41CB110-1BD6-4978-A9F3-B3C1EEC69695}"/>
          </ac:spMkLst>
        </pc:spChg>
        <pc:spChg chg="add del">
          <ac:chgData name="경완 유" userId="a4e4980a4107c464" providerId="LiveId" clId="{85119116-E4D4-48C5-9545-3DEEFFBDD48A}" dt="2020-12-07T18:26:16.283" v="7158"/>
          <ac:spMkLst>
            <pc:docMk/>
            <pc:sldMk cId="3633863707" sldId="321"/>
            <ac:spMk id="57" creationId="{658B1711-88CB-41D8-A237-A58C364226B7}"/>
          </ac:spMkLst>
        </pc:spChg>
        <pc:spChg chg="add mod">
          <ac:chgData name="경완 유" userId="a4e4980a4107c464" providerId="LiveId" clId="{85119116-E4D4-48C5-9545-3DEEFFBDD48A}" dt="2020-12-07T18:27:22.640" v="7276"/>
          <ac:spMkLst>
            <pc:docMk/>
            <pc:sldMk cId="3633863707" sldId="321"/>
            <ac:spMk id="59" creationId="{E72DE6EE-643C-4FF8-8213-F535DFE2E82A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61" creationId="{1A563C72-2368-411E-8215-7C2B1F54251E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62" creationId="{C3A1FFC6-23CE-4326-BD90-C6E5C4C7AA91}"/>
          </ac:spMkLst>
        </pc:spChg>
        <pc:spChg chg="del">
          <ac:chgData name="경완 유" userId="a4e4980a4107c464" providerId="LiveId" clId="{85119116-E4D4-48C5-9545-3DEEFFBDD48A}" dt="2020-12-07T15:33:22.527" v="3057" actId="478"/>
          <ac:spMkLst>
            <pc:docMk/>
            <pc:sldMk cId="3633863707" sldId="321"/>
            <ac:spMk id="63" creationId="{C2BD216A-939A-46F4-A3B9-4B0D64AF8A42}"/>
          </ac:spMkLst>
        </pc:spChg>
        <pc:spChg chg="add mod">
          <ac:chgData name="경완 유" userId="a4e4980a4107c464" providerId="LiveId" clId="{85119116-E4D4-48C5-9545-3DEEFFBDD48A}" dt="2020-12-07T18:26:56.819" v="7221"/>
          <ac:spMkLst>
            <pc:docMk/>
            <pc:sldMk cId="3633863707" sldId="321"/>
            <ac:spMk id="64" creationId="{46D63112-E138-46C7-8729-F24C84757A50}"/>
          </ac:spMkLst>
        </pc:spChg>
        <pc:spChg chg="add mod">
          <ac:chgData name="경완 유" userId="a4e4980a4107c464" providerId="LiveId" clId="{85119116-E4D4-48C5-9545-3DEEFFBDD48A}" dt="2020-12-07T18:27:14.671" v="7258"/>
          <ac:spMkLst>
            <pc:docMk/>
            <pc:sldMk cId="3633863707" sldId="321"/>
            <ac:spMk id="66" creationId="{0F313ADB-437E-4026-B73B-56DD8110D33A}"/>
          </ac:spMkLst>
        </pc:spChg>
        <pc:spChg chg="add mod">
          <ac:chgData name="경완 유" userId="a4e4980a4107c464" providerId="LiveId" clId="{85119116-E4D4-48C5-9545-3DEEFFBDD48A}" dt="2020-12-07T18:28:43.964" v="7370" actId="20577"/>
          <ac:spMkLst>
            <pc:docMk/>
            <pc:sldMk cId="3633863707" sldId="321"/>
            <ac:spMk id="68" creationId="{2C152730-AF65-41B7-A5D4-9EC1842DEFE1}"/>
          </ac:spMkLst>
        </pc:spChg>
        <pc:spChg chg="add del mod">
          <ac:chgData name="경완 유" userId="a4e4980a4107c464" providerId="LiveId" clId="{85119116-E4D4-48C5-9545-3DEEFFBDD48A}" dt="2020-12-07T18:29:06.827" v="7375" actId="478"/>
          <ac:spMkLst>
            <pc:docMk/>
            <pc:sldMk cId="3633863707" sldId="321"/>
            <ac:spMk id="70" creationId="{EAEC96E6-7024-484D-AF3A-BD18429A9085}"/>
          </ac:spMkLst>
        </pc:spChg>
        <pc:spChg chg="del">
          <ac:chgData name="경완 유" userId="a4e4980a4107c464" providerId="LiveId" clId="{85119116-E4D4-48C5-9545-3DEEFFBDD48A}" dt="2020-12-07T15:33:26.514" v="3060" actId="478"/>
          <ac:spMkLst>
            <pc:docMk/>
            <pc:sldMk cId="3633863707" sldId="321"/>
            <ac:spMk id="74" creationId="{62886681-1E43-446F-BAE9-68718516CDF7}"/>
          </ac:spMkLst>
        </pc:spChg>
        <pc:spChg chg="del">
          <ac:chgData name="경완 유" userId="a4e4980a4107c464" providerId="LiveId" clId="{85119116-E4D4-48C5-9545-3DEEFFBDD48A}" dt="2020-12-07T15:33:24.901" v="3059" actId="478"/>
          <ac:spMkLst>
            <pc:docMk/>
            <pc:sldMk cId="3633863707" sldId="321"/>
            <ac:spMk id="75" creationId="{92775A16-A09A-4C6C-A438-DC02E24102AB}"/>
          </ac:spMkLst>
        </pc:sp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5" creationId="{6CD1EE4A-95A3-4321-BA13-A9559126CA1E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9" creationId="{0BE8BF45-C998-472B-9288-811140D04A7C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13" creationId="{B6AB1D6A-B86F-440C-ABCF-AC14FC43E631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18" creationId="{182A8CBB-BF9C-43C0-A915-AF7FD5185BAE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21" creationId="{4BEE432C-FF5D-48B1-B0EC-543CCCF7F21F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27" creationId="{39F8ACA9-0732-497A-AEA5-90FD44F73277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29" creationId="{CD1A16AC-2E00-40BA-A292-F73DB48166B5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46" creationId="{252F35FB-2CA6-48D0-8A06-07BFDD7E16F9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48" creationId="{B05E038F-B304-4E89-A949-E23A02AA415D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50" creationId="{60B24850-F6EF-41B1-952F-48336B0BE9B7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52" creationId="{D61B4AE6-D0CD-4684-BB42-ABF6E9612DF8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54" creationId="{CCDA639C-7DD7-4391-97A3-31A77427BFBF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56" creationId="{D08BA0C7-D2E3-42FF-8F36-CE9F5259EA12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58" creationId="{46F065CB-1E87-46B8-B2AA-3D019B19AEE4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60" creationId="{A35AD533-4B23-4277-8268-EE3D91405F5E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65" creationId="{01AA3724-9E2F-4E3D-A1EF-47B8F1CD2166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67" creationId="{91B34F42-CF72-4683-934F-DE3783808205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69" creationId="{1500F4DB-59BD-4E95-8482-DC21C430F9F7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71" creationId="{F748A89C-6D26-444C-9281-519BCB426B8E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73" creationId="{88929037-694E-4326-B52F-155E813A91C3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82" creationId="{71A51954-9589-4322-A94A-5AFC599D790B}"/>
          </ac:cxnSpMkLst>
        </pc:cxnChg>
        <pc:cxnChg chg="del mod">
          <ac:chgData name="경완 유" userId="a4e4980a4107c464" providerId="LiveId" clId="{85119116-E4D4-48C5-9545-3DEEFFBDD48A}" dt="2020-12-07T15:33:22.527" v="3057" actId="478"/>
          <ac:cxnSpMkLst>
            <pc:docMk/>
            <pc:sldMk cId="3633863707" sldId="321"/>
            <ac:cxnSpMk id="84" creationId="{82E6C33E-E1C1-48F4-BD63-A0AE89148C19}"/>
          </ac:cxnSpMkLst>
        </pc:cxnChg>
      </pc:sldChg>
      <pc:sldChg chg="addSp delSp modSp add">
        <pc:chgData name="경완 유" userId="a4e4980a4107c464" providerId="LiveId" clId="{85119116-E4D4-48C5-9545-3DEEFFBDD48A}" dt="2020-12-07T18:13:43.420" v="7074" actId="1076"/>
        <pc:sldMkLst>
          <pc:docMk/>
          <pc:sldMk cId="430665233" sldId="322"/>
        </pc:sldMkLst>
        <pc:spChg chg="mod">
          <ac:chgData name="경완 유" userId="a4e4980a4107c464" providerId="LiveId" clId="{85119116-E4D4-48C5-9545-3DEEFFBDD48A}" dt="2020-12-07T18:11:53.083" v="7033" actId="20577"/>
          <ac:spMkLst>
            <pc:docMk/>
            <pc:sldMk cId="430665233" sldId="322"/>
            <ac:spMk id="2" creationId="{206381AD-4C2B-4745-99B1-0BBCE6131A71}"/>
          </ac:spMkLst>
        </pc:spChg>
        <pc:spChg chg="add del mod">
          <ac:chgData name="경완 유" userId="a4e4980a4107c464" providerId="LiveId" clId="{85119116-E4D4-48C5-9545-3DEEFFBDD48A}" dt="2020-12-07T15:39:43.073" v="3208" actId="478"/>
          <ac:spMkLst>
            <pc:docMk/>
            <pc:sldMk cId="430665233" sldId="322"/>
            <ac:spMk id="3" creationId="{C47E7123-5D22-46C4-874D-0CEB0FE39C6C}"/>
          </ac:spMkLst>
        </pc:spChg>
        <pc:spChg chg="add del mod">
          <ac:chgData name="경완 유" userId="a4e4980a4107c464" providerId="LiveId" clId="{85119116-E4D4-48C5-9545-3DEEFFBDD48A}" dt="2020-12-07T15:48:54.032" v="3233" actId="478"/>
          <ac:spMkLst>
            <pc:docMk/>
            <pc:sldMk cId="430665233" sldId="322"/>
            <ac:spMk id="4" creationId="{E187CF24-D9BC-4BB9-B5FE-48EFE4729528}"/>
          </ac:spMkLst>
        </pc:spChg>
        <pc:spChg chg="add mod">
          <ac:chgData name="경완 유" userId="a4e4980a4107c464" providerId="LiveId" clId="{85119116-E4D4-48C5-9545-3DEEFFBDD48A}" dt="2020-12-07T18:11:55.861" v="7035" actId="20577"/>
          <ac:spMkLst>
            <pc:docMk/>
            <pc:sldMk cId="430665233" sldId="322"/>
            <ac:spMk id="6" creationId="{1C562B1B-F6D7-4A5D-979A-192666615696}"/>
          </ac:spMkLst>
        </pc:spChg>
        <pc:spChg chg="add del mod">
          <ac:chgData name="경완 유" userId="a4e4980a4107c464" providerId="LiveId" clId="{85119116-E4D4-48C5-9545-3DEEFFBDD48A}" dt="2020-12-07T15:49:38.221" v="3243"/>
          <ac:spMkLst>
            <pc:docMk/>
            <pc:sldMk cId="430665233" sldId="322"/>
            <ac:spMk id="9" creationId="{887DED70-8C70-438E-B8E5-092828945EF9}"/>
          </ac:spMkLst>
        </pc:spChg>
        <pc:spChg chg="add del mod">
          <ac:chgData name="경완 유" userId="a4e4980a4107c464" providerId="LiveId" clId="{85119116-E4D4-48C5-9545-3DEEFFBDD48A}" dt="2020-12-07T16:00:16.902" v="3487" actId="478"/>
          <ac:spMkLst>
            <pc:docMk/>
            <pc:sldMk cId="430665233" sldId="322"/>
            <ac:spMk id="12" creationId="{1004C505-A869-4971-A428-7CB56EBD6178}"/>
          </ac:spMkLst>
        </pc:spChg>
        <pc:spChg chg="add mod">
          <ac:chgData name="경완 유" userId="a4e4980a4107c464" providerId="LiveId" clId="{85119116-E4D4-48C5-9545-3DEEFFBDD48A}" dt="2020-12-07T16:11:25.204" v="3767" actId="1076"/>
          <ac:spMkLst>
            <pc:docMk/>
            <pc:sldMk cId="430665233" sldId="322"/>
            <ac:spMk id="13" creationId="{08BC6E2D-B587-4032-83A9-EC784ED55C2B}"/>
          </ac:spMkLst>
        </pc:spChg>
        <pc:spChg chg="add del">
          <ac:chgData name="경완 유" userId="a4e4980a4107c464" providerId="LiveId" clId="{85119116-E4D4-48C5-9545-3DEEFFBDD48A}" dt="2020-12-07T15:52:55.854" v="3270"/>
          <ac:spMkLst>
            <pc:docMk/>
            <pc:sldMk cId="430665233" sldId="322"/>
            <ac:spMk id="14" creationId="{0B190CC7-E224-451B-8321-65292F75684B}"/>
          </ac:spMkLst>
        </pc:spChg>
        <pc:spChg chg="add del mod">
          <ac:chgData name="경완 유" userId="a4e4980a4107c464" providerId="LiveId" clId="{85119116-E4D4-48C5-9545-3DEEFFBDD48A}" dt="2020-12-07T15:53:11.837" v="3274" actId="478"/>
          <ac:spMkLst>
            <pc:docMk/>
            <pc:sldMk cId="430665233" sldId="322"/>
            <ac:spMk id="15" creationId="{8B561606-005E-4D83-8059-6641C616EC73}"/>
          </ac:spMkLst>
        </pc:spChg>
        <pc:spChg chg="add mod">
          <ac:chgData name="경완 유" userId="a4e4980a4107c464" providerId="LiveId" clId="{85119116-E4D4-48C5-9545-3DEEFFBDD48A}" dt="2020-12-07T16:12:15.394" v="3775" actId="207"/>
          <ac:spMkLst>
            <pc:docMk/>
            <pc:sldMk cId="430665233" sldId="322"/>
            <ac:spMk id="16" creationId="{8B3E5727-54D0-49E5-85D1-FBDA90085EB8}"/>
          </ac:spMkLst>
        </pc:spChg>
        <pc:spChg chg="add mod">
          <ac:chgData name="경완 유" userId="a4e4980a4107c464" providerId="LiveId" clId="{85119116-E4D4-48C5-9545-3DEEFFBDD48A}" dt="2020-12-07T16:53:35.908" v="5784" actId="1582"/>
          <ac:spMkLst>
            <pc:docMk/>
            <pc:sldMk cId="430665233" sldId="322"/>
            <ac:spMk id="28" creationId="{9B0C0A4A-8C25-48FE-8E16-56B047817754}"/>
          </ac:spMkLst>
        </pc:spChg>
        <pc:spChg chg="add mod">
          <ac:chgData name="경완 유" userId="a4e4980a4107c464" providerId="LiveId" clId="{85119116-E4D4-48C5-9545-3DEEFFBDD48A}" dt="2020-12-07T16:53:51.610" v="5789" actId="14100"/>
          <ac:spMkLst>
            <pc:docMk/>
            <pc:sldMk cId="430665233" sldId="322"/>
            <ac:spMk id="29" creationId="{C6C2CBAD-E5A8-4083-85CD-3208A009470E}"/>
          </ac:spMkLst>
        </pc:spChg>
        <pc:graphicFrameChg chg="add del mod modGraphic">
          <ac:chgData name="경완 유" userId="a4e4980a4107c464" providerId="LiveId" clId="{85119116-E4D4-48C5-9545-3DEEFFBDD48A}" dt="2020-12-07T15:50:24.917" v="3248" actId="478"/>
          <ac:graphicFrameMkLst>
            <pc:docMk/>
            <pc:sldMk cId="430665233" sldId="322"/>
            <ac:graphicFrameMk id="11" creationId="{64C4154D-97FA-4CC5-B085-C8F39CE02A5B}"/>
          </ac:graphicFrameMkLst>
        </pc:graphicFrameChg>
        <pc:graphicFrameChg chg="add mod modGraphic">
          <ac:chgData name="경완 유" userId="a4e4980a4107c464" providerId="LiveId" clId="{85119116-E4D4-48C5-9545-3DEEFFBDD48A}" dt="2020-12-07T18:13:43.420" v="7074" actId="1076"/>
          <ac:graphicFrameMkLst>
            <pc:docMk/>
            <pc:sldMk cId="430665233" sldId="322"/>
            <ac:graphicFrameMk id="17" creationId="{DA620B78-9326-4CC8-8FE4-26AFD7F9B887}"/>
          </ac:graphicFrameMkLst>
        </pc:graphicFrameChg>
        <pc:picChg chg="add del mod">
          <ac:chgData name="경완 유" userId="a4e4980a4107c464" providerId="LiveId" clId="{85119116-E4D4-48C5-9545-3DEEFFBDD48A}" dt="2020-12-07T16:10:56.520" v="3762" actId="1076"/>
          <ac:picMkLst>
            <pc:docMk/>
            <pc:sldMk cId="430665233" sldId="322"/>
            <ac:picMk id="5" creationId="{63F03D18-68A8-4798-9239-CBD84C2305D4}"/>
          </ac:picMkLst>
        </pc:picChg>
        <pc:picChg chg="add mod">
          <ac:chgData name="경완 유" userId="a4e4980a4107c464" providerId="LiveId" clId="{85119116-E4D4-48C5-9545-3DEEFFBDD48A}" dt="2020-12-07T15:37:52.538" v="3184" actId="571"/>
          <ac:picMkLst>
            <pc:docMk/>
            <pc:sldMk cId="430665233" sldId="322"/>
            <ac:picMk id="8" creationId="{10E5556E-0300-42C6-869A-9F4C52F66773}"/>
          </ac:picMkLst>
        </pc:picChg>
        <pc:cxnChg chg="add del mod">
          <ac:chgData name="경완 유" userId="a4e4980a4107c464" providerId="LiveId" clId="{85119116-E4D4-48C5-9545-3DEEFFBDD48A}" dt="2020-12-07T16:09:46.425" v="3756" actId="478"/>
          <ac:cxnSpMkLst>
            <pc:docMk/>
            <pc:sldMk cId="430665233" sldId="322"/>
            <ac:cxnSpMk id="19" creationId="{09F88C8A-70A8-4F5E-B7DE-4C36089F12AC}"/>
          </ac:cxnSpMkLst>
        </pc:cxnChg>
        <pc:cxnChg chg="add del mod">
          <ac:chgData name="경완 유" userId="a4e4980a4107c464" providerId="LiveId" clId="{85119116-E4D4-48C5-9545-3DEEFFBDD48A}" dt="2020-12-07T16:09:44.713" v="3755" actId="478"/>
          <ac:cxnSpMkLst>
            <pc:docMk/>
            <pc:sldMk cId="430665233" sldId="322"/>
            <ac:cxnSpMk id="21" creationId="{9C192D0E-C0AB-4306-B47F-741D6EB1F1AD}"/>
          </ac:cxnSpMkLst>
        </pc:cxnChg>
        <pc:cxnChg chg="add del mod">
          <ac:chgData name="경완 유" userId="a4e4980a4107c464" providerId="LiveId" clId="{85119116-E4D4-48C5-9545-3DEEFFBDD48A}" dt="2020-12-07T16:11:26.905" v="3768" actId="478"/>
          <ac:cxnSpMkLst>
            <pc:docMk/>
            <pc:sldMk cId="430665233" sldId="322"/>
            <ac:cxnSpMk id="23" creationId="{3ECC4D18-A46D-4BF4-B585-8D7D0D949A31}"/>
          </ac:cxnSpMkLst>
        </pc:cxnChg>
        <pc:cxnChg chg="add mod">
          <ac:chgData name="경완 유" userId="a4e4980a4107c464" providerId="LiveId" clId="{85119116-E4D4-48C5-9545-3DEEFFBDD48A}" dt="2020-12-07T16:10:18.171" v="3760" actId="1582"/>
          <ac:cxnSpMkLst>
            <pc:docMk/>
            <pc:sldMk cId="430665233" sldId="322"/>
            <ac:cxnSpMk id="25" creationId="{D6272599-E584-48D9-98EB-E5B22923672D}"/>
          </ac:cxnSpMkLst>
        </pc:cxnChg>
        <pc:cxnChg chg="add mod">
          <ac:chgData name="경완 유" userId="a4e4980a4107c464" providerId="LiveId" clId="{85119116-E4D4-48C5-9545-3DEEFFBDD48A}" dt="2020-12-07T16:12:43.494" v="3780" actId="1076"/>
          <ac:cxnSpMkLst>
            <pc:docMk/>
            <pc:sldMk cId="430665233" sldId="322"/>
            <ac:cxnSpMk id="27" creationId="{BBD68BCF-AAA1-44C2-9F39-B42CC80B7CE9}"/>
          </ac:cxnSpMkLst>
        </pc:cxnChg>
      </pc:sldChg>
      <pc:sldChg chg="addSp delSp modSp add">
        <pc:chgData name="경완 유" userId="a4e4980a4107c464" providerId="LiveId" clId="{85119116-E4D4-48C5-9545-3DEEFFBDD48A}" dt="2020-12-07T18:12:03.387" v="7040" actId="20577"/>
        <pc:sldMkLst>
          <pc:docMk/>
          <pc:sldMk cId="2475914758" sldId="323"/>
        </pc:sldMkLst>
        <pc:spChg chg="mod">
          <ac:chgData name="경완 유" userId="a4e4980a4107c464" providerId="LiveId" clId="{85119116-E4D4-48C5-9545-3DEEFFBDD48A}" dt="2020-12-07T18:12:00.661" v="7038" actId="20577"/>
          <ac:spMkLst>
            <pc:docMk/>
            <pc:sldMk cId="2475914758" sldId="323"/>
            <ac:spMk id="2" creationId="{206381AD-4C2B-4745-99B1-0BBCE6131A71}"/>
          </ac:spMkLst>
        </pc:spChg>
        <pc:spChg chg="mod">
          <ac:chgData name="경완 유" userId="a4e4980a4107c464" providerId="LiveId" clId="{85119116-E4D4-48C5-9545-3DEEFFBDD48A}" dt="2020-12-07T18:12:03.387" v="7040" actId="20577"/>
          <ac:spMkLst>
            <pc:docMk/>
            <pc:sldMk cId="2475914758" sldId="323"/>
            <ac:spMk id="6" creationId="{1C562B1B-F6D7-4A5D-979A-192666615696}"/>
          </ac:spMkLst>
        </pc:spChg>
        <pc:spChg chg="add mod">
          <ac:chgData name="경완 유" userId="a4e4980a4107c464" providerId="LiveId" clId="{85119116-E4D4-48C5-9545-3DEEFFBDD48A}" dt="2020-12-07T16:12:57.233" v="3782" actId="1076"/>
          <ac:spMkLst>
            <pc:docMk/>
            <pc:sldMk cId="2475914758" sldId="323"/>
            <ac:spMk id="12" creationId="{FB4AD6E6-B7AA-4729-9AFC-6860B23DB6A3}"/>
          </ac:spMkLst>
        </pc:spChg>
        <pc:spChg chg="add mod">
          <ac:chgData name="경완 유" userId="a4e4980a4107c464" providerId="LiveId" clId="{85119116-E4D4-48C5-9545-3DEEFFBDD48A}" dt="2020-12-07T16:13:29.457" v="3790" actId="1076"/>
          <ac:spMkLst>
            <pc:docMk/>
            <pc:sldMk cId="2475914758" sldId="323"/>
            <ac:spMk id="15" creationId="{4DDC4624-E551-442D-B243-33AD6335E36D}"/>
          </ac:spMkLst>
        </pc:spChg>
        <pc:spChg chg="add mod">
          <ac:chgData name="경완 유" userId="a4e4980a4107c464" providerId="LiveId" clId="{85119116-E4D4-48C5-9545-3DEEFFBDD48A}" dt="2020-12-07T16:14:00.134" v="3799"/>
          <ac:spMkLst>
            <pc:docMk/>
            <pc:sldMk cId="2475914758" sldId="323"/>
            <ac:spMk id="19" creationId="{C412BB56-3ACD-43A3-A661-A871E2161A0F}"/>
          </ac:spMkLst>
        </pc:spChg>
        <pc:spChg chg="add mod">
          <ac:chgData name="경완 유" userId="a4e4980a4107c464" providerId="LiveId" clId="{85119116-E4D4-48C5-9545-3DEEFFBDD48A}" dt="2020-12-07T16:54:04.079" v="5794" actId="14100"/>
          <ac:spMkLst>
            <pc:docMk/>
            <pc:sldMk cId="2475914758" sldId="323"/>
            <ac:spMk id="21" creationId="{35116AD8-2BDC-45B1-BAE8-BBB56F4B3404}"/>
          </ac:spMkLst>
        </pc:spChg>
        <pc:spChg chg="add mod">
          <ac:chgData name="경완 유" userId="a4e4980a4107c464" providerId="LiveId" clId="{85119116-E4D4-48C5-9545-3DEEFFBDD48A}" dt="2020-12-07T16:54:13.683" v="5797" actId="14100"/>
          <ac:spMkLst>
            <pc:docMk/>
            <pc:sldMk cId="2475914758" sldId="323"/>
            <ac:spMk id="22" creationId="{22EA30AD-9195-47F5-8E2F-16E81B737E8B}"/>
          </ac:spMkLst>
        </pc:spChg>
        <pc:spChg chg="add mod">
          <ac:chgData name="경완 유" userId="a4e4980a4107c464" providerId="LiveId" clId="{85119116-E4D4-48C5-9545-3DEEFFBDD48A}" dt="2020-12-07T16:54:31.096" v="5808" actId="14100"/>
          <ac:spMkLst>
            <pc:docMk/>
            <pc:sldMk cId="2475914758" sldId="323"/>
            <ac:spMk id="23" creationId="{05170673-6CBC-4C28-974F-52494B18EE04}"/>
          </ac:spMkLst>
        </pc:spChg>
        <pc:graphicFrameChg chg="mod modGraphic">
          <ac:chgData name="경완 유" userId="a4e4980a4107c464" providerId="LiveId" clId="{85119116-E4D4-48C5-9545-3DEEFFBDD48A}" dt="2020-12-07T16:16:24.489" v="3966"/>
          <ac:graphicFrameMkLst>
            <pc:docMk/>
            <pc:sldMk cId="2475914758" sldId="323"/>
            <ac:graphicFrameMk id="17" creationId="{DA620B78-9326-4CC8-8FE4-26AFD7F9B887}"/>
          </ac:graphicFrameMkLst>
        </pc:graphicFrameChg>
        <pc:picChg chg="add del mod">
          <ac:chgData name="경완 유" userId="a4e4980a4107c464" providerId="LiveId" clId="{85119116-E4D4-48C5-9545-3DEEFFBDD48A}" dt="2020-12-07T16:08:29.765" v="3742" actId="478"/>
          <ac:picMkLst>
            <pc:docMk/>
            <pc:sldMk cId="2475914758" sldId="323"/>
            <ac:picMk id="3" creationId="{5E378873-4748-4BD8-A492-4ECE517D315D}"/>
          </ac:picMkLst>
        </pc:picChg>
        <pc:picChg chg="add mod">
          <ac:chgData name="경완 유" userId="a4e4980a4107c464" providerId="LiveId" clId="{85119116-E4D4-48C5-9545-3DEEFFBDD48A}" dt="2020-12-07T16:54:26.804" v="5807" actId="1076"/>
          <ac:picMkLst>
            <pc:docMk/>
            <pc:sldMk cId="2475914758" sldId="323"/>
            <ac:picMk id="4" creationId="{263EFB38-0F77-40D3-B07A-A8BB83FEF596}"/>
          </ac:picMkLst>
        </pc:picChg>
        <pc:picChg chg="del mod">
          <ac:chgData name="경완 유" userId="a4e4980a4107c464" providerId="LiveId" clId="{85119116-E4D4-48C5-9545-3DEEFFBDD48A}" dt="2020-12-07T16:05:19.514" v="3731" actId="478"/>
          <ac:picMkLst>
            <pc:docMk/>
            <pc:sldMk cId="2475914758" sldId="323"/>
            <ac:picMk id="5" creationId="{63F03D18-68A8-4798-9239-CBD84C2305D4}"/>
          </ac:picMkLst>
        </pc:picChg>
        <pc:picChg chg="add del">
          <ac:chgData name="경완 유" userId="a4e4980a4107c464" providerId="LiveId" clId="{85119116-E4D4-48C5-9545-3DEEFFBDD48A}" dt="2020-12-07T16:13:11.724" v="3784"/>
          <ac:picMkLst>
            <pc:docMk/>
            <pc:sldMk cId="2475914758" sldId="323"/>
            <ac:picMk id="14" creationId="{8C5DEA93-553E-4ED9-A6D6-CB3ABCE5B480}"/>
          </ac:picMkLst>
        </pc:picChg>
        <pc:picChg chg="add del">
          <ac:chgData name="경완 유" userId="a4e4980a4107c464" providerId="LiveId" clId="{85119116-E4D4-48C5-9545-3DEEFFBDD48A}" dt="2020-12-07T16:13:39.183" v="3792"/>
          <ac:picMkLst>
            <pc:docMk/>
            <pc:sldMk cId="2475914758" sldId="323"/>
            <ac:picMk id="18" creationId="{DC177089-176A-4F10-BF58-3F44313B0CE5}"/>
          </ac:picMkLst>
        </pc:picChg>
        <pc:cxnChg chg="add del mod">
          <ac:chgData name="경완 유" userId="a4e4980a4107c464" providerId="LiveId" clId="{85119116-E4D4-48C5-9545-3DEEFFBDD48A}" dt="2020-12-07T16:21:57.049" v="3977" actId="478"/>
          <ac:cxnSpMkLst>
            <pc:docMk/>
            <pc:sldMk cId="2475914758" sldId="323"/>
            <ac:cxnSpMk id="9" creationId="{E8836970-B044-4D75-9C12-9DC64E63BA23}"/>
          </ac:cxnSpMkLst>
        </pc:cxnChg>
        <pc:cxnChg chg="add mod">
          <ac:chgData name="경완 유" userId="a4e4980a4107c464" providerId="LiveId" clId="{85119116-E4D4-48C5-9545-3DEEFFBDD48A}" dt="2020-12-07T16:55:00.410" v="5811" actId="1582"/>
          <ac:cxnSpMkLst>
            <pc:docMk/>
            <pc:sldMk cId="2475914758" sldId="323"/>
            <ac:cxnSpMk id="20" creationId="{EEA785C0-D2DF-4781-987D-8634DC6DAFDD}"/>
          </ac:cxnSpMkLst>
        </pc:cxnChg>
        <pc:cxnChg chg="add mod">
          <ac:chgData name="경완 유" userId="a4e4980a4107c464" providerId="LiveId" clId="{85119116-E4D4-48C5-9545-3DEEFFBDD48A}" dt="2020-12-07T16:55:00.410" v="5811" actId="1582"/>
          <ac:cxnSpMkLst>
            <pc:docMk/>
            <pc:sldMk cId="2475914758" sldId="323"/>
            <ac:cxnSpMk id="25" creationId="{83BF7964-B1AD-4D50-8D2B-9BBF35D226B2}"/>
          </ac:cxnSpMkLst>
        </pc:cxnChg>
        <pc:cxnChg chg="add mod">
          <ac:chgData name="경완 유" userId="a4e4980a4107c464" providerId="LiveId" clId="{85119116-E4D4-48C5-9545-3DEEFFBDD48A}" dt="2020-12-07T16:55:00.410" v="5811" actId="1582"/>
          <ac:cxnSpMkLst>
            <pc:docMk/>
            <pc:sldMk cId="2475914758" sldId="323"/>
            <ac:cxnSpMk id="27" creationId="{7080E427-D635-4BF5-9056-4BD073E0AA72}"/>
          </ac:cxnSpMkLst>
        </pc:cxnChg>
      </pc:sldChg>
      <pc:sldChg chg="add del">
        <pc:chgData name="경완 유" userId="a4e4980a4107c464" providerId="LiveId" clId="{85119116-E4D4-48C5-9545-3DEEFFBDD48A}" dt="2020-12-07T16:12:27.486" v="3779"/>
        <pc:sldMkLst>
          <pc:docMk/>
          <pc:sldMk cId="977968304" sldId="324"/>
        </pc:sldMkLst>
      </pc:sldChg>
      <pc:sldChg chg="addSp delSp modSp add">
        <pc:chgData name="경완 유" userId="a4e4980a4107c464" providerId="LiveId" clId="{85119116-E4D4-48C5-9545-3DEEFFBDD48A}" dt="2020-12-07T18:12:16.873" v="7045" actId="20577"/>
        <pc:sldMkLst>
          <pc:docMk/>
          <pc:sldMk cId="2247459044" sldId="324"/>
        </pc:sldMkLst>
        <pc:spChg chg="mod">
          <ac:chgData name="경완 유" userId="a4e4980a4107c464" providerId="LiveId" clId="{85119116-E4D4-48C5-9545-3DEEFFBDD48A}" dt="2020-12-07T18:12:13.591" v="7043" actId="20577"/>
          <ac:spMkLst>
            <pc:docMk/>
            <pc:sldMk cId="2247459044" sldId="324"/>
            <ac:spMk id="2" creationId="{206381AD-4C2B-4745-99B1-0BBCE6131A71}"/>
          </ac:spMkLst>
        </pc:spChg>
        <pc:spChg chg="mod">
          <ac:chgData name="경완 유" userId="a4e4980a4107c464" providerId="LiveId" clId="{85119116-E4D4-48C5-9545-3DEEFFBDD48A}" dt="2020-12-07T18:12:16.873" v="7045" actId="20577"/>
          <ac:spMkLst>
            <pc:docMk/>
            <pc:sldMk cId="2247459044" sldId="324"/>
            <ac:spMk id="6" creationId="{1C562B1B-F6D7-4A5D-979A-192666615696}"/>
          </ac:spMkLst>
        </pc:spChg>
        <pc:spChg chg="add mod">
          <ac:chgData name="경완 유" userId="a4e4980a4107c464" providerId="LiveId" clId="{85119116-E4D4-48C5-9545-3DEEFFBDD48A}" dt="2020-12-07T16:30:16.789" v="3985" actId="1076"/>
          <ac:spMkLst>
            <pc:docMk/>
            <pc:sldMk cId="2247459044" sldId="324"/>
            <ac:spMk id="14" creationId="{EE58E158-9718-4685-81A0-5ECBC86D7ED0}"/>
          </ac:spMkLst>
        </pc:spChg>
        <pc:spChg chg="add mod">
          <ac:chgData name="경완 유" userId="a4e4980a4107c464" providerId="LiveId" clId="{85119116-E4D4-48C5-9545-3DEEFFBDD48A}" dt="2020-12-07T16:30:31.650" v="3987" actId="1076"/>
          <ac:spMkLst>
            <pc:docMk/>
            <pc:sldMk cId="2247459044" sldId="324"/>
            <ac:spMk id="18" creationId="{2723F40A-3158-44EF-8123-0BC14FFB2869}"/>
          </ac:spMkLst>
        </pc:spChg>
        <pc:spChg chg="add mod">
          <ac:chgData name="경완 유" userId="a4e4980a4107c464" providerId="LiveId" clId="{85119116-E4D4-48C5-9545-3DEEFFBDD48A}" dt="2020-12-07T16:30:52.602" v="3991" actId="1076"/>
          <ac:spMkLst>
            <pc:docMk/>
            <pc:sldMk cId="2247459044" sldId="324"/>
            <ac:spMk id="21" creationId="{250F7B69-C9A2-46AE-BCB7-C683C94D42DE}"/>
          </ac:spMkLst>
        </pc:spChg>
        <pc:spChg chg="add mod">
          <ac:chgData name="경완 유" userId="a4e4980a4107c464" providerId="LiveId" clId="{85119116-E4D4-48C5-9545-3DEEFFBDD48A}" dt="2020-12-07T16:56:21.346" v="5820" actId="1582"/>
          <ac:spMkLst>
            <pc:docMk/>
            <pc:sldMk cId="2247459044" sldId="324"/>
            <ac:spMk id="24" creationId="{A5CA28DF-7B1C-47E9-9AD4-9D7DF7CDD38E}"/>
          </ac:spMkLst>
        </pc:spChg>
        <pc:spChg chg="add mod">
          <ac:chgData name="경완 유" userId="a4e4980a4107c464" providerId="LiveId" clId="{85119116-E4D4-48C5-9545-3DEEFFBDD48A}" dt="2020-12-07T16:56:31.175" v="5823" actId="14100"/>
          <ac:spMkLst>
            <pc:docMk/>
            <pc:sldMk cId="2247459044" sldId="324"/>
            <ac:spMk id="25" creationId="{6B123095-E48C-4098-8F46-9D2EDC61D05A}"/>
          </ac:spMkLst>
        </pc:spChg>
        <pc:spChg chg="add mod">
          <ac:chgData name="경완 유" userId="a4e4980a4107c464" providerId="LiveId" clId="{85119116-E4D4-48C5-9545-3DEEFFBDD48A}" dt="2020-12-07T16:56:40.607" v="5827" actId="14100"/>
          <ac:spMkLst>
            <pc:docMk/>
            <pc:sldMk cId="2247459044" sldId="324"/>
            <ac:spMk id="26" creationId="{C9E13476-2AD9-4898-A2C0-7F3FC71D443B}"/>
          </ac:spMkLst>
        </pc:spChg>
        <pc:graphicFrameChg chg="mod modGraphic">
          <ac:chgData name="경완 유" userId="a4e4980a4107c464" providerId="LiveId" clId="{85119116-E4D4-48C5-9545-3DEEFFBDD48A}" dt="2020-12-07T16:31:42.041" v="4164"/>
          <ac:graphicFrameMkLst>
            <pc:docMk/>
            <pc:sldMk cId="2247459044" sldId="324"/>
            <ac:graphicFrameMk id="17" creationId="{DA620B78-9326-4CC8-8FE4-26AFD7F9B887}"/>
          </ac:graphicFrameMkLst>
        </pc:graphicFrameChg>
        <pc:picChg chg="add mod">
          <ac:chgData name="경완 유" userId="a4e4980a4107c464" providerId="LiveId" clId="{85119116-E4D4-48C5-9545-3DEEFFBDD48A}" dt="2020-12-07T16:30:11.034" v="3984" actId="1076"/>
          <ac:picMkLst>
            <pc:docMk/>
            <pc:sldMk cId="2247459044" sldId="324"/>
            <ac:picMk id="3" creationId="{AF3B6B5B-08C3-406A-8955-8542205C2D26}"/>
          </ac:picMkLst>
        </pc:picChg>
        <pc:picChg chg="del">
          <ac:chgData name="경완 유" userId="a4e4980a4107c464" providerId="LiveId" clId="{85119116-E4D4-48C5-9545-3DEEFFBDD48A}" dt="2020-12-07T16:20:38.816" v="3968" actId="478"/>
          <ac:picMkLst>
            <pc:docMk/>
            <pc:sldMk cId="2247459044" sldId="324"/>
            <ac:picMk id="4" creationId="{263EFB38-0F77-40D3-B07A-A8BB83FEF596}"/>
          </ac:picMkLst>
        </pc:picChg>
        <pc:picChg chg="add del">
          <ac:chgData name="경완 유" userId="a4e4980a4107c464" providerId="LiveId" clId="{85119116-E4D4-48C5-9545-3DEEFFBDD48A}" dt="2020-12-07T16:30:40.410" v="3989"/>
          <ac:picMkLst>
            <pc:docMk/>
            <pc:sldMk cId="2247459044" sldId="324"/>
            <ac:picMk id="20" creationId="{E47AB666-2CC9-4801-BACF-AD626C55F79F}"/>
          </ac:picMkLst>
        </pc:picChg>
        <pc:cxnChg chg="add mod">
          <ac:chgData name="경완 유" userId="a4e4980a4107c464" providerId="LiveId" clId="{85119116-E4D4-48C5-9545-3DEEFFBDD48A}" dt="2020-12-07T16:55:52.570" v="5815" actId="1582"/>
          <ac:cxnSpMkLst>
            <pc:docMk/>
            <pc:sldMk cId="2247459044" sldId="324"/>
            <ac:cxnSpMk id="8" creationId="{B87A4B96-7AE1-4196-9CF2-94F5A9988A52}"/>
          </ac:cxnSpMkLst>
        </pc:cxnChg>
        <pc:cxnChg chg="add mod">
          <ac:chgData name="경완 유" userId="a4e4980a4107c464" providerId="LiveId" clId="{85119116-E4D4-48C5-9545-3DEEFFBDD48A}" dt="2020-12-07T16:55:52.570" v="5815" actId="1582"/>
          <ac:cxnSpMkLst>
            <pc:docMk/>
            <pc:sldMk cId="2247459044" sldId="324"/>
            <ac:cxnSpMk id="11" creationId="{19A92BB2-9917-4C6A-9407-67128BB7BEC2}"/>
          </ac:cxnSpMkLst>
        </pc:cxnChg>
        <pc:cxnChg chg="add mod">
          <ac:chgData name="경완 유" userId="a4e4980a4107c464" providerId="LiveId" clId="{85119116-E4D4-48C5-9545-3DEEFFBDD48A}" dt="2020-12-07T16:55:52.570" v="5815" actId="1582"/>
          <ac:cxnSpMkLst>
            <pc:docMk/>
            <pc:sldMk cId="2247459044" sldId="324"/>
            <ac:cxnSpMk id="23" creationId="{36B28BDA-5CD6-4536-BC1A-2DD69D513017}"/>
          </ac:cxnSpMkLst>
        </pc:cxnChg>
      </pc:sldChg>
      <pc:sldChg chg="addSp delSp modSp add">
        <pc:chgData name="경완 유" userId="a4e4980a4107c464" providerId="LiveId" clId="{85119116-E4D4-48C5-9545-3DEEFFBDD48A}" dt="2020-12-07T18:12:21.895" v="7048" actId="20577"/>
        <pc:sldMkLst>
          <pc:docMk/>
          <pc:sldMk cId="920018050" sldId="325"/>
        </pc:sldMkLst>
        <pc:spChg chg="mod">
          <ac:chgData name="경완 유" userId="a4e4980a4107c464" providerId="LiveId" clId="{85119116-E4D4-48C5-9545-3DEEFFBDD48A}" dt="2020-12-07T18:12:21.895" v="7048" actId="20577"/>
          <ac:spMkLst>
            <pc:docMk/>
            <pc:sldMk cId="920018050" sldId="325"/>
            <ac:spMk id="2" creationId="{206381AD-4C2B-4745-99B1-0BBCE6131A71}"/>
          </ac:spMkLst>
        </pc:spChg>
        <pc:spChg chg="del">
          <ac:chgData name="경완 유" userId="a4e4980a4107c464" providerId="LiveId" clId="{85119116-E4D4-48C5-9545-3DEEFFBDD48A}" dt="2020-12-07T16:32:45.679" v="4193" actId="478"/>
          <ac:spMkLst>
            <pc:docMk/>
            <pc:sldMk cId="920018050" sldId="325"/>
            <ac:spMk id="7" creationId="{A99DBFA2-385D-4BF4-A6F8-85CBC298F4F6}"/>
          </ac:spMkLst>
        </pc:spChg>
        <pc:spChg chg="del">
          <ac:chgData name="경완 유" userId="a4e4980a4107c464" providerId="LiveId" clId="{85119116-E4D4-48C5-9545-3DEEFFBDD48A}" dt="2020-12-07T16:32:47.306" v="4194" actId="478"/>
          <ac:spMkLst>
            <pc:docMk/>
            <pc:sldMk cId="920018050" sldId="325"/>
            <ac:spMk id="10" creationId="{8A602B3C-9B5E-4B13-B285-53FA23217CBF}"/>
          </ac:spMkLst>
        </pc:spChg>
        <pc:graphicFrameChg chg="add del mod modGraphic">
          <ac:chgData name="경완 유" userId="a4e4980a4107c464" providerId="LiveId" clId="{85119116-E4D4-48C5-9545-3DEEFFBDD48A}" dt="2020-12-07T16:50:34.407" v="5742" actId="947"/>
          <ac:graphicFrameMkLst>
            <pc:docMk/>
            <pc:sldMk cId="920018050" sldId="325"/>
            <ac:graphicFrameMk id="5" creationId="{93C14B71-0D08-43EF-8F31-E5AAE8470758}"/>
          </ac:graphicFrameMkLst>
        </pc:graphicFrameChg>
      </pc:sldChg>
      <pc:sldChg chg="addSp delSp modSp add">
        <pc:chgData name="경완 유" userId="a4e4980a4107c464" providerId="LiveId" clId="{85119116-E4D4-48C5-9545-3DEEFFBDD48A}" dt="2020-12-08T06:54:30.172" v="7759" actId="1076"/>
        <pc:sldMkLst>
          <pc:docMk/>
          <pc:sldMk cId="2193549677" sldId="326"/>
        </pc:sldMkLst>
        <pc:spChg chg="mod">
          <ac:chgData name="경완 유" userId="a4e4980a4107c464" providerId="LiveId" clId="{85119116-E4D4-48C5-9545-3DEEFFBDD48A}" dt="2020-12-07T18:12:43.072" v="7068" actId="20577"/>
          <ac:spMkLst>
            <pc:docMk/>
            <pc:sldMk cId="2193549677" sldId="326"/>
            <ac:spMk id="2" creationId="{206381AD-4C2B-4745-99B1-0BBCE6131A71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3" creationId="{804C7B5F-29FF-45EA-BEE2-A214866B739F}"/>
          </ac:spMkLst>
        </pc:spChg>
        <pc:spChg chg="add del mod">
          <ac:chgData name="경완 유" userId="a4e4980a4107c464" providerId="LiveId" clId="{85119116-E4D4-48C5-9545-3DEEFFBDD48A}" dt="2020-12-07T16:57:24.968" v="5832" actId="11529"/>
          <ac:spMkLst>
            <pc:docMk/>
            <pc:sldMk cId="2193549677" sldId="326"/>
            <ac:spMk id="4" creationId="{76810E89-A8AD-4125-97CE-6D26D638C305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5" creationId="{86797F5E-DE8A-4BA0-A678-2FE5ADF00F8F}"/>
          </ac:spMkLst>
        </pc:spChg>
        <pc:spChg chg="del mod">
          <ac:chgData name="경완 유" userId="a4e4980a4107c464" providerId="LiveId" clId="{85119116-E4D4-48C5-9545-3DEEFFBDD48A}" dt="2020-12-07T16:57:06.895" v="5829" actId="478"/>
          <ac:spMkLst>
            <pc:docMk/>
            <pc:sldMk cId="2193549677" sldId="326"/>
            <ac:spMk id="7" creationId="{A99DBFA2-385D-4BF4-A6F8-85CBC298F4F6}"/>
          </ac:spMkLst>
        </pc:spChg>
        <pc:spChg chg="add del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8" creationId="{157E0879-DFE3-46AE-A6C4-AFF9B62274C3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9" creationId="{E4FE82C2-ED06-4F5D-9203-2C19B68FD390}"/>
          </ac:spMkLst>
        </pc:spChg>
        <pc:spChg chg="del mod">
          <ac:chgData name="경완 유" userId="a4e4980a4107c464" providerId="LiveId" clId="{85119116-E4D4-48C5-9545-3DEEFFBDD48A}" dt="2020-12-07T16:57:03.935" v="5828" actId="478"/>
          <ac:spMkLst>
            <pc:docMk/>
            <pc:sldMk cId="2193549677" sldId="326"/>
            <ac:spMk id="10" creationId="{8A602B3C-9B5E-4B13-B285-53FA23217CBF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11" creationId="{B3C839CF-F149-4C38-A4CA-9E5536F9048E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12" creationId="{1E911908-2A9C-424A-80BE-291A0EE8FCE9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13" creationId="{46BC1F11-14B5-48A6-A7A9-244B55A832B0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14" creationId="{79D5E418-2627-49D7-8639-E9790365CADC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15" creationId="{0D90FA6F-E239-4F41-8384-DB7D3A294A35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16" creationId="{F69C56E9-D859-4A5A-A072-681C37787D32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17" creationId="{F61F2E1A-FBD3-485A-9C74-18C84CF34BCB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18" creationId="{4A44A6DC-F3DE-45AD-9075-22C448837942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19" creationId="{EA060D58-120B-44E3-B65E-039B7B2E2170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20" creationId="{8C617C77-91A1-4951-96B9-009705346F60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21" creationId="{65C75822-468B-4CE8-9E3A-6BF2DA02538E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22" creationId="{43FAA4DE-FF6E-4B45-9A0E-3F8FB9876ABD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23" creationId="{8EFE9E0B-70C9-4F12-94DF-8BCB6EA345B8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24" creationId="{46C17DDC-14FB-4389-9D0E-E2E0FC05B0F5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25" creationId="{B6464F23-4E19-42F1-A3A6-D7F13F57254A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26" creationId="{CD244B2E-F23C-44FA-8304-AA4F467DBBE2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27" creationId="{07C9ABB8-A783-4B0A-A5DE-B2F4893C4109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28" creationId="{157DF818-CD3D-4D0C-B7F9-E1D66237D44F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29" creationId="{BEDE2C09-D6A8-41CB-8F2E-20CB937E6E31}"/>
          </ac:spMkLst>
        </pc:spChg>
        <pc:spChg chg="add del mod">
          <ac:chgData name="경완 유" userId="a4e4980a4107c464" providerId="LiveId" clId="{85119116-E4D4-48C5-9545-3DEEFFBDD48A}" dt="2020-12-07T17:00:25.294" v="5907" actId="478"/>
          <ac:spMkLst>
            <pc:docMk/>
            <pc:sldMk cId="2193549677" sldId="326"/>
            <ac:spMk id="30" creationId="{592A6625-06EF-43F8-857B-F96E1BC71C34}"/>
          </ac:spMkLst>
        </pc:spChg>
        <pc:spChg chg="add del mod">
          <ac:chgData name="경완 유" userId="a4e4980a4107c464" providerId="LiveId" clId="{85119116-E4D4-48C5-9545-3DEEFFBDD48A}" dt="2020-12-07T17:00:30.161" v="5909" actId="478"/>
          <ac:spMkLst>
            <pc:docMk/>
            <pc:sldMk cId="2193549677" sldId="326"/>
            <ac:spMk id="31" creationId="{0B2CA7FF-CD15-432E-882F-AAA0A9F2D14C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32" creationId="{3DFB07AB-BDF3-4D70-A2AB-D58F6B32B590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33" creationId="{3D651EE6-A694-4CDC-BFEE-FAAF7B1B388D}"/>
          </ac:spMkLst>
        </pc:spChg>
        <pc:spChg chg="add mod">
          <ac:chgData name="경완 유" userId="a4e4980a4107c464" providerId="LiveId" clId="{85119116-E4D4-48C5-9545-3DEEFFBDD48A}" dt="2020-12-07T17:00:44.015" v="5914" actId="571"/>
          <ac:spMkLst>
            <pc:docMk/>
            <pc:sldMk cId="2193549677" sldId="326"/>
            <ac:spMk id="34" creationId="{5908E379-A586-4E5B-8DD3-4D5889AA7C87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35" creationId="{37299AEB-FDDE-4941-B4C2-9B24E1CBE12F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36" creationId="{B84874DC-529B-4EC8-AC66-32E44BE99607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37" creationId="{C9606CB4-D715-4D13-890B-B3094907EF46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38" creationId="{802CE403-1945-450E-9CE5-111F1692E314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39" creationId="{1938D450-5F6F-47C1-A3DB-FC6DF77AB7A8}"/>
          </ac:spMkLst>
        </pc:spChg>
        <pc:spChg chg="add del mod">
          <ac:chgData name="경완 유" userId="a4e4980a4107c464" providerId="LiveId" clId="{85119116-E4D4-48C5-9545-3DEEFFBDD48A}" dt="2020-12-07T17:01:27.855" v="5922" actId="478"/>
          <ac:spMkLst>
            <pc:docMk/>
            <pc:sldMk cId="2193549677" sldId="326"/>
            <ac:spMk id="40" creationId="{877994F9-12E7-4AF8-8DD3-EBA54BA037CC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41" creationId="{D1DDB9AF-F115-47E8-896B-5FC857A90101}"/>
          </ac:spMkLst>
        </pc:spChg>
        <pc:spChg chg="add del mod">
          <ac:chgData name="경완 유" userId="a4e4980a4107c464" providerId="LiveId" clId="{85119116-E4D4-48C5-9545-3DEEFFBDD48A}" dt="2020-12-07T17:01:53.514" v="5931" actId="478"/>
          <ac:spMkLst>
            <pc:docMk/>
            <pc:sldMk cId="2193549677" sldId="326"/>
            <ac:spMk id="42" creationId="{06FD8F8A-F8B5-4BA1-8E65-5C34BB028536}"/>
          </ac:spMkLst>
        </pc:spChg>
        <pc:spChg chg="add del mod">
          <ac:chgData name="경완 유" userId="a4e4980a4107c464" providerId="LiveId" clId="{85119116-E4D4-48C5-9545-3DEEFFBDD48A}" dt="2020-12-07T17:01:55.132" v="5932" actId="478"/>
          <ac:spMkLst>
            <pc:docMk/>
            <pc:sldMk cId="2193549677" sldId="326"/>
            <ac:spMk id="43" creationId="{9D125443-31A1-4AAC-90B8-A42626668F5A}"/>
          </ac:spMkLst>
        </pc:spChg>
        <pc:spChg chg="add del mod">
          <ac:chgData name="경완 유" userId="a4e4980a4107c464" providerId="LiveId" clId="{85119116-E4D4-48C5-9545-3DEEFFBDD48A}" dt="2020-12-07T17:06:44.513" v="5953" actId="478"/>
          <ac:spMkLst>
            <pc:docMk/>
            <pc:sldMk cId="2193549677" sldId="326"/>
            <ac:spMk id="44" creationId="{A64BCF16-8DC7-433B-B437-D05C1F9A76CE}"/>
          </ac:spMkLst>
        </pc:spChg>
        <pc:spChg chg="add del mod">
          <ac:chgData name="경완 유" userId="a4e4980a4107c464" providerId="LiveId" clId="{85119116-E4D4-48C5-9545-3DEEFFBDD48A}" dt="2020-12-07T17:05:35.599" v="5934" actId="478"/>
          <ac:spMkLst>
            <pc:docMk/>
            <pc:sldMk cId="2193549677" sldId="326"/>
            <ac:spMk id="45" creationId="{9A0F58A7-E267-4357-BD3C-E3FA6F154F98}"/>
          </ac:spMkLst>
        </pc:spChg>
        <pc:spChg chg="add del mod">
          <ac:chgData name="경완 유" userId="a4e4980a4107c464" providerId="LiveId" clId="{85119116-E4D4-48C5-9545-3DEEFFBDD48A}" dt="2020-12-07T17:08:40.684" v="6033" actId="478"/>
          <ac:spMkLst>
            <pc:docMk/>
            <pc:sldMk cId="2193549677" sldId="326"/>
            <ac:spMk id="46" creationId="{81982963-E0DE-48B1-B22E-052472ADB0F5}"/>
          </ac:spMkLst>
        </pc:spChg>
        <pc:spChg chg="add del mod">
          <ac:chgData name="경완 유" userId="a4e4980a4107c464" providerId="LiveId" clId="{85119116-E4D4-48C5-9545-3DEEFFBDD48A}" dt="2020-12-07T17:08:40.684" v="6033" actId="478"/>
          <ac:spMkLst>
            <pc:docMk/>
            <pc:sldMk cId="2193549677" sldId="326"/>
            <ac:spMk id="47" creationId="{01066009-6873-4457-82A1-8FEFDCCDECAA}"/>
          </ac:spMkLst>
        </pc:spChg>
        <pc:spChg chg="add mod">
          <ac:chgData name="경완 유" userId="a4e4980a4107c464" providerId="LiveId" clId="{85119116-E4D4-48C5-9545-3DEEFFBDD48A}" dt="2020-12-07T17:08:34.276" v="6030"/>
          <ac:spMkLst>
            <pc:docMk/>
            <pc:sldMk cId="2193549677" sldId="326"/>
            <ac:spMk id="48" creationId="{B8660C52-EF94-49B8-A2E2-CDCDFA0734C5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49" creationId="{8E404609-89D3-4877-9868-4421B45D3DE0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50" creationId="{F2CAC232-1BB2-4F5F-9C27-992E27ADA594}"/>
          </ac:spMkLst>
        </pc:spChg>
        <pc:spChg chg="add del mod">
          <ac:chgData name="경완 유" userId="a4e4980a4107c464" providerId="LiveId" clId="{85119116-E4D4-48C5-9545-3DEEFFBDD48A}" dt="2020-12-07T17:08:56.790" v="6059"/>
          <ac:spMkLst>
            <pc:docMk/>
            <pc:sldMk cId="2193549677" sldId="326"/>
            <ac:spMk id="51" creationId="{2D350EB6-AF50-4D0F-996A-E84888090112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52" creationId="{F3A4F725-6F25-4F8C-A449-AA43D621DD26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53" creationId="{C57FADC8-1CBE-4FC5-A484-096E8CC8CEBB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54" creationId="{0FEE85CB-5627-42ED-BFA1-78BA87AE543F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55" creationId="{5098A5D7-3F6C-48DF-8C12-A566A0AAA631}"/>
          </ac:spMkLst>
        </pc:spChg>
        <pc:spChg chg="add del">
          <ac:chgData name="경완 유" userId="a4e4980a4107c464" providerId="LiveId" clId="{85119116-E4D4-48C5-9545-3DEEFFBDD48A}" dt="2020-12-07T17:10:00.475" v="6107"/>
          <ac:spMkLst>
            <pc:docMk/>
            <pc:sldMk cId="2193549677" sldId="326"/>
            <ac:spMk id="56" creationId="{2F3734E7-4EA7-44B0-AB73-F8E1BD4B66ED}"/>
          </ac:spMkLst>
        </pc:spChg>
        <pc:spChg chg="add del mod">
          <ac:chgData name="경완 유" userId="a4e4980a4107c464" providerId="LiveId" clId="{85119116-E4D4-48C5-9545-3DEEFFBDD48A}" dt="2020-12-07T17:38:57.264" v="6570" actId="478"/>
          <ac:spMkLst>
            <pc:docMk/>
            <pc:sldMk cId="2193549677" sldId="326"/>
            <ac:spMk id="57" creationId="{F3D1A142-EE7C-4369-8A07-7549ABDFE2FD}"/>
          </ac:spMkLst>
        </pc:spChg>
        <pc:spChg chg="add del mod">
          <ac:chgData name="경완 유" userId="a4e4980a4107c464" providerId="LiveId" clId="{85119116-E4D4-48C5-9545-3DEEFFBDD48A}" dt="2020-12-07T17:39:01.712" v="6573" actId="478"/>
          <ac:spMkLst>
            <pc:docMk/>
            <pc:sldMk cId="2193549677" sldId="326"/>
            <ac:spMk id="58" creationId="{141F5E6D-1C91-44DD-8437-6B662D4D47A7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59" creationId="{606942A9-522A-4514-9996-50B8BCA10DAF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60" creationId="{7E14AC48-BB84-490A-8995-519BDAEBF895}"/>
          </ac:spMkLst>
        </pc:spChg>
        <pc:spChg chg="add mod">
          <ac:chgData name="경완 유" userId="a4e4980a4107c464" providerId="LiveId" clId="{85119116-E4D4-48C5-9545-3DEEFFBDD48A}" dt="2020-12-07T17:11:05.639" v="6140" actId="571"/>
          <ac:spMkLst>
            <pc:docMk/>
            <pc:sldMk cId="2193549677" sldId="326"/>
            <ac:spMk id="61" creationId="{CEEA0B8E-8738-4CC3-9CAC-242677AC9FF6}"/>
          </ac:spMkLst>
        </pc:spChg>
        <pc:spChg chg="add del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62" creationId="{D9B96AD2-B04E-4245-8B4B-AC59B951772D}"/>
          </ac:spMkLst>
        </pc:spChg>
        <pc:spChg chg="add del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63" creationId="{5C7645FC-5BDE-42E6-AFF4-72B93A9D24AD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64" creationId="{FA5CB03B-18F8-4433-8C3A-FB74DAE7D0D5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65" creationId="{E541C7BC-4E00-4157-BE07-D983E2390950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66" creationId="{0B884FFF-B5DC-48FF-A181-58E7E0C90D7F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67" creationId="{2ABAAAC6-3594-41C8-9C29-0140578C2488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75" creationId="{D6E2221D-22AA-404D-BB6F-EEC2BF2D3372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76" creationId="{5BEA2759-837A-40C5-A44B-B0BDF2BA2E70}"/>
          </ac:spMkLst>
        </pc:spChg>
        <pc:spChg chg="add del mod">
          <ac:chgData name="경완 유" userId="a4e4980a4107c464" providerId="LiveId" clId="{85119116-E4D4-48C5-9545-3DEEFFBDD48A}" dt="2020-12-07T17:32:15.431" v="6291"/>
          <ac:spMkLst>
            <pc:docMk/>
            <pc:sldMk cId="2193549677" sldId="326"/>
            <ac:spMk id="98" creationId="{43EAF521-4032-4C8F-8387-F6C491AFD6DD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99" creationId="{B381C6B7-F579-499B-82EA-367354796DB5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100" creationId="{0AB40C84-1FA1-45C0-868C-8491BF794394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103" creationId="{036ECF4C-C788-426D-95D2-25EAA6C65DA5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104" creationId="{A4A58AC2-3C96-467E-9745-159CA22E66FC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105" creationId="{E6741580-6167-46F5-B6CD-C08A3E0B9CCA}"/>
          </ac:spMkLst>
        </pc:spChg>
        <pc:spChg chg="add mod">
          <ac:chgData name="경완 유" userId="a4e4980a4107c464" providerId="LiveId" clId="{85119116-E4D4-48C5-9545-3DEEFFBDD48A}" dt="2020-12-08T06:54:30.172" v="7759" actId="1076"/>
          <ac:spMkLst>
            <pc:docMk/>
            <pc:sldMk cId="2193549677" sldId="326"/>
            <ac:spMk id="106" creationId="{93037535-8509-408F-80CD-A3C337637B1E}"/>
          </ac:spMkLst>
        </pc:spChg>
        <pc:cxnChg chg="add del mod">
          <ac:chgData name="경완 유" userId="a4e4980a4107c464" providerId="LiveId" clId="{85119116-E4D4-48C5-9545-3DEEFFBDD48A}" dt="2020-12-07T17:15:20.428" v="6226" actId="11529"/>
          <ac:cxnSpMkLst>
            <pc:docMk/>
            <pc:sldMk cId="2193549677" sldId="326"/>
            <ac:cxnSpMk id="68" creationId="{6A1D98FE-099A-4C0A-A1C5-C220B9720C33}"/>
          </ac:cxnSpMkLst>
        </pc:cxnChg>
        <pc:cxnChg chg="add del mod">
          <ac:chgData name="경완 유" userId="a4e4980a4107c464" providerId="LiveId" clId="{85119116-E4D4-48C5-9545-3DEEFFBDD48A}" dt="2020-12-07T17:15:20.123" v="6225" actId="11529"/>
          <ac:cxnSpMkLst>
            <pc:docMk/>
            <pc:sldMk cId="2193549677" sldId="326"/>
            <ac:cxnSpMk id="70" creationId="{0549EA6F-2826-4958-BCE5-E8A5C3FE6194}"/>
          </ac:cxnSpMkLst>
        </pc:cxnChg>
        <pc:cxnChg chg="add mod">
          <ac:chgData name="경완 유" userId="a4e4980a4107c464" providerId="LiveId" clId="{85119116-E4D4-48C5-9545-3DEEFFBDD48A}" dt="2020-12-08T06:54:30.172" v="7759" actId="1076"/>
          <ac:cxnSpMkLst>
            <pc:docMk/>
            <pc:sldMk cId="2193549677" sldId="326"/>
            <ac:cxnSpMk id="72" creationId="{49E448DB-7D60-4845-8382-085E4A1C268F}"/>
          </ac:cxnSpMkLst>
        </pc:cxnChg>
        <pc:cxnChg chg="add mod">
          <ac:chgData name="경완 유" userId="a4e4980a4107c464" providerId="LiveId" clId="{85119116-E4D4-48C5-9545-3DEEFFBDD48A}" dt="2020-12-08T06:54:30.172" v="7759" actId="1076"/>
          <ac:cxnSpMkLst>
            <pc:docMk/>
            <pc:sldMk cId="2193549677" sldId="326"/>
            <ac:cxnSpMk id="74" creationId="{0BAD167B-C1C5-4338-AE71-F8D420D5AD37}"/>
          </ac:cxnSpMkLst>
        </pc:cxnChg>
        <pc:cxnChg chg="add del mod">
          <ac:chgData name="경완 유" userId="a4e4980a4107c464" providerId="LiveId" clId="{85119116-E4D4-48C5-9545-3DEEFFBDD48A}" dt="2020-12-07T17:16:20.977" v="6243" actId="11529"/>
          <ac:cxnSpMkLst>
            <pc:docMk/>
            <pc:sldMk cId="2193549677" sldId="326"/>
            <ac:cxnSpMk id="78" creationId="{3D3A6FA2-5CB1-4784-A2B6-5DA49F202052}"/>
          </ac:cxnSpMkLst>
        </pc:cxnChg>
        <pc:cxnChg chg="add del">
          <ac:chgData name="경완 유" userId="a4e4980a4107c464" providerId="LiveId" clId="{85119116-E4D4-48C5-9545-3DEEFFBDD48A}" dt="2020-12-07T17:16:20.721" v="6242"/>
          <ac:cxnSpMkLst>
            <pc:docMk/>
            <pc:sldMk cId="2193549677" sldId="326"/>
            <ac:cxnSpMk id="79" creationId="{A756C4B5-77F2-4B67-A707-F14A41C857D0}"/>
          </ac:cxnSpMkLst>
        </pc:cxnChg>
        <pc:cxnChg chg="add del mod">
          <ac:chgData name="경완 유" userId="a4e4980a4107c464" providerId="LiveId" clId="{85119116-E4D4-48C5-9545-3DEEFFBDD48A}" dt="2020-12-07T17:33:17.520" v="6344" actId="478"/>
          <ac:cxnSpMkLst>
            <pc:docMk/>
            <pc:sldMk cId="2193549677" sldId="326"/>
            <ac:cxnSpMk id="81" creationId="{87A44202-31FF-44FD-91D1-1BD5ACDD0543}"/>
          </ac:cxnSpMkLst>
        </pc:cxnChg>
        <pc:cxnChg chg="add del mod">
          <ac:chgData name="경완 유" userId="a4e4980a4107c464" providerId="LiveId" clId="{85119116-E4D4-48C5-9545-3DEEFFBDD48A}" dt="2020-12-07T17:17:48.046" v="6269" actId="478"/>
          <ac:cxnSpMkLst>
            <pc:docMk/>
            <pc:sldMk cId="2193549677" sldId="326"/>
            <ac:cxnSpMk id="82" creationId="{28A05C54-E847-4805-8E56-E7DCCB132A0D}"/>
          </ac:cxnSpMkLst>
        </pc:cxnChg>
        <pc:cxnChg chg="add mod">
          <ac:chgData name="경완 유" userId="a4e4980a4107c464" providerId="LiveId" clId="{85119116-E4D4-48C5-9545-3DEEFFBDD48A}" dt="2020-12-08T06:54:30.172" v="7759" actId="1076"/>
          <ac:cxnSpMkLst>
            <pc:docMk/>
            <pc:sldMk cId="2193549677" sldId="326"/>
            <ac:cxnSpMk id="83" creationId="{2DF276C4-A34C-4312-AF44-4F826179FA2A}"/>
          </ac:cxnSpMkLst>
        </pc:cxnChg>
        <pc:cxnChg chg="add del mod">
          <ac:chgData name="경완 유" userId="a4e4980a4107c464" providerId="LiveId" clId="{85119116-E4D4-48C5-9545-3DEEFFBDD48A}" dt="2020-12-07T17:38:59.393" v="6571" actId="478"/>
          <ac:cxnSpMkLst>
            <pc:docMk/>
            <pc:sldMk cId="2193549677" sldId="326"/>
            <ac:cxnSpMk id="84" creationId="{7B661CEF-4775-48B9-87AF-FA2BB9DB00E7}"/>
          </ac:cxnSpMkLst>
        </pc:cxnChg>
        <pc:cxnChg chg="add mod">
          <ac:chgData name="경완 유" userId="a4e4980a4107c464" providerId="LiveId" clId="{85119116-E4D4-48C5-9545-3DEEFFBDD48A}" dt="2020-12-08T06:54:30.172" v="7759" actId="1076"/>
          <ac:cxnSpMkLst>
            <pc:docMk/>
            <pc:sldMk cId="2193549677" sldId="326"/>
            <ac:cxnSpMk id="91" creationId="{0E55B998-AF13-40FB-B10D-F5AFDC5E4ED3}"/>
          </ac:cxnSpMkLst>
        </pc:cxnChg>
        <pc:cxnChg chg="add mod">
          <ac:chgData name="경완 유" userId="a4e4980a4107c464" providerId="LiveId" clId="{85119116-E4D4-48C5-9545-3DEEFFBDD48A}" dt="2020-12-08T06:54:30.172" v="7759" actId="1076"/>
          <ac:cxnSpMkLst>
            <pc:docMk/>
            <pc:sldMk cId="2193549677" sldId="326"/>
            <ac:cxnSpMk id="93" creationId="{4BB189B8-FF01-438E-A6B5-5E598F4A93CC}"/>
          </ac:cxnSpMkLst>
        </pc:cxnChg>
        <pc:cxnChg chg="add mod">
          <ac:chgData name="경완 유" userId="a4e4980a4107c464" providerId="LiveId" clId="{85119116-E4D4-48C5-9545-3DEEFFBDD48A}" dt="2020-12-08T06:54:30.172" v="7759" actId="1076"/>
          <ac:cxnSpMkLst>
            <pc:docMk/>
            <pc:sldMk cId="2193549677" sldId="326"/>
            <ac:cxnSpMk id="94" creationId="{C2A27D15-3990-4F9E-9F08-350D64192CE2}"/>
          </ac:cxnSpMkLst>
        </pc:cxnChg>
        <pc:cxnChg chg="add mod">
          <ac:chgData name="경완 유" userId="a4e4980a4107c464" providerId="LiveId" clId="{85119116-E4D4-48C5-9545-3DEEFFBDD48A}" dt="2020-12-08T06:54:30.172" v="7759" actId="1076"/>
          <ac:cxnSpMkLst>
            <pc:docMk/>
            <pc:sldMk cId="2193549677" sldId="326"/>
            <ac:cxnSpMk id="96" creationId="{B2A05110-265B-443E-B85B-88486D5C158C}"/>
          </ac:cxnSpMkLst>
        </pc:cxnChg>
        <pc:cxnChg chg="add mod">
          <ac:chgData name="경완 유" userId="a4e4980a4107c464" providerId="LiveId" clId="{85119116-E4D4-48C5-9545-3DEEFFBDD48A}" dt="2020-12-08T06:54:30.172" v="7759" actId="1076"/>
          <ac:cxnSpMkLst>
            <pc:docMk/>
            <pc:sldMk cId="2193549677" sldId="326"/>
            <ac:cxnSpMk id="102" creationId="{18E458D2-3E67-4127-BCCC-1DC0D0C4E31C}"/>
          </ac:cxnSpMkLst>
        </pc:cxnChg>
        <pc:cxnChg chg="add mod">
          <ac:chgData name="경완 유" userId="a4e4980a4107c464" providerId="LiveId" clId="{85119116-E4D4-48C5-9545-3DEEFFBDD48A}" dt="2020-12-08T06:54:30.172" v="7759" actId="1076"/>
          <ac:cxnSpMkLst>
            <pc:docMk/>
            <pc:sldMk cId="2193549677" sldId="326"/>
            <ac:cxnSpMk id="108" creationId="{19658FBD-0721-425D-AEA4-C82D2ED2DE87}"/>
          </ac:cxnSpMkLst>
        </pc:cxnChg>
      </pc:sldChg>
      <pc:sldChg chg="addSp delSp modSp add">
        <pc:chgData name="경완 유" userId="a4e4980a4107c464" providerId="LiveId" clId="{85119116-E4D4-48C5-9545-3DEEFFBDD48A}" dt="2020-12-07T18:12:34.180" v="7054" actId="20577"/>
        <pc:sldMkLst>
          <pc:docMk/>
          <pc:sldMk cId="3757734048" sldId="327"/>
        </pc:sldMkLst>
        <pc:spChg chg="mod">
          <ac:chgData name="경완 유" userId="a4e4980a4107c464" providerId="LiveId" clId="{85119116-E4D4-48C5-9545-3DEEFFBDD48A}" dt="2020-12-07T18:12:34.180" v="7054" actId="20577"/>
          <ac:spMkLst>
            <pc:docMk/>
            <pc:sldMk cId="3757734048" sldId="327"/>
            <ac:spMk id="2" creationId="{206381AD-4C2B-4745-99B1-0BBCE6131A71}"/>
          </ac:spMkLst>
        </pc:spChg>
        <pc:spChg chg="add del">
          <ac:chgData name="경완 유" userId="a4e4980a4107c464" providerId="LiveId" clId="{85119116-E4D4-48C5-9545-3DEEFFBDD48A}" dt="2020-12-07T18:02:51.699" v="6820"/>
          <ac:spMkLst>
            <pc:docMk/>
            <pc:sldMk cId="3757734048" sldId="327"/>
            <ac:spMk id="5" creationId="{42D88662-705C-4021-8A20-A702B920F051}"/>
          </ac:spMkLst>
        </pc:spChg>
        <pc:spChg chg="del mod">
          <ac:chgData name="경완 유" userId="a4e4980a4107c464" providerId="LiveId" clId="{85119116-E4D4-48C5-9545-3DEEFFBDD48A}" dt="2020-12-07T17:44:25.485" v="6744" actId="478"/>
          <ac:spMkLst>
            <pc:docMk/>
            <pc:sldMk cId="3757734048" sldId="327"/>
            <ac:spMk id="7" creationId="{A99DBFA2-385D-4BF4-A6F8-85CBC298F4F6}"/>
          </ac:spMkLst>
        </pc:spChg>
        <pc:spChg chg="del">
          <ac:chgData name="경완 유" userId="a4e4980a4107c464" providerId="LiveId" clId="{85119116-E4D4-48C5-9545-3DEEFFBDD48A}" dt="2020-12-07T17:44:21.959" v="6742" actId="478"/>
          <ac:spMkLst>
            <pc:docMk/>
            <pc:sldMk cId="3757734048" sldId="327"/>
            <ac:spMk id="10" creationId="{8A602B3C-9B5E-4B13-B285-53FA23217CBF}"/>
          </ac:spMkLst>
        </pc:spChg>
        <pc:spChg chg="add mod">
          <ac:chgData name="경완 유" userId="a4e4980a4107c464" providerId="LiveId" clId="{85119116-E4D4-48C5-9545-3DEEFFBDD48A}" dt="2020-12-07T18:08:20.471" v="6877" actId="1076"/>
          <ac:spMkLst>
            <pc:docMk/>
            <pc:sldMk cId="3757734048" sldId="327"/>
            <ac:spMk id="17" creationId="{A23F8FF3-D7EA-4BD1-861B-C81D998C00B1}"/>
          </ac:spMkLst>
        </pc:spChg>
        <pc:spChg chg="add mod">
          <ac:chgData name="경완 유" userId="a4e4980a4107c464" providerId="LiveId" clId="{85119116-E4D4-48C5-9545-3DEEFFBDD48A}" dt="2020-12-07T18:08:20.471" v="6877" actId="1076"/>
          <ac:spMkLst>
            <pc:docMk/>
            <pc:sldMk cId="3757734048" sldId="327"/>
            <ac:spMk id="22" creationId="{6E474DE3-8F20-40F6-A8B8-EF9FEAE319B1}"/>
          </ac:spMkLst>
        </pc:spChg>
        <pc:spChg chg="add mod">
          <ac:chgData name="경완 유" userId="a4e4980a4107c464" providerId="LiveId" clId="{85119116-E4D4-48C5-9545-3DEEFFBDD48A}" dt="2020-12-07T18:08:20.471" v="6877" actId="1076"/>
          <ac:spMkLst>
            <pc:docMk/>
            <pc:sldMk cId="3757734048" sldId="327"/>
            <ac:spMk id="23" creationId="{0A68D915-47D2-4D85-9F38-98EB1D32401C}"/>
          </ac:spMkLst>
        </pc:spChg>
        <pc:graphicFrameChg chg="add del mod modGraphic">
          <ac:chgData name="경완 유" userId="a4e4980a4107c464" providerId="LiveId" clId="{85119116-E4D4-48C5-9545-3DEEFFBDD48A}" dt="2020-12-07T17:45:25.227" v="6758" actId="478"/>
          <ac:graphicFrameMkLst>
            <pc:docMk/>
            <pc:sldMk cId="3757734048" sldId="327"/>
            <ac:graphicFrameMk id="3" creationId="{819F8B89-ECDB-4B60-871B-A9513F531AFA}"/>
          </ac:graphicFrameMkLst>
        </pc:graphicFrameChg>
        <pc:graphicFrameChg chg="add del mod modGraphic">
          <ac:chgData name="경완 유" userId="a4e4980a4107c464" providerId="LiveId" clId="{85119116-E4D4-48C5-9545-3DEEFFBDD48A}" dt="2020-12-07T17:47:32.568" v="6818" actId="478"/>
          <ac:graphicFrameMkLst>
            <pc:docMk/>
            <pc:sldMk cId="3757734048" sldId="327"/>
            <ac:graphicFrameMk id="8" creationId="{A21D5526-CB86-4273-B6B0-3538E9393C71}"/>
          </ac:graphicFrameMkLst>
        </pc:graphicFrameChg>
        <pc:picChg chg="add mod">
          <ac:chgData name="경완 유" userId="a4e4980a4107c464" providerId="LiveId" clId="{85119116-E4D4-48C5-9545-3DEEFFBDD48A}" dt="2020-12-07T18:08:20.471" v="6877" actId="1076"/>
          <ac:picMkLst>
            <pc:docMk/>
            <pc:sldMk cId="3757734048" sldId="327"/>
            <ac:picMk id="6" creationId="{B0A3DC2C-2B77-4007-859F-53308A42B4D0}"/>
          </ac:picMkLst>
        </pc:picChg>
        <pc:picChg chg="add mod">
          <ac:chgData name="경완 유" userId="a4e4980a4107c464" providerId="LiveId" clId="{85119116-E4D4-48C5-9545-3DEEFFBDD48A}" dt="2020-12-07T18:08:20.471" v="6877" actId="1076"/>
          <ac:picMkLst>
            <pc:docMk/>
            <pc:sldMk cId="3757734048" sldId="327"/>
            <ac:picMk id="9" creationId="{7D0568F1-568C-4694-B86C-DE34969E2676}"/>
          </ac:picMkLst>
        </pc:picChg>
        <pc:cxnChg chg="add mod">
          <ac:chgData name="경완 유" userId="a4e4980a4107c464" providerId="LiveId" clId="{85119116-E4D4-48C5-9545-3DEEFFBDD48A}" dt="2020-12-07T18:08:20.471" v="6877" actId="1076"/>
          <ac:cxnSpMkLst>
            <pc:docMk/>
            <pc:sldMk cId="3757734048" sldId="327"/>
            <ac:cxnSpMk id="12" creationId="{FD65EB00-BE0E-424D-8331-40A26211A975}"/>
          </ac:cxnSpMkLst>
        </pc:cxnChg>
        <pc:cxnChg chg="add mod">
          <ac:chgData name="경완 유" userId="a4e4980a4107c464" providerId="LiveId" clId="{85119116-E4D4-48C5-9545-3DEEFFBDD48A}" dt="2020-12-07T18:08:20.471" v="6877" actId="1076"/>
          <ac:cxnSpMkLst>
            <pc:docMk/>
            <pc:sldMk cId="3757734048" sldId="327"/>
            <ac:cxnSpMk id="14" creationId="{A34C8785-9F55-4ED2-BDEF-FA5F6A49E25B}"/>
          </ac:cxnSpMkLst>
        </pc:cxnChg>
        <pc:cxnChg chg="add mod">
          <ac:chgData name="경완 유" userId="a4e4980a4107c464" providerId="LiveId" clId="{85119116-E4D4-48C5-9545-3DEEFFBDD48A}" dt="2020-12-07T18:08:20.471" v="6877" actId="1076"/>
          <ac:cxnSpMkLst>
            <pc:docMk/>
            <pc:sldMk cId="3757734048" sldId="327"/>
            <ac:cxnSpMk id="16" creationId="{EC4CD172-41C6-401B-93F0-FDBA40C115DD}"/>
          </ac:cxnSpMkLst>
        </pc:cxnChg>
        <pc:cxnChg chg="add del mod">
          <ac:chgData name="경완 유" userId="a4e4980a4107c464" providerId="LiveId" clId="{85119116-E4D4-48C5-9545-3DEEFFBDD48A}" dt="2020-12-07T18:07:22.301" v="6832" actId="11529"/>
          <ac:cxnSpMkLst>
            <pc:docMk/>
            <pc:sldMk cId="3757734048" sldId="327"/>
            <ac:cxnSpMk id="19" creationId="{5430F620-D074-4160-B902-253C570522C6}"/>
          </ac:cxnSpMkLst>
        </pc:cxnChg>
        <pc:cxnChg chg="add mod">
          <ac:chgData name="경완 유" userId="a4e4980a4107c464" providerId="LiveId" clId="{85119116-E4D4-48C5-9545-3DEEFFBDD48A}" dt="2020-12-07T18:08:20.471" v="6877" actId="1076"/>
          <ac:cxnSpMkLst>
            <pc:docMk/>
            <pc:sldMk cId="3757734048" sldId="327"/>
            <ac:cxnSpMk id="21" creationId="{BC406C52-10CB-48E6-AC2C-368CDB51CB24}"/>
          </ac:cxnSpMkLst>
        </pc:cxnChg>
      </pc:sldChg>
      <pc:sldChg chg="addSp delSp modSp add">
        <pc:chgData name="경완 유" userId="a4e4980a4107c464" providerId="LiveId" clId="{85119116-E4D4-48C5-9545-3DEEFFBDD48A}" dt="2020-12-07T19:08:20.515" v="7758"/>
        <pc:sldMkLst>
          <pc:docMk/>
          <pc:sldMk cId="543720468" sldId="328"/>
        </pc:sldMkLst>
        <pc:spChg chg="mod">
          <ac:chgData name="경완 유" userId="a4e4980a4107c464" providerId="LiveId" clId="{85119116-E4D4-48C5-9545-3DEEFFBDD48A}" dt="2020-12-07T19:08:20.515" v="7758"/>
          <ac:spMkLst>
            <pc:docMk/>
            <pc:sldMk cId="543720468" sldId="328"/>
            <ac:spMk id="2" creationId="{206381AD-4C2B-4745-99B1-0BBCE6131A71}"/>
          </ac:spMkLst>
        </pc:spChg>
        <pc:spChg chg="add mod">
          <ac:chgData name="경완 유" userId="a4e4980a4107c464" providerId="LiveId" clId="{85119116-E4D4-48C5-9545-3DEEFFBDD48A}" dt="2020-12-07T18:32:13.623" v="7523" actId="20577"/>
          <ac:spMkLst>
            <pc:docMk/>
            <pc:sldMk cId="543720468" sldId="328"/>
            <ac:spMk id="13" creationId="{739FFA1C-CEEC-475A-91F1-E071FEE89196}"/>
          </ac:spMkLst>
        </pc:spChg>
        <pc:spChg chg="del">
          <ac:chgData name="경완 유" userId="a4e4980a4107c464" providerId="LiveId" clId="{85119116-E4D4-48C5-9545-3DEEFFBDD48A}" dt="2020-12-07T18:31:22.620" v="7418" actId="478"/>
          <ac:spMkLst>
            <pc:docMk/>
            <pc:sldMk cId="543720468" sldId="328"/>
            <ac:spMk id="17" creationId="{A23F8FF3-D7EA-4BD1-861B-C81D998C00B1}"/>
          </ac:spMkLst>
        </pc:spChg>
        <pc:spChg chg="mod">
          <ac:chgData name="경완 유" userId="a4e4980a4107c464" providerId="LiveId" clId="{85119116-E4D4-48C5-9545-3DEEFFBDD48A}" dt="2020-12-07T18:31:46.803" v="7458" actId="20577"/>
          <ac:spMkLst>
            <pc:docMk/>
            <pc:sldMk cId="543720468" sldId="328"/>
            <ac:spMk id="22" creationId="{6E474DE3-8F20-40F6-A8B8-EF9FEAE319B1}"/>
          </ac:spMkLst>
        </pc:spChg>
        <pc:spChg chg="del">
          <ac:chgData name="경완 유" userId="a4e4980a4107c464" providerId="LiveId" clId="{85119116-E4D4-48C5-9545-3DEEFFBDD48A}" dt="2020-12-07T18:31:22.379" v="7417" actId="478"/>
          <ac:spMkLst>
            <pc:docMk/>
            <pc:sldMk cId="543720468" sldId="328"/>
            <ac:spMk id="23" creationId="{0A68D915-47D2-4D85-9F38-98EB1D32401C}"/>
          </ac:spMkLst>
        </pc:spChg>
        <pc:picChg chg="del">
          <ac:chgData name="경완 유" userId="a4e4980a4107c464" providerId="LiveId" clId="{85119116-E4D4-48C5-9545-3DEEFFBDD48A}" dt="2020-12-07T18:31:18.671" v="7415" actId="478"/>
          <ac:picMkLst>
            <pc:docMk/>
            <pc:sldMk cId="543720468" sldId="328"/>
            <ac:picMk id="6" creationId="{B0A3DC2C-2B77-4007-859F-53308A42B4D0}"/>
          </ac:picMkLst>
        </pc:picChg>
        <pc:picChg chg="del">
          <ac:chgData name="경완 유" userId="a4e4980a4107c464" providerId="LiveId" clId="{85119116-E4D4-48C5-9545-3DEEFFBDD48A}" dt="2020-12-07T18:31:20.704" v="7416" actId="478"/>
          <ac:picMkLst>
            <pc:docMk/>
            <pc:sldMk cId="543720468" sldId="328"/>
            <ac:picMk id="9" creationId="{7D0568F1-568C-4694-B86C-DE34969E2676}"/>
          </ac:picMkLst>
        </pc:picChg>
        <pc:cxnChg chg="del mod">
          <ac:chgData name="경완 유" userId="a4e4980a4107c464" providerId="LiveId" clId="{85119116-E4D4-48C5-9545-3DEEFFBDD48A}" dt="2020-12-07T18:31:24.268" v="7419" actId="478"/>
          <ac:cxnSpMkLst>
            <pc:docMk/>
            <pc:sldMk cId="543720468" sldId="328"/>
            <ac:cxnSpMk id="12" creationId="{FD65EB00-BE0E-424D-8331-40A26211A975}"/>
          </ac:cxnSpMkLst>
        </pc:cxnChg>
        <pc:cxnChg chg="del">
          <ac:chgData name="경완 유" userId="a4e4980a4107c464" providerId="LiveId" clId="{85119116-E4D4-48C5-9545-3DEEFFBDD48A}" dt="2020-12-07T18:31:26.358" v="7421" actId="478"/>
          <ac:cxnSpMkLst>
            <pc:docMk/>
            <pc:sldMk cId="543720468" sldId="328"/>
            <ac:cxnSpMk id="14" creationId="{A34C8785-9F55-4ED2-BDEF-FA5F6A49E25B}"/>
          </ac:cxnSpMkLst>
        </pc:cxnChg>
        <pc:cxnChg chg="del">
          <ac:chgData name="경완 유" userId="a4e4980a4107c464" providerId="LiveId" clId="{85119116-E4D4-48C5-9545-3DEEFFBDD48A}" dt="2020-12-07T18:31:26.729" v="7422" actId="478"/>
          <ac:cxnSpMkLst>
            <pc:docMk/>
            <pc:sldMk cId="543720468" sldId="328"/>
            <ac:cxnSpMk id="16" creationId="{EC4CD172-41C6-401B-93F0-FDBA40C115DD}"/>
          </ac:cxnSpMkLst>
        </pc:cxnChg>
        <pc:cxnChg chg="del">
          <ac:chgData name="경완 유" userId="a4e4980a4107c464" providerId="LiveId" clId="{85119116-E4D4-48C5-9545-3DEEFFBDD48A}" dt="2020-12-07T18:31:25.108" v="7420" actId="478"/>
          <ac:cxnSpMkLst>
            <pc:docMk/>
            <pc:sldMk cId="543720468" sldId="328"/>
            <ac:cxnSpMk id="21" creationId="{BC406C52-10CB-48E6-AC2C-368CDB51CB24}"/>
          </ac:cxnSpMkLst>
        </pc:cxnChg>
      </pc:sldChg>
      <pc:sldMasterChg chg="addSldLayout delSldLayout modSldLayout">
        <pc:chgData name="경완 유" userId="a4e4980a4107c464" providerId="LiveId" clId="{85119116-E4D4-48C5-9545-3DEEFFBDD48A}" dt="2020-12-07T17:42:41.490" v="6698" actId="2696"/>
        <pc:sldMasterMkLst>
          <pc:docMk/>
          <pc:sldMasterMk cId="1086816533" sldId="2147483656"/>
        </pc:sldMasterMkLst>
        <pc:sldLayoutChg chg="del">
          <pc:chgData name="경완 유" userId="a4e4980a4107c464" providerId="LiveId" clId="{85119116-E4D4-48C5-9545-3DEEFFBDD48A}" dt="2020-12-07T17:42:41.490" v="6698" actId="2696"/>
          <pc:sldLayoutMkLst>
            <pc:docMk/>
            <pc:sldMasterMk cId="1086816533" sldId="2147483656"/>
            <pc:sldLayoutMk cId="2017392106" sldId="2147483659"/>
          </pc:sldLayoutMkLst>
        </pc:sldLayoutChg>
        <pc:sldLayoutChg chg="add del">
          <pc:chgData name="경완 유" userId="a4e4980a4107c464" providerId="LiveId" clId="{85119116-E4D4-48C5-9545-3DEEFFBDD48A}" dt="2020-12-07T17:42:36.560" v="6694" actId="2696"/>
          <pc:sldLayoutMkLst>
            <pc:docMk/>
            <pc:sldMasterMk cId="1086816533" sldId="2147483656"/>
            <pc:sldLayoutMk cId="1322428758" sldId="2147483660"/>
          </pc:sldLayoutMkLst>
        </pc:sldLayoutChg>
        <pc:sldLayoutChg chg="addSp delSp modSp">
          <pc:chgData name="경완 유" userId="a4e4980a4107c464" providerId="LiveId" clId="{85119116-E4D4-48C5-9545-3DEEFFBDD48A}" dt="2020-12-07T15:46:58.198" v="3216"/>
          <pc:sldLayoutMkLst>
            <pc:docMk/>
            <pc:sldMasterMk cId="1086816533" sldId="2147483656"/>
            <pc:sldLayoutMk cId="2852882597" sldId="2147483680"/>
          </pc:sldLayoutMkLst>
          <pc:spChg chg="add del mod">
            <ac:chgData name="경완 유" userId="a4e4980a4107c464" providerId="LiveId" clId="{85119116-E4D4-48C5-9545-3DEEFFBDD48A}" dt="2020-12-07T15:46:58.198" v="3216"/>
            <ac:spMkLst>
              <pc:docMk/>
              <pc:sldMasterMk cId="1086816533" sldId="2147483656"/>
              <pc:sldLayoutMk cId="2852882597" sldId="2147483680"/>
              <ac:spMk id="2" creationId="{6CFF7DE9-B817-42F1-9099-95C390A0A2D1}"/>
            </ac:spMkLst>
          </pc:spChg>
        </pc:sldLayoutChg>
      </pc:sldMasterChg>
    </pc:docChg>
  </pc:docChgLst>
  <pc:docChgLst>
    <pc:chgData name="경완 유" userId="a4e4980a4107c464" providerId="LiveId" clId="{915F96AB-EAC6-462E-9976-AFE0CA500A1F}"/>
    <pc:docChg chg="undo custSel addSld delSld modSld">
      <pc:chgData name="경완 유" userId="a4e4980a4107c464" providerId="LiveId" clId="{915F96AB-EAC6-462E-9976-AFE0CA500A1F}" dt="2020-12-04T07:00:26.990" v="1104" actId="20577"/>
      <pc:docMkLst>
        <pc:docMk/>
      </pc:docMkLst>
      <pc:sldChg chg="del">
        <pc:chgData name="경완 유" userId="a4e4980a4107c464" providerId="LiveId" clId="{915F96AB-EAC6-462E-9976-AFE0CA500A1F}" dt="2020-12-04T06:14:38.288" v="0" actId="2696"/>
        <pc:sldMkLst>
          <pc:docMk/>
          <pc:sldMk cId="3086685074" sldId="270"/>
        </pc:sldMkLst>
      </pc:sldChg>
      <pc:sldChg chg="addSp delSp modSp">
        <pc:chgData name="경완 유" userId="a4e4980a4107c464" providerId="LiveId" clId="{915F96AB-EAC6-462E-9976-AFE0CA500A1F}" dt="2020-12-04T06:30:45.841" v="144" actId="20577"/>
        <pc:sldMkLst>
          <pc:docMk/>
          <pc:sldMk cId="2116302824" sldId="271"/>
        </pc:sldMkLst>
        <pc:spChg chg="mod">
          <ac:chgData name="경완 유" userId="a4e4980a4107c464" providerId="LiveId" clId="{915F96AB-EAC6-462E-9976-AFE0CA500A1F}" dt="2020-12-04T06:19:06.833" v="52" actId="207"/>
          <ac:spMkLst>
            <pc:docMk/>
            <pc:sldMk cId="2116302824" sldId="271"/>
            <ac:spMk id="10" creationId="{22EACE2C-F0BB-4B26-BDA0-E1B66FC049A7}"/>
          </ac:spMkLst>
        </pc:spChg>
        <pc:spChg chg="mod">
          <ac:chgData name="경완 유" userId="a4e4980a4107c464" providerId="LiveId" clId="{915F96AB-EAC6-462E-9976-AFE0CA500A1F}" dt="2020-12-04T06:30:45.841" v="144" actId="20577"/>
          <ac:spMkLst>
            <pc:docMk/>
            <pc:sldMk cId="2116302824" sldId="271"/>
            <ac:spMk id="11" creationId="{DF7CD60F-31E5-47BD-825E-DF5FFB019C06}"/>
          </ac:spMkLst>
        </pc:spChg>
        <pc:picChg chg="add mod">
          <ac:chgData name="경완 유" userId="a4e4980a4107c464" providerId="LiveId" clId="{915F96AB-EAC6-462E-9976-AFE0CA500A1F}" dt="2020-12-04T06:17:40.102" v="19" actId="1076"/>
          <ac:picMkLst>
            <pc:docMk/>
            <pc:sldMk cId="2116302824" sldId="271"/>
            <ac:picMk id="3" creationId="{D9AED662-D786-4435-9DA5-E7D8E5875735}"/>
          </ac:picMkLst>
        </pc:picChg>
        <pc:picChg chg="add del mod">
          <ac:chgData name="경완 유" userId="a4e4980a4107c464" providerId="LiveId" clId="{915F96AB-EAC6-462E-9976-AFE0CA500A1F}" dt="2020-12-04T06:21:33.180" v="58" actId="478"/>
          <ac:picMkLst>
            <pc:docMk/>
            <pc:sldMk cId="2116302824" sldId="271"/>
            <ac:picMk id="5" creationId="{B10D2C56-405B-4BFA-8DED-7565CDBE7E80}"/>
          </ac:picMkLst>
        </pc:picChg>
        <pc:picChg chg="add mod">
          <ac:chgData name="경완 유" userId="a4e4980a4107c464" providerId="LiveId" clId="{915F96AB-EAC6-462E-9976-AFE0CA500A1F}" dt="2020-12-04T06:22:51.363" v="62" actId="1076"/>
          <ac:picMkLst>
            <pc:docMk/>
            <pc:sldMk cId="2116302824" sldId="271"/>
            <ac:picMk id="7" creationId="{F9D06C7F-F167-49AD-BFA9-04DDF8287C10}"/>
          </ac:picMkLst>
        </pc:picChg>
      </pc:sldChg>
      <pc:sldChg chg="del">
        <pc:chgData name="경완 유" userId="a4e4980a4107c464" providerId="LiveId" clId="{915F96AB-EAC6-462E-9976-AFE0CA500A1F}" dt="2020-12-04T06:26:01.030" v="63" actId="2696"/>
        <pc:sldMkLst>
          <pc:docMk/>
          <pc:sldMk cId="624062513" sldId="274"/>
        </pc:sldMkLst>
      </pc:sldChg>
      <pc:sldChg chg="addSp delSp modSp">
        <pc:chgData name="경완 유" userId="a4e4980a4107c464" providerId="LiveId" clId="{915F96AB-EAC6-462E-9976-AFE0CA500A1F}" dt="2020-12-04T06:42:23.639" v="203" actId="113"/>
        <pc:sldMkLst>
          <pc:docMk/>
          <pc:sldMk cId="4200000714" sldId="277"/>
        </pc:sldMkLst>
        <pc:spChg chg="mod">
          <ac:chgData name="경완 유" userId="a4e4980a4107c464" providerId="LiveId" clId="{915F96AB-EAC6-462E-9976-AFE0CA500A1F}" dt="2020-12-04T06:42:23.639" v="203" actId="113"/>
          <ac:spMkLst>
            <pc:docMk/>
            <pc:sldMk cId="4200000714" sldId="277"/>
            <ac:spMk id="2" creationId="{206381AD-4C2B-4745-99B1-0BBCE6131A71}"/>
          </ac:spMkLst>
        </pc:spChg>
        <pc:spChg chg="add mod">
          <ac:chgData name="경완 유" userId="a4e4980a4107c464" providerId="LiveId" clId="{915F96AB-EAC6-462E-9976-AFE0CA500A1F}" dt="2020-12-04T06:40:47.698" v="175" actId="255"/>
          <ac:spMkLst>
            <pc:docMk/>
            <pc:sldMk cId="4200000714" sldId="277"/>
            <ac:spMk id="3" creationId="{E20D2789-815B-43ED-9EF8-8087423CD95C}"/>
          </ac:spMkLst>
        </pc:spChg>
        <pc:spChg chg="del">
          <ac:chgData name="경완 유" userId="a4e4980a4107c464" providerId="LiveId" clId="{915F96AB-EAC6-462E-9976-AFE0CA500A1F}" dt="2020-12-04T06:28:03.075" v="84" actId="478"/>
          <ac:spMkLst>
            <pc:docMk/>
            <pc:sldMk cId="4200000714" sldId="277"/>
            <ac:spMk id="4" creationId="{9844B400-7139-4CE1-8226-E3B77A2799D4}"/>
          </ac:spMkLst>
        </pc:spChg>
        <pc:spChg chg="del">
          <ac:chgData name="경완 유" userId="a4e4980a4107c464" providerId="LiveId" clId="{915F96AB-EAC6-462E-9976-AFE0CA500A1F}" dt="2020-12-04T06:28:04.209" v="85" actId="478"/>
          <ac:spMkLst>
            <pc:docMk/>
            <pc:sldMk cId="4200000714" sldId="277"/>
            <ac:spMk id="6" creationId="{8721762E-B771-406A-A026-83E2310FC14A}"/>
          </ac:spMkLst>
        </pc:spChg>
        <pc:spChg chg="del">
          <ac:chgData name="경완 유" userId="a4e4980a4107c464" providerId="LiveId" clId="{915F96AB-EAC6-462E-9976-AFE0CA500A1F}" dt="2020-12-04T06:28:05.577" v="86" actId="478"/>
          <ac:spMkLst>
            <pc:docMk/>
            <pc:sldMk cId="4200000714" sldId="277"/>
            <ac:spMk id="8" creationId="{63EFC76F-860F-420E-9E39-92095CC444B2}"/>
          </ac:spMkLst>
        </pc:spChg>
        <pc:spChg chg="del mod">
          <ac:chgData name="경완 유" userId="a4e4980a4107c464" providerId="LiveId" clId="{915F96AB-EAC6-462E-9976-AFE0CA500A1F}" dt="2020-12-04T06:28:01.705" v="83" actId="478"/>
          <ac:spMkLst>
            <pc:docMk/>
            <pc:sldMk cId="4200000714" sldId="277"/>
            <ac:spMk id="10" creationId="{49DCBB9E-9FC8-4FDB-A378-733FC1F5C6A1}"/>
          </ac:spMkLst>
        </pc:spChg>
        <pc:spChg chg="del">
          <ac:chgData name="경완 유" userId="a4e4980a4107c464" providerId="LiveId" clId="{915F96AB-EAC6-462E-9976-AFE0CA500A1F}" dt="2020-12-04T06:28:11.473" v="87" actId="478"/>
          <ac:spMkLst>
            <pc:docMk/>
            <pc:sldMk cId="4200000714" sldId="277"/>
            <ac:spMk id="12" creationId="{10E8ABCE-751E-4AAB-9D02-31972D1F7E0D}"/>
          </ac:spMkLst>
        </pc:spChg>
        <pc:spChg chg="del">
          <ac:chgData name="경완 유" userId="a4e4980a4107c464" providerId="LiveId" clId="{915F96AB-EAC6-462E-9976-AFE0CA500A1F}" dt="2020-12-04T06:28:11.473" v="87" actId="478"/>
          <ac:spMkLst>
            <pc:docMk/>
            <pc:sldMk cId="4200000714" sldId="277"/>
            <ac:spMk id="14" creationId="{E425C905-719A-452E-A0AA-72660B7F5F17}"/>
          </ac:spMkLst>
        </pc:spChg>
        <pc:spChg chg="del">
          <ac:chgData name="경완 유" userId="a4e4980a4107c464" providerId="LiveId" clId="{915F96AB-EAC6-462E-9976-AFE0CA500A1F}" dt="2020-12-04T06:28:11.473" v="87" actId="478"/>
          <ac:spMkLst>
            <pc:docMk/>
            <pc:sldMk cId="4200000714" sldId="277"/>
            <ac:spMk id="18" creationId="{77A32821-791F-4CDC-AEE5-59A0B6BA8C73}"/>
          </ac:spMkLst>
        </pc:spChg>
        <pc:spChg chg="del">
          <ac:chgData name="경완 유" userId="a4e4980a4107c464" providerId="LiveId" clId="{915F96AB-EAC6-462E-9976-AFE0CA500A1F}" dt="2020-12-04T06:28:11.473" v="87" actId="478"/>
          <ac:spMkLst>
            <pc:docMk/>
            <pc:sldMk cId="4200000714" sldId="277"/>
            <ac:spMk id="22" creationId="{3F587157-81CC-4DD7-A985-D61CF34EDC94}"/>
          </ac:spMkLst>
        </pc:spChg>
        <pc:spChg chg="del">
          <ac:chgData name="경완 유" userId="a4e4980a4107c464" providerId="LiveId" clId="{915F96AB-EAC6-462E-9976-AFE0CA500A1F}" dt="2020-12-04T06:28:11.473" v="87" actId="478"/>
          <ac:spMkLst>
            <pc:docMk/>
            <pc:sldMk cId="4200000714" sldId="277"/>
            <ac:spMk id="30" creationId="{4D2C8A15-5D80-4AD6-BA8E-CF88A5866572}"/>
          </ac:spMkLst>
        </pc:spChg>
        <pc:spChg chg="del">
          <ac:chgData name="경완 유" userId="a4e4980a4107c464" providerId="LiveId" clId="{915F96AB-EAC6-462E-9976-AFE0CA500A1F}" dt="2020-12-04T06:27:51.569" v="80" actId="478"/>
          <ac:spMkLst>
            <pc:docMk/>
            <pc:sldMk cId="4200000714" sldId="277"/>
            <ac:spMk id="31" creationId="{E711C6EE-9E50-4FEF-8DB6-5A6534515F9A}"/>
          </ac:spMkLst>
        </pc:spChg>
        <pc:grpChg chg="del">
          <ac:chgData name="경완 유" userId="a4e4980a4107c464" providerId="LiveId" clId="{915F96AB-EAC6-462E-9976-AFE0CA500A1F}" dt="2020-12-04T06:27:57.255" v="81" actId="478"/>
          <ac:grpSpMkLst>
            <pc:docMk/>
            <pc:sldMk cId="4200000714" sldId="277"/>
            <ac:grpSpMk id="15" creationId="{F2AD407F-FDB9-4A9A-8D26-FA84B989DE10}"/>
          </ac:grpSpMkLst>
        </pc:grpChg>
        <pc:grpChg chg="del">
          <ac:chgData name="경완 유" userId="a4e4980a4107c464" providerId="LiveId" clId="{915F96AB-EAC6-462E-9976-AFE0CA500A1F}" dt="2020-12-04T06:28:15.275" v="88" actId="478"/>
          <ac:grpSpMkLst>
            <pc:docMk/>
            <pc:sldMk cId="4200000714" sldId="277"/>
            <ac:grpSpMk id="32" creationId="{1EA1EEF6-330F-4C5D-A6AC-54B541A98081}"/>
          </ac:grpSpMkLst>
        </pc:grpChg>
      </pc:sldChg>
      <pc:sldChg chg="add">
        <pc:chgData name="경완 유" userId="a4e4980a4107c464" providerId="LiveId" clId="{915F96AB-EAC6-462E-9976-AFE0CA500A1F}" dt="2020-12-04T06:26:14.652" v="65"/>
        <pc:sldMkLst>
          <pc:docMk/>
          <pc:sldMk cId="250079285" sldId="317"/>
        </pc:sldMkLst>
      </pc:sldChg>
      <pc:sldChg chg="del">
        <pc:chgData name="경완 유" userId="a4e4980a4107c464" providerId="LiveId" clId="{915F96AB-EAC6-462E-9976-AFE0CA500A1F}" dt="2020-12-04T06:26:04.197" v="64" actId="2696"/>
        <pc:sldMkLst>
          <pc:docMk/>
          <pc:sldMk cId="3770719773" sldId="317"/>
        </pc:sldMkLst>
      </pc:sldChg>
      <pc:sldChg chg="addSp modSp add">
        <pc:chgData name="경완 유" userId="a4e4980a4107c464" providerId="LiveId" clId="{915F96AB-EAC6-462E-9976-AFE0CA500A1F}" dt="2020-12-04T07:00:26.990" v="1104" actId="20577"/>
        <pc:sldMkLst>
          <pc:docMk/>
          <pc:sldMk cId="1843538825" sldId="318"/>
        </pc:sldMkLst>
        <pc:spChg chg="mod">
          <ac:chgData name="경완 유" userId="a4e4980a4107c464" providerId="LiveId" clId="{915F96AB-EAC6-462E-9976-AFE0CA500A1F}" dt="2020-12-04T06:55:32.494" v="1099" actId="20577"/>
          <ac:spMkLst>
            <pc:docMk/>
            <pc:sldMk cId="1843538825" sldId="318"/>
            <ac:spMk id="2" creationId="{206381AD-4C2B-4745-99B1-0BBCE6131A71}"/>
          </ac:spMkLst>
        </pc:spChg>
        <pc:spChg chg="mod">
          <ac:chgData name="경완 유" userId="a4e4980a4107c464" providerId="LiveId" clId="{915F96AB-EAC6-462E-9976-AFE0CA500A1F}" dt="2020-12-04T06:43:03.975" v="241" actId="20577"/>
          <ac:spMkLst>
            <pc:docMk/>
            <pc:sldMk cId="1843538825" sldId="318"/>
            <ac:spMk id="3" creationId="{E20D2789-815B-43ED-9EF8-8087423CD95C}"/>
          </ac:spMkLst>
        </pc:spChg>
        <pc:spChg chg="add mod">
          <ac:chgData name="경완 유" userId="a4e4980a4107c464" providerId="LiveId" clId="{915F96AB-EAC6-462E-9976-AFE0CA500A1F}" dt="2020-12-04T06:43:21.644" v="254"/>
          <ac:spMkLst>
            <pc:docMk/>
            <pc:sldMk cId="1843538825" sldId="318"/>
            <ac:spMk id="5" creationId="{31639A58-8081-4954-8869-8130EFA06AB0}"/>
          </ac:spMkLst>
        </pc:spChg>
        <pc:spChg chg="add mod">
          <ac:chgData name="경완 유" userId="a4e4980a4107c464" providerId="LiveId" clId="{915F96AB-EAC6-462E-9976-AFE0CA500A1F}" dt="2020-12-04T07:00:26.990" v="1104" actId="20577"/>
          <ac:spMkLst>
            <pc:docMk/>
            <pc:sldMk cId="1843538825" sldId="318"/>
            <ac:spMk id="6" creationId="{245164C9-5391-46AA-AD87-0D82A7AD56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03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34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6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12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B8474B-553A-4E96-BA3B-0534DA06A3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4128368 w 12192000"/>
              <a:gd name="connsiteY0" fmla="*/ 6857886 h 6858000"/>
              <a:gd name="connsiteX1" fmla="*/ 4128716 w 12192000"/>
              <a:gd name="connsiteY1" fmla="*/ 6858000 h 6858000"/>
              <a:gd name="connsiteX2" fmla="*/ 4127970 w 12192000"/>
              <a:gd name="connsiteY2" fmla="*/ 6858000 h 6858000"/>
              <a:gd name="connsiteX3" fmla="*/ 4208872 w 12192000"/>
              <a:gd name="connsiteY3" fmla="*/ 6857884 h 6858000"/>
              <a:gd name="connsiteX4" fmla="*/ 4209155 w 12192000"/>
              <a:gd name="connsiteY4" fmla="*/ 6858000 h 6858000"/>
              <a:gd name="connsiteX5" fmla="*/ 4208919 w 12192000"/>
              <a:gd name="connsiteY5" fmla="*/ 6858000 h 6858000"/>
              <a:gd name="connsiteX6" fmla="*/ 4619215 w 12192000"/>
              <a:gd name="connsiteY6" fmla="*/ 6782969 h 6858000"/>
              <a:gd name="connsiteX7" fmla="*/ 4639802 w 12192000"/>
              <a:gd name="connsiteY7" fmla="*/ 6813170 h 6858000"/>
              <a:gd name="connsiteX8" fmla="*/ 4640257 w 12192000"/>
              <a:gd name="connsiteY8" fmla="*/ 6847820 h 6858000"/>
              <a:gd name="connsiteX9" fmla="*/ 4651031 w 12192000"/>
              <a:gd name="connsiteY9" fmla="*/ 6858000 h 6858000"/>
              <a:gd name="connsiteX10" fmla="*/ 4608994 w 12192000"/>
              <a:gd name="connsiteY10" fmla="*/ 6858000 h 6858000"/>
              <a:gd name="connsiteX11" fmla="*/ 4602746 w 12192000"/>
              <a:gd name="connsiteY11" fmla="*/ 6856130 h 6858000"/>
              <a:gd name="connsiteX12" fmla="*/ 4602136 w 12192000"/>
              <a:gd name="connsiteY12" fmla="*/ 6858000 h 6858000"/>
              <a:gd name="connsiteX13" fmla="*/ 4440393 w 12192000"/>
              <a:gd name="connsiteY13" fmla="*/ 6858000 h 6858000"/>
              <a:gd name="connsiteX14" fmla="*/ 4447811 w 12192000"/>
              <a:gd name="connsiteY14" fmla="*/ 6854106 h 6858000"/>
              <a:gd name="connsiteX15" fmla="*/ 4601461 w 12192000"/>
              <a:gd name="connsiteY15" fmla="*/ 6784262 h 6858000"/>
              <a:gd name="connsiteX16" fmla="*/ 4619215 w 12192000"/>
              <a:gd name="connsiteY16" fmla="*/ 6782969 h 6858000"/>
              <a:gd name="connsiteX17" fmla="*/ 8530884 w 12192000"/>
              <a:gd name="connsiteY17" fmla="*/ 4799270 h 6858000"/>
              <a:gd name="connsiteX18" fmla="*/ 8551466 w 12192000"/>
              <a:gd name="connsiteY18" fmla="*/ 4812788 h 6858000"/>
              <a:gd name="connsiteX19" fmla="*/ 8555225 w 12192000"/>
              <a:gd name="connsiteY19" fmla="*/ 4834705 h 6858000"/>
              <a:gd name="connsiteX20" fmla="*/ 8423609 w 12192000"/>
              <a:gd name="connsiteY20" fmla="*/ 4980611 h 6858000"/>
              <a:gd name="connsiteX21" fmla="*/ 8346802 w 12192000"/>
              <a:gd name="connsiteY21" fmla="*/ 5082263 h 6858000"/>
              <a:gd name="connsiteX22" fmla="*/ 8217176 w 12192000"/>
              <a:gd name="connsiteY22" fmla="*/ 5256237 h 6858000"/>
              <a:gd name="connsiteX23" fmla="*/ 8116844 w 12192000"/>
              <a:gd name="connsiteY23" fmla="*/ 5382428 h 6858000"/>
              <a:gd name="connsiteX24" fmla="*/ 8053026 w 12192000"/>
              <a:gd name="connsiteY24" fmla="*/ 5483450 h 6858000"/>
              <a:gd name="connsiteX25" fmla="*/ 7983378 w 12192000"/>
              <a:gd name="connsiteY25" fmla="*/ 5547489 h 6858000"/>
              <a:gd name="connsiteX26" fmla="*/ 7921953 w 12192000"/>
              <a:gd name="connsiteY26" fmla="*/ 5611563 h 6858000"/>
              <a:gd name="connsiteX27" fmla="*/ 7831232 w 12192000"/>
              <a:gd name="connsiteY27" fmla="*/ 5723422 h 6858000"/>
              <a:gd name="connsiteX28" fmla="*/ 7738985 w 12192000"/>
              <a:gd name="connsiteY28" fmla="*/ 5802422 h 6858000"/>
              <a:gd name="connsiteX29" fmla="*/ 7573007 w 12192000"/>
              <a:gd name="connsiteY29" fmla="*/ 5975559 h 6858000"/>
              <a:gd name="connsiteX30" fmla="*/ 7456390 w 12192000"/>
              <a:gd name="connsiteY30" fmla="*/ 6075673 h 6858000"/>
              <a:gd name="connsiteX31" fmla="*/ 7294413 w 12192000"/>
              <a:gd name="connsiteY31" fmla="*/ 6231716 h 6858000"/>
              <a:gd name="connsiteX32" fmla="*/ 7117378 w 12192000"/>
              <a:gd name="connsiteY32" fmla="*/ 6373323 h 6858000"/>
              <a:gd name="connsiteX33" fmla="*/ 7036892 w 12192000"/>
              <a:gd name="connsiteY33" fmla="*/ 6440054 h 6858000"/>
              <a:gd name="connsiteX34" fmla="*/ 6902522 w 12192000"/>
              <a:gd name="connsiteY34" fmla="*/ 6541461 h 6858000"/>
              <a:gd name="connsiteX35" fmla="*/ 6818116 w 12192000"/>
              <a:gd name="connsiteY35" fmla="*/ 6612282 h 6858000"/>
              <a:gd name="connsiteX36" fmla="*/ 6711272 w 12192000"/>
              <a:gd name="connsiteY36" fmla="*/ 6672057 h 6858000"/>
              <a:gd name="connsiteX37" fmla="*/ 6666918 w 12192000"/>
              <a:gd name="connsiteY37" fmla="*/ 6705406 h 6858000"/>
              <a:gd name="connsiteX38" fmla="*/ 6568055 w 12192000"/>
              <a:gd name="connsiteY38" fmla="*/ 6804226 h 6858000"/>
              <a:gd name="connsiteX39" fmla="*/ 6475080 w 12192000"/>
              <a:gd name="connsiteY39" fmla="*/ 6843613 h 6858000"/>
              <a:gd name="connsiteX40" fmla="*/ 6449413 w 12192000"/>
              <a:gd name="connsiteY40" fmla="*/ 6858000 h 6858000"/>
              <a:gd name="connsiteX41" fmla="*/ 6221172 w 12192000"/>
              <a:gd name="connsiteY41" fmla="*/ 6858000 h 6858000"/>
              <a:gd name="connsiteX42" fmla="*/ 6397694 w 12192000"/>
              <a:gd name="connsiteY42" fmla="*/ 6759617 h 6858000"/>
              <a:gd name="connsiteX43" fmla="*/ 6633283 w 12192000"/>
              <a:gd name="connsiteY43" fmla="*/ 6615606 h 6858000"/>
              <a:gd name="connsiteX44" fmla="*/ 6988962 w 12192000"/>
              <a:gd name="connsiteY44" fmla="*/ 6352247 h 6858000"/>
              <a:gd name="connsiteX45" fmla="*/ 7374017 w 12192000"/>
              <a:gd name="connsiteY45" fmla="*/ 6028100 h 6858000"/>
              <a:gd name="connsiteX46" fmla="*/ 7925836 w 12192000"/>
              <a:gd name="connsiteY46" fmla="*/ 5474014 h 6858000"/>
              <a:gd name="connsiteX47" fmla="*/ 8489439 w 12192000"/>
              <a:gd name="connsiteY47" fmla="*/ 4834427 h 6858000"/>
              <a:gd name="connsiteX48" fmla="*/ 8514733 w 12192000"/>
              <a:gd name="connsiteY48" fmla="*/ 4803736 h 6858000"/>
              <a:gd name="connsiteX49" fmla="*/ 8530884 w 12192000"/>
              <a:gd name="connsiteY49" fmla="*/ 4799270 h 6858000"/>
              <a:gd name="connsiteX50" fmla="*/ 10114189 w 12192000"/>
              <a:gd name="connsiteY50" fmla="*/ 0 h 6858000"/>
              <a:gd name="connsiteX51" fmla="*/ 12192000 w 12192000"/>
              <a:gd name="connsiteY51" fmla="*/ 0 h 6858000"/>
              <a:gd name="connsiteX52" fmla="*/ 12192000 w 12192000"/>
              <a:gd name="connsiteY52" fmla="*/ 6858000 h 6858000"/>
              <a:gd name="connsiteX53" fmla="*/ 7369992 w 12192000"/>
              <a:gd name="connsiteY53" fmla="*/ 6858000 h 6858000"/>
              <a:gd name="connsiteX54" fmla="*/ 7401060 w 12192000"/>
              <a:gd name="connsiteY54" fmla="*/ 6831024 h 6858000"/>
              <a:gd name="connsiteX55" fmla="*/ 7643360 w 12192000"/>
              <a:gd name="connsiteY55" fmla="*/ 6634256 h 6858000"/>
              <a:gd name="connsiteX56" fmla="*/ 7752136 w 12192000"/>
              <a:gd name="connsiteY56" fmla="*/ 6542322 h 6858000"/>
              <a:gd name="connsiteX57" fmla="*/ 8141816 w 12192000"/>
              <a:gd name="connsiteY57" fmla="*/ 6170286 h 6858000"/>
              <a:gd name="connsiteX58" fmla="*/ 8149195 w 12192000"/>
              <a:gd name="connsiteY58" fmla="*/ 6166895 h 6858000"/>
              <a:gd name="connsiteX59" fmla="*/ 8174027 w 12192000"/>
              <a:gd name="connsiteY59" fmla="*/ 6140993 h 6858000"/>
              <a:gd name="connsiteX60" fmla="*/ 8251597 w 12192000"/>
              <a:gd name="connsiteY60" fmla="*/ 6055771 h 6858000"/>
              <a:gd name="connsiteX61" fmla="*/ 8369763 w 12192000"/>
              <a:gd name="connsiteY61" fmla="*/ 5915283 h 6858000"/>
              <a:gd name="connsiteX62" fmla="*/ 8524683 w 12192000"/>
              <a:gd name="connsiteY62" fmla="*/ 5710617 h 6858000"/>
              <a:gd name="connsiteX63" fmla="*/ 8738797 w 12192000"/>
              <a:gd name="connsiteY63" fmla="*/ 5452818 h 6858000"/>
              <a:gd name="connsiteX64" fmla="*/ 9012727 w 12192000"/>
              <a:gd name="connsiteY64" fmla="*/ 5111090 h 6858000"/>
              <a:gd name="connsiteX65" fmla="*/ 9266614 w 12192000"/>
              <a:gd name="connsiteY65" fmla="*/ 4721369 h 6858000"/>
              <a:gd name="connsiteX66" fmla="*/ 9507270 w 12192000"/>
              <a:gd name="connsiteY66" fmla="*/ 4371287 h 6858000"/>
              <a:gd name="connsiteX67" fmla="*/ 9558481 w 12192000"/>
              <a:gd name="connsiteY67" fmla="*/ 4279109 h 6858000"/>
              <a:gd name="connsiteX68" fmla="*/ 9639290 w 12192000"/>
              <a:gd name="connsiteY68" fmla="*/ 4160365 h 6858000"/>
              <a:gd name="connsiteX69" fmla="*/ 9711111 w 12192000"/>
              <a:gd name="connsiteY69" fmla="*/ 4025156 h 6858000"/>
              <a:gd name="connsiteX70" fmla="*/ 9811141 w 12192000"/>
              <a:gd name="connsiteY70" fmla="*/ 3877748 h 6858000"/>
              <a:gd name="connsiteX71" fmla="*/ 9884109 w 12192000"/>
              <a:gd name="connsiteY71" fmla="*/ 3767183 h 6858000"/>
              <a:gd name="connsiteX72" fmla="*/ 9943301 w 12192000"/>
              <a:gd name="connsiteY72" fmla="*/ 3714050 h 6858000"/>
              <a:gd name="connsiteX73" fmla="*/ 10086680 w 12192000"/>
              <a:gd name="connsiteY73" fmla="*/ 3555875 h 6858000"/>
              <a:gd name="connsiteX74" fmla="*/ 10151020 w 12192000"/>
              <a:gd name="connsiteY74" fmla="*/ 3510292 h 6858000"/>
              <a:gd name="connsiteX75" fmla="*/ 10163707 w 12192000"/>
              <a:gd name="connsiteY75" fmla="*/ 3488445 h 6858000"/>
              <a:gd name="connsiteX76" fmla="*/ 10168333 w 12192000"/>
              <a:gd name="connsiteY76" fmla="*/ 3440556 h 6858000"/>
              <a:gd name="connsiteX77" fmla="*/ 10214016 w 12192000"/>
              <a:gd name="connsiteY77" fmla="*/ 3332614 h 6858000"/>
              <a:gd name="connsiteX78" fmla="*/ 10223627 w 12192000"/>
              <a:gd name="connsiteY78" fmla="*/ 3318281 h 6858000"/>
              <a:gd name="connsiteX79" fmla="*/ 10224714 w 12192000"/>
              <a:gd name="connsiteY79" fmla="*/ 3282697 h 6858000"/>
              <a:gd name="connsiteX80" fmla="*/ 10215125 w 12192000"/>
              <a:gd name="connsiteY80" fmla="*/ 3223797 h 6858000"/>
              <a:gd name="connsiteX81" fmla="*/ 10246329 w 12192000"/>
              <a:gd name="connsiteY81" fmla="*/ 3217085 h 6858000"/>
              <a:gd name="connsiteX82" fmla="*/ 10259861 w 12192000"/>
              <a:gd name="connsiteY82" fmla="*/ 3198663 h 6858000"/>
              <a:gd name="connsiteX83" fmla="*/ 10262798 w 12192000"/>
              <a:gd name="connsiteY83" fmla="*/ 3143923 h 6858000"/>
              <a:gd name="connsiteX84" fmla="*/ 10329252 w 12192000"/>
              <a:gd name="connsiteY84" fmla="*/ 2966943 h 6858000"/>
              <a:gd name="connsiteX85" fmla="*/ 10350625 w 12192000"/>
              <a:gd name="connsiteY85" fmla="*/ 2940342 h 6858000"/>
              <a:gd name="connsiteX86" fmla="*/ 10381066 w 12192000"/>
              <a:gd name="connsiteY86" fmla="*/ 2917201 h 6858000"/>
              <a:gd name="connsiteX87" fmla="*/ 10394517 w 12192000"/>
              <a:gd name="connsiteY87" fmla="*/ 2911783 h 6858000"/>
              <a:gd name="connsiteX88" fmla="*/ 10409576 w 12192000"/>
              <a:gd name="connsiteY88" fmla="*/ 2926219 h 6858000"/>
              <a:gd name="connsiteX89" fmla="*/ 10424936 w 12192000"/>
              <a:gd name="connsiteY89" fmla="*/ 2961873 h 6858000"/>
              <a:gd name="connsiteX90" fmla="*/ 10411705 w 12192000"/>
              <a:gd name="connsiteY90" fmla="*/ 3001513 h 6858000"/>
              <a:gd name="connsiteX91" fmla="*/ 10401551 w 12192000"/>
              <a:gd name="connsiteY91" fmla="*/ 3033637 h 6858000"/>
              <a:gd name="connsiteX92" fmla="*/ 10422520 w 12192000"/>
              <a:gd name="connsiteY92" fmla="*/ 3072053 h 6858000"/>
              <a:gd name="connsiteX93" fmla="*/ 10458108 w 12192000"/>
              <a:gd name="connsiteY93" fmla="*/ 3056462 h 6858000"/>
              <a:gd name="connsiteX94" fmla="*/ 10480369 w 12192000"/>
              <a:gd name="connsiteY94" fmla="*/ 2886823 h 6858000"/>
              <a:gd name="connsiteX95" fmla="*/ 10484833 w 12192000"/>
              <a:gd name="connsiteY95" fmla="*/ 2864941 h 6858000"/>
              <a:gd name="connsiteX96" fmla="*/ 10493842 w 12192000"/>
              <a:gd name="connsiteY96" fmla="*/ 2808174 h 6858000"/>
              <a:gd name="connsiteX97" fmla="*/ 10513791 w 12192000"/>
              <a:gd name="connsiteY97" fmla="*/ 2662479 h 6858000"/>
              <a:gd name="connsiteX98" fmla="*/ 10532491 w 12192000"/>
              <a:gd name="connsiteY98" fmla="*/ 2578376 h 6858000"/>
              <a:gd name="connsiteX99" fmla="*/ 10538328 w 12192000"/>
              <a:gd name="connsiteY99" fmla="*/ 2335437 h 6858000"/>
              <a:gd name="connsiteX100" fmla="*/ 10538431 w 12192000"/>
              <a:gd name="connsiteY100" fmla="*/ 2249202 h 6858000"/>
              <a:gd name="connsiteX101" fmla="*/ 10559885 w 12192000"/>
              <a:gd name="connsiteY101" fmla="*/ 2209597 h 6858000"/>
              <a:gd name="connsiteX102" fmla="*/ 10585964 w 12192000"/>
              <a:gd name="connsiteY102" fmla="*/ 2122103 h 6858000"/>
              <a:gd name="connsiteX103" fmla="*/ 10554782 w 12192000"/>
              <a:gd name="connsiteY103" fmla="*/ 2055584 h 6858000"/>
              <a:gd name="connsiteX104" fmla="*/ 10531161 w 12192000"/>
              <a:gd name="connsiteY104" fmla="*/ 1886435 h 6858000"/>
              <a:gd name="connsiteX105" fmla="*/ 10628637 w 12192000"/>
              <a:gd name="connsiteY105" fmla="*/ 1801982 h 6858000"/>
              <a:gd name="connsiteX106" fmla="*/ 10634569 w 12192000"/>
              <a:gd name="connsiteY106" fmla="*/ 1752730 h 6858000"/>
              <a:gd name="connsiteX107" fmla="*/ 10621280 w 12192000"/>
              <a:gd name="connsiteY107" fmla="*/ 1732141 h 6858000"/>
              <a:gd name="connsiteX108" fmla="*/ 10621742 w 12192000"/>
              <a:gd name="connsiteY108" fmla="*/ 1727352 h 6858000"/>
              <a:gd name="connsiteX109" fmla="*/ 10640743 w 12192000"/>
              <a:gd name="connsiteY109" fmla="*/ 1664468 h 6858000"/>
              <a:gd name="connsiteX110" fmla="*/ 10608636 w 12192000"/>
              <a:gd name="connsiteY110" fmla="*/ 1607525 h 6858000"/>
              <a:gd name="connsiteX111" fmla="*/ 10632483 w 12192000"/>
              <a:gd name="connsiteY111" fmla="*/ 1530973 h 6858000"/>
              <a:gd name="connsiteX112" fmla="*/ 10699577 w 12192000"/>
              <a:gd name="connsiteY112" fmla="*/ 1529889 h 6858000"/>
              <a:gd name="connsiteX113" fmla="*/ 10713490 w 12192000"/>
              <a:gd name="connsiteY113" fmla="*/ 1519681 h 6858000"/>
              <a:gd name="connsiteX114" fmla="*/ 10672418 w 12192000"/>
              <a:gd name="connsiteY114" fmla="*/ 1373044 h 6858000"/>
              <a:gd name="connsiteX115" fmla="*/ 10626800 w 12192000"/>
              <a:gd name="connsiteY115" fmla="*/ 1261292 h 6858000"/>
              <a:gd name="connsiteX116" fmla="*/ 10637982 w 12192000"/>
              <a:gd name="connsiteY116" fmla="*/ 1133356 h 6858000"/>
              <a:gd name="connsiteX117" fmla="*/ 10673995 w 12192000"/>
              <a:gd name="connsiteY117" fmla="*/ 979517 h 6858000"/>
              <a:gd name="connsiteX118" fmla="*/ 10674098 w 12192000"/>
              <a:gd name="connsiteY118" fmla="*/ 893282 h 6858000"/>
              <a:gd name="connsiteX119" fmla="*/ 10673980 w 12192000"/>
              <a:gd name="connsiteY119" fmla="*/ 772826 h 6858000"/>
              <a:gd name="connsiteX120" fmla="*/ 10641675 w 12192000"/>
              <a:gd name="connsiteY120" fmla="*/ 608431 h 6858000"/>
              <a:gd name="connsiteX121" fmla="*/ 10573883 w 12192000"/>
              <a:gd name="connsiteY121" fmla="*/ 373393 h 6858000"/>
              <a:gd name="connsiteX122" fmla="*/ 10487230 w 12192000"/>
              <a:gd name="connsiteY122" fmla="*/ 248463 h 6858000"/>
              <a:gd name="connsiteX123" fmla="*/ 10458881 w 12192000"/>
              <a:gd name="connsiteY123" fmla="*/ 213439 h 6858000"/>
              <a:gd name="connsiteX124" fmla="*/ 10436444 w 12192000"/>
              <a:gd name="connsiteY124" fmla="*/ 202393 h 6858000"/>
              <a:gd name="connsiteX125" fmla="*/ 10331671 w 12192000"/>
              <a:gd name="connsiteY125" fmla="*/ 277234 h 6858000"/>
              <a:gd name="connsiteX126" fmla="*/ 10304709 w 12192000"/>
              <a:gd name="connsiteY126" fmla="*/ 227843 h 6858000"/>
              <a:gd name="connsiteX127" fmla="*/ 10298337 w 12192000"/>
              <a:gd name="connsiteY127" fmla="*/ 208652 h 6858000"/>
              <a:gd name="connsiteX128" fmla="*/ 10274291 w 12192000"/>
              <a:gd name="connsiteY128" fmla="*/ 177752 h 6858000"/>
              <a:gd name="connsiteX129" fmla="*/ 10256456 w 12192000"/>
              <a:gd name="connsiteY129" fmla="*/ 192049 h 6858000"/>
              <a:gd name="connsiteX130" fmla="*/ 10198989 w 12192000"/>
              <a:gd name="connsiteY130" fmla="*/ 385493 h 6858000"/>
              <a:gd name="connsiteX131" fmla="*/ 10190781 w 12192000"/>
              <a:gd name="connsiteY131" fmla="*/ 592149 h 6858000"/>
              <a:gd name="connsiteX132" fmla="*/ 10180707 w 12192000"/>
              <a:gd name="connsiteY132" fmla="*/ 611270 h 6858000"/>
              <a:gd name="connsiteX133" fmla="*/ 10145362 w 12192000"/>
              <a:gd name="connsiteY133" fmla="*/ 587850 h 6858000"/>
              <a:gd name="connsiteX134" fmla="*/ 10092586 w 12192000"/>
              <a:gd name="connsiteY134" fmla="*/ 513711 h 6858000"/>
              <a:gd name="connsiteX135" fmla="*/ 10090977 w 12192000"/>
              <a:gd name="connsiteY135" fmla="*/ 493857 h 6858000"/>
              <a:gd name="connsiteX136" fmla="*/ 10092351 w 12192000"/>
              <a:gd name="connsiteY136" fmla="*/ 272798 h 6858000"/>
              <a:gd name="connsiteX137" fmla="*/ 10090140 w 12192000"/>
              <a:gd name="connsiteY137" fmla="*/ 210508 h 6858000"/>
              <a:gd name="connsiteX138" fmla="*/ 10099727 w 12192000"/>
              <a:gd name="connsiteY138" fmla="*/ 86928 h 6858000"/>
              <a:gd name="connsiteX139" fmla="*/ 0 w 12192000"/>
              <a:gd name="connsiteY139" fmla="*/ 0 h 6858000"/>
              <a:gd name="connsiteX140" fmla="*/ 8148736 w 12192000"/>
              <a:gd name="connsiteY140" fmla="*/ 0 h 6858000"/>
              <a:gd name="connsiteX141" fmla="*/ 8168224 w 12192000"/>
              <a:gd name="connsiteY141" fmla="*/ 105183 h 6858000"/>
              <a:gd name="connsiteX142" fmla="*/ 8168261 w 12192000"/>
              <a:gd name="connsiteY142" fmla="*/ 238643 h 6858000"/>
              <a:gd name="connsiteX143" fmla="*/ 8161264 w 12192000"/>
              <a:gd name="connsiteY143" fmla="*/ 250248 h 6858000"/>
              <a:gd name="connsiteX144" fmla="*/ 8150970 w 12192000"/>
              <a:gd name="connsiteY144" fmla="*/ 235147 h 6858000"/>
              <a:gd name="connsiteX145" fmla="*/ 8127769 w 12192000"/>
              <a:gd name="connsiteY145" fmla="*/ 207673 h 6858000"/>
              <a:gd name="connsiteX146" fmla="*/ 8115544 w 12192000"/>
              <a:gd name="connsiteY146" fmla="*/ 224731 h 6858000"/>
              <a:gd name="connsiteX147" fmla="*/ 8109692 w 12192000"/>
              <a:gd name="connsiteY147" fmla="*/ 260980 h 6858000"/>
              <a:gd name="connsiteX148" fmla="*/ 8091014 w 12192000"/>
              <a:gd name="connsiteY148" fmla="*/ 271851 h 6858000"/>
              <a:gd name="connsiteX149" fmla="*/ 8067812 w 12192000"/>
              <a:gd name="connsiteY149" fmla="*/ 244377 h 6858000"/>
              <a:gd name="connsiteX150" fmla="*/ 8049075 w 12192000"/>
              <a:gd name="connsiteY150" fmla="*/ 195020 h 6858000"/>
              <a:gd name="connsiteX151" fmla="*/ 8026174 w 12192000"/>
              <a:gd name="connsiteY151" fmla="*/ 188763 h 6858000"/>
              <a:gd name="connsiteX152" fmla="*/ 8002466 w 12192000"/>
              <a:gd name="connsiteY152" fmla="*/ 312541 h 6858000"/>
              <a:gd name="connsiteX153" fmla="*/ 8002283 w 12192000"/>
              <a:gd name="connsiteY153" fmla="*/ 411779 h 6858000"/>
              <a:gd name="connsiteX154" fmla="*/ 8018568 w 12192000"/>
              <a:gd name="connsiteY154" fmla="*/ 437855 h 6858000"/>
              <a:gd name="connsiteX155" fmla="*/ 8052225 w 12192000"/>
              <a:gd name="connsiteY155" fmla="*/ 454424 h 6858000"/>
              <a:gd name="connsiteX156" fmla="*/ 8000873 w 12192000"/>
              <a:gd name="connsiteY156" fmla="*/ 499377 h 6858000"/>
              <a:gd name="connsiteX157" fmla="*/ 7949301 w 12192000"/>
              <a:gd name="connsiteY157" fmla="*/ 510109 h 6858000"/>
              <a:gd name="connsiteX158" fmla="*/ 7932392 w 12192000"/>
              <a:gd name="connsiteY158" fmla="*/ 514828 h 6858000"/>
              <a:gd name="connsiteX159" fmla="*/ 7906093 w 12192000"/>
              <a:gd name="connsiteY159" fmla="*/ 568101 h 6858000"/>
              <a:gd name="connsiteX160" fmla="*/ 7868875 w 12192000"/>
              <a:gd name="connsiteY160" fmla="*/ 637068 h 6858000"/>
              <a:gd name="connsiteX161" fmla="*/ 7832061 w 12192000"/>
              <a:gd name="connsiteY161" fmla="*/ 641019 h 6858000"/>
              <a:gd name="connsiteX162" fmla="*/ 7808316 w 12192000"/>
              <a:gd name="connsiteY162" fmla="*/ 631336 h 6858000"/>
              <a:gd name="connsiteX163" fmla="*/ 7806848 w 12192000"/>
              <a:gd name="connsiteY163" fmla="*/ 658707 h 6858000"/>
              <a:gd name="connsiteX164" fmla="*/ 7809843 w 12192000"/>
              <a:gd name="connsiteY164" fmla="*/ 664194 h 6858000"/>
              <a:gd name="connsiteX165" fmla="*/ 7801297 w 12192000"/>
              <a:gd name="connsiteY165" fmla="*/ 716173 h 6858000"/>
              <a:gd name="connsiteX166" fmla="*/ 7798140 w 12192000"/>
              <a:gd name="connsiteY166" fmla="*/ 736692 h 6858000"/>
              <a:gd name="connsiteX167" fmla="*/ 7772141 w 12192000"/>
              <a:gd name="connsiteY167" fmla="*/ 811182 h 6858000"/>
              <a:gd name="connsiteX168" fmla="*/ 7720166 w 12192000"/>
              <a:gd name="connsiteY168" fmla="*/ 886931 h 6858000"/>
              <a:gd name="connsiteX169" fmla="*/ 7700562 w 12192000"/>
              <a:gd name="connsiteY169" fmla="*/ 907380 h 6858000"/>
              <a:gd name="connsiteX170" fmla="*/ 7655143 w 12192000"/>
              <a:gd name="connsiteY170" fmla="*/ 903082 h 6858000"/>
              <a:gd name="connsiteX171" fmla="*/ 7702552 w 12192000"/>
              <a:gd name="connsiteY171" fmla="*/ 935450 h 6858000"/>
              <a:gd name="connsiteX172" fmla="*/ 7717449 w 12192000"/>
              <a:gd name="connsiteY172" fmla="*/ 975893 h 6858000"/>
              <a:gd name="connsiteX173" fmla="*/ 7703837 w 12192000"/>
              <a:gd name="connsiteY173" fmla="*/ 1007318 h 6858000"/>
              <a:gd name="connsiteX174" fmla="*/ 7670100 w 12192000"/>
              <a:gd name="connsiteY174" fmla="*/ 1003753 h 6858000"/>
              <a:gd name="connsiteX175" fmla="*/ 7645591 w 12192000"/>
              <a:gd name="connsiteY175" fmla="*/ 977642 h 6858000"/>
              <a:gd name="connsiteX176" fmla="*/ 7653572 w 12192000"/>
              <a:gd name="connsiteY176" fmla="*/ 1016687 h 6858000"/>
              <a:gd name="connsiteX177" fmla="*/ 7597676 w 12192000"/>
              <a:gd name="connsiteY177" fmla="*/ 1096526 h 6858000"/>
              <a:gd name="connsiteX178" fmla="*/ 7566170 w 12192000"/>
              <a:gd name="connsiteY178" fmla="*/ 1082020 h 6858000"/>
              <a:gd name="connsiteX179" fmla="*/ 7551413 w 12192000"/>
              <a:gd name="connsiteY179" fmla="*/ 1088801 h 6858000"/>
              <a:gd name="connsiteX180" fmla="*/ 7562852 w 12192000"/>
              <a:gd name="connsiteY180" fmla="*/ 1128545 h 6858000"/>
              <a:gd name="connsiteX181" fmla="*/ 7551934 w 12192000"/>
              <a:gd name="connsiteY181" fmla="*/ 1144240 h 6858000"/>
              <a:gd name="connsiteX182" fmla="*/ 7531728 w 12192000"/>
              <a:gd name="connsiteY182" fmla="*/ 1122254 h 6858000"/>
              <a:gd name="connsiteX183" fmla="*/ 7517594 w 12192000"/>
              <a:gd name="connsiteY183" fmla="*/ 1098239 h 6858000"/>
              <a:gd name="connsiteX184" fmla="*/ 7491558 w 12192000"/>
              <a:gd name="connsiteY184" fmla="*/ 1039270 h 6858000"/>
              <a:gd name="connsiteX185" fmla="*/ 7411918 w 12192000"/>
              <a:gd name="connsiteY185" fmla="*/ 1109427 h 6858000"/>
              <a:gd name="connsiteX186" fmla="*/ 7403151 w 12192000"/>
              <a:gd name="connsiteY186" fmla="*/ 1127185 h 6858000"/>
              <a:gd name="connsiteX187" fmla="*/ 7366396 w 12192000"/>
              <a:gd name="connsiteY187" fmla="*/ 1191363 h 6858000"/>
              <a:gd name="connsiteX188" fmla="*/ 7364303 w 12192000"/>
              <a:gd name="connsiteY188" fmla="*/ 1249529 h 6858000"/>
              <a:gd name="connsiteX189" fmla="*/ 7376969 w 12192000"/>
              <a:gd name="connsiteY189" fmla="*/ 1300913 h 6858000"/>
              <a:gd name="connsiteX190" fmla="*/ 7321014 w 12192000"/>
              <a:gd name="connsiteY190" fmla="*/ 1320524 h 6858000"/>
              <a:gd name="connsiteX191" fmla="*/ 7296806 w 12192000"/>
              <a:gd name="connsiteY191" fmla="*/ 1315630 h 6858000"/>
              <a:gd name="connsiteX192" fmla="*/ 7261982 w 12192000"/>
              <a:gd name="connsiteY192" fmla="*/ 1347650 h 6858000"/>
              <a:gd name="connsiteX193" fmla="*/ 7238840 w 12192000"/>
              <a:gd name="connsiteY193" fmla="*/ 1380403 h 6858000"/>
              <a:gd name="connsiteX194" fmla="*/ 7190183 w 12192000"/>
              <a:gd name="connsiteY194" fmla="*/ 1409627 h 6858000"/>
              <a:gd name="connsiteX195" fmla="*/ 7150593 w 12192000"/>
              <a:gd name="connsiteY195" fmla="*/ 1442311 h 6858000"/>
              <a:gd name="connsiteX196" fmla="*/ 7124375 w 12192000"/>
              <a:gd name="connsiteY196" fmla="*/ 1482580 h 6858000"/>
              <a:gd name="connsiteX197" fmla="*/ 7137642 w 12192000"/>
              <a:gd name="connsiteY197" fmla="*/ 1576400 h 6858000"/>
              <a:gd name="connsiteX198" fmla="*/ 7126262 w 12192000"/>
              <a:gd name="connsiteY198" fmla="*/ 1596884 h 6858000"/>
              <a:gd name="connsiteX199" fmla="*/ 7094837 w 12192000"/>
              <a:gd name="connsiteY199" fmla="*/ 1569374 h 6858000"/>
              <a:gd name="connsiteX200" fmla="*/ 7090233 w 12192000"/>
              <a:gd name="connsiteY200" fmla="*/ 1544032 h 6858000"/>
              <a:gd name="connsiteX201" fmla="*/ 7069242 w 12192000"/>
              <a:gd name="connsiteY201" fmla="*/ 1578848 h 6858000"/>
              <a:gd name="connsiteX202" fmla="*/ 7053177 w 12192000"/>
              <a:gd name="connsiteY202" fmla="*/ 1586993 h 6858000"/>
              <a:gd name="connsiteX203" fmla="*/ 6998991 w 12192000"/>
              <a:gd name="connsiteY203" fmla="*/ 1600451 h 6858000"/>
              <a:gd name="connsiteX204" fmla="*/ 6986686 w 12192000"/>
              <a:gd name="connsiteY204" fmla="*/ 1630513 h 6858000"/>
              <a:gd name="connsiteX205" fmla="*/ 6974138 w 12192000"/>
              <a:gd name="connsiteY205" fmla="*/ 1699585 h 6858000"/>
              <a:gd name="connsiteX206" fmla="*/ 6893755 w 12192000"/>
              <a:gd name="connsiteY206" fmla="*/ 1680081 h 6858000"/>
              <a:gd name="connsiteX207" fmla="*/ 6838505 w 12192000"/>
              <a:gd name="connsiteY207" fmla="*/ 1655893 h 6858000"/>
              <a:gd name="connsiteX208" fmla="*/ 6868542 w 12192000"/>
              <a:gd name="connsiteY208" fmla="*/ 1697769 h 6858000"/>
              <a:gd name="connsiteX209" fmla="*/ 6887742 w 12192000"/>
              <a:gd name="connsiteY209" fmla="*/ 1742337 h 6858000"/>
              <a:gd name="connsiteX210" fmla="*/ 6819562 w 12192000"/>
              <a:gd name="connsiteY210" fmla="*/ 1779006 h 6858000"/>
              <a:gd name="connsiteX211" fmla="*/ 6788901 w 12192000"/>
              <a:gd name="connsiteY211" fmla="*/ 1767926 h 6858000"/>
              <a:gd name="connsiteX212" fmla="*/ 6754319 w 12192000"/>
              <a:gd name="connsiteY212" fmla="*/ 1760935 h 6858000"/>
              <a:gd name="connsiteX213" fmla="*/ 6719576 w 12192000"/>
              <a:gd name="connsiteY213" fmla="*/ 1779952 h 6858000"/>
              <a:gd name="connsiteX214" fmla="*/ 6689113 w 12192000"/>
              <a:gd name="connsiteY214" fmla="*/ 1876324 h 6858000"/>
              <a:gd name="connsiteX215" fmla="*/ 6663055 w 12192000"/>
              <a:gd name="connsiteY215" fmla="*/ 1890586 h 6858000"/>
              <a:gd name="connsiteX216" fmla="*/ 6645684 w 12192000"/>
              <a:gd name="connsiteY216" fmla="*/ 1900094 h 6858000"/>
              <a:gd name="connsiteX217" fmla="*/ 6621454 w 12192000"/>
              <a:gd name="connsiteY217" fmla="*/ 1968432 h 6858000"/>
              <a:gd name="connsiteX218" fmla="*/ 6583393 w 12192000"/>
              <a:gd name="connsiteY218" fmla="*/ 2033974 h 6858000"/>
              <a:gd name="connsiteX219" fmla="*/ 6573862 w 12192000"/>
              <a:gd name="connsiteY219" fmla="*/ 2035302 h 6858000"/>
              <a:gd name="connsiteX220" fmla="*/ 6541814 w 12192000"/>
              <a:gd name="connsiteY220" fmla="*/ 2038589 h 6858000"/>
              <a:gd name="connsiteX221" fmla="*/ 6504838 w 12192000"/>
              <a:gd name="connsiteY221" fmla="*/ 2068546 h 6858000"/>
              <a:gd name="connsiteX222" fmla="*/ 6504897 w 12192000"/>
              <a:gd name="connsiteY222" fmla="*/ 2128774 h 6858000"/>
              <a:gd name="connsiteX223" fmla="*/ 6491666 w 12192000"/>
              <a:gd name="connsiteY223" fmla="*/ 2168414 h 6858000"/>
              <a:gd name="connsiteX224" fmla="*/ 6389367 w 12192000"/>
              <a:gd name="connsiteY224" fmla="*/ 2193304 h 6858000"/>
              <a:gd name="connsiteX225" fmla="*/ 6347546 w 12192000"/>
              <a:gd name="connsiteY225" fmla="*/ 2236928 h 6858000"/>
              <a:gd name="connsiteX226" fmla="*/ 6284072 w 12192000"/>
              <a:gd name="connsiteY226" fmla="*/ 2212705 h 6858000"/>
              <a:gd name="connsiteX227" fmla="*/ 6272090 w 12192000"/>
              <a:gd name="connsiteY227" fmla="*/ 2190754 h 6858000"/>
              <a:gd name="connsiteX228" fmla="*/ 6275364 w 12192000"/>
              <a:gd name="connsiteY228" fmla="*/ 2290691 h 6858000"/>
              <a:gd name="connsiteX229" fmla="*/ 6230489 w 12192000"/>
              <a:gd name="connsiteY229" fmla="*/ 2268600 h 6858000"/>
              <a:gd name="connsiteX230" fmla="*/ 6217339 w 12192000"/>
              <a:gd name="connsiteY230" fmla="*/ 2295236 h 6858000"/>
              <a:gd name="connsiteX231" fmla="*/ 6194740 w 12192000"/>
              <a:gd name="connsiteY231" fmla="*/ 2310197 h 6858000"/>
              <a:gd name="connsiteX232" fmla="*/ 6152235 w 12192000"/>
              <a:gd name="connsiteY232" fmla="*/ 2324390 h 6858000"/>
              <a:gd name="connsiteX233" fmla="*/ 6121413 w 12192000"/>
              <a:gd name="connsiteY233" fmla="*/ 2339317 h 6858000"/>
              <a:gd name="connsiteX234" fmla="*/ 6086809 w 12192000"/>
              <a:gd name="connsiteY234" fmla="*/ 2405557 h 6858000"/>
              <a:gd name="connsiteX235" fmla="*/ 6069738 w 12192000"/>
              <a:gd name="connsiteY235" fmla="*/ 2436283 h 6858000"/>
              <a:gd name="connsiteX236" fmla="*/ 6063585 w 12192000"/>
              <a:gd name="connsiteY236" fmla="*/ 2451314 h 6858000"/>
              <a:gd name="connsiteX237" fmla="*/ 6132588 w 12192000"/>
              <a:gd name="connsiteY237" fmla="*/ 2491302 h 6858000"/>
              <a:gd name="connsiteX238" fmla="*/ 6160958 w 12192000"/>
              <a:gd name="connsiteY238" fmla="*/ 2453095 h 6858000"/>
              <a:gd name="connsiteX239" fmla="*/ 6161883 w 12192000"/>
              <a:gd name="connsiteY239" fmla="*/ 2443518 h 6858000"/>
              <a:gd name="connsiteX240" fmla="*/ 6188624 w 12192000"/>
              <a:gd name="connsiteY240" fmla="*/ 2458688 h 6858000"/>
              <a:gd name="connsiteX241" fmla="*/ 6193308 w 12192000"/>
              <a:gd name="connsiteY241" fmla="*/ 2471027 h 6858000"/>
              <a:gd name="connsiteX242" fmla="*/ 6113748 w 12192000"/>
              <a:gd name="connsiteY242" fmla="*/ 2528180 h 6858000"/>
              <a:gd name="connsiteX243" fmla="*/ 6097221 w 12192000"/>
              <a:gd name="connsiteY243" fmla="*/ 2541114 h 6858000"/>
              <a:gd name="connsiteX244" fmla="*/ 6087991 w 12192000"/>
              <a:gd name="connsiteY244" fmla="*/ 2563660 h 6858000"/>
              <a:gd name="connsiteX245" fmla="*/ 6003769 w 12192000"/>
              <a:gd name="connsiteY245" fmla="*/ 2535243 h 6858000"/>
              <a:gd name="connsiteX246" fmla="*/ 5984950 w 12192000"/>
              <a:gd name="connsiteY246" fmla="*/ 2498890 h 6858000"/>
              <a:gd name="connsiteX247" fmla="*/ 5953907 w 12192000"/>
              <a:gd name="connsiteY247" fmla="*/ 2479594 h 6858000"/>
              <a:gd name="connsiteX248" fmla="*/ 5952901 w 12192000"/>
              <a:gd name="connsiteY248" fmla="*/ 2502176 h 6858000"/>
              <a:gd name="connsiteX249" fmla="*/ 5942747 w 12192000"/>
              <a:gd name="connsiteY249" fmla="*/ 2534300 h 6858000"/>
              <a:gd name="connsiteX250" fmla="*/ 5909693 w 12192000"/>
              <a:gd name="connsiteY250" fmla="*/ 2560168 h 6858000"/>
              <a:gd name="connsiteX251" fmla="*/ 5837754 w 12192000"/>
              <a:gd name="connsiteY251" fmla="*/ 2574920 h 6858000"/>
              <a:gd name="connsiteX252" fmla="*/ 5817063 w 12192000"/>
              <a:gd name="connsiteY252" fmla="*/ 2630954 h 6858000"/>
              <a:gd name="connsiteX253" fmla="*/ 5799993 w 12192000"/>
              <a:gd name="connsiteY253" fmla="*/ 2661679 h 6858000"/>
              <a:gd name="connsiteX254" fmla="*/ 5679698 w 12192000"/>
              <a:gd name="connsiteY254" fmla="*/ 2726873 h 6858000"/>
              <a:gd name="connsiteX255" fmla="*/ 5649558 w 12192000"/>
              <a:gd name="connsiteY255" fmla="*/ 2771232 h 6858000"/>
              <a:gd name="connsiteX256" fmla="*/ 5664514 w 12192000"/>
              <a:gd name="connsiteY256" fmla="*/ 2871903 h 6858000"/>
              <a:gd name="connsiteX257" fmla="*/ 5681644 w 12192000"/>
              <a:gd name="connsiteY257" fmla="*/ 2901405 h 6858000"/>
              <a:gd name="connsiteX258" fmla="*/ 5670564 w 12192000"/>
              <a:gd name="connsiteY258" fmla="*/ 2943107 h 6858000"/>
              <a:gd name="connsiteX259" fmla="*/ 5606789 w 12192000"/>
              <a:gd name="connsiteY259" fmla="*/ 2897666 h 6858000"/>
              <a:gd name="connsiteX260" fmla="*/ 5579528 w 12192000"/>
              <a:gd name="connsiteY260" fmla="*/ 2827057 h 6858000"/>
              <a:gd name="connsiteX261" fmla="*/ 5565394 w 12192000"/>
              <a:gd name="connsiteY261" fmla="*/ 2803043 h 6858000"/>
              <a:gd name="connsiteX262" fmla="*/ 5530430 w 12192000"/>
              <a:gd name="connsiteY262" fmla="*/ 2787837 h 6858000"/>
              <a:gd name="connsiteX263" fmla="*/ 5520357 w 12192000"/>
              <a:gd name="connsiteY263" fmla="*/ 2806959 h 6858000"/>
              <a:gd name="connsiteX264" fmla="*/ 5459512 w 12192000"/>
              <a:gd name="connsiteY264" fmla="*/ 2986700 h 6858000"/>
              <a:gd name="connsiteX265" fmla="*/ 5453381 w 12192000"/>
              <a:gd name="connsiteY265" fmla="*/ 2928499 h 6858000"/>
              <a:gd name="connsiteX266" fmla="*/ 5442868 w 12192000"/>
              <a:gd name="connsiteY266" fmla="*/ 2879177 h 6858000"/>
              <a:gd name="connsiteX267" fmla="*/ 5401912 w 12192000"/>
              <a:gd name="connsiteY267" fmla="*/ 2852997 h 6858000"/>
              <a:gd name="connsiteX268" fmla="*/ 5270941 w 12192000"/>
              <a:gd name="connsiteY268" fmla="*/ 2894875 h 6858000"/>
              <a:gd name="connsiteX269" fmla="*/ 5231433 w 12192000"/>
              <a:gd name="connsiteY269" fmla="*/ 2914555 h 6858000"/>
              <a:gd name="connsiteX270" fmla="*/ 5204289 w 12192000"/>
              <a:gd name="connsiteY270" fmla="*/ 2964402 h 6858000"/>
              <a:gd name="connsiteX271" fmla="*/ 5162629 w 12192000"/>
              <a:gd name="connsiteY271" fmla="*/ 2982020 h 6858000"/>
              <a:gd name="connsiteX272" fmla="*/ 5141498 w 12192000"/>
              <a:gd name="connsiteY272" fmla="*/ 2969612 h 6858000"/>
              <a:gd name="connsiteX273" fmla="*/ 5175375 w 12192000"/>
              <a:gd name="connsiteY273" fmla="*/ 3020401 h 6858000"/>
              <a:gd name="connsiteX274" fmla="*/ 5186051 w 12192000"/>
              <a:gd name="connsiteY274" fmla="*/ 3043716 h 6858000"/>
              <a:gd name="connsiteX275" fmla="*/ 5196484 w 12192000"/>
              <a:gd name="connsiteY275" fmla="*/ 3106042 h 6858000"/>
              <a:gd name="connsiteX276" fmla="*/ 5208848 w 12192000"/>
              <a:gd name="connsiteY276" fmla="*/ 3136208 h 6858000"/>
              <a:gd name="connsiteX277" fmla="*/ 5171249 w 12192000"/>
              <a:gd name="connsiteY277" fmla="*/ 3196960 h 6858000"/>
              <a:gd name="connsiteX278" fmla="*/ 5154443 w 12192000"/>
              <a:gd name="connsiteY278" fmla="*/ 3115445 h 6858000"/>
              <a:gd name="connsiteX279" fmla="*/ 5103575 w 12192000"/>
              <a:gd name="connsiteY279" fmla="*/ 3082378 h 6858000"/>
              <a:gd name="connsiteX280" fmla="*/ 5143062 w 12192000"/>
              <a:gd name="connsiteY280" fmla="*/ 3135929 h 6858000"/>
              <a:gd name="connsiteX281" fmla="*/ 5115617 w 12192000"/>
              <a:gd name="connsiteY281" fmla="*/ 3164558 h 6858000"/>
              <a:gd name="connsiteX282" fmla="*/ 5117607 w 12192000"/>
              <a:gd name="connsiteY282" fmla="*/ 3192627 h 6858000"/>
              <a:gd name="connsiteX283" fmla="*/ 5124582 w 12192000"/>
              <a:gd name="connsiteY283" fmla="*/ 3254253 h 6858000"/>
              <a:gd name="connsiteX284" fmla="*/ 5098363 w 12192000"/>
              <a:gd name="connsiteY284" fmla="*/ 3294522 h 6858000"/>
              <a:gd name="connsiteX285" fmla="*/ 5076689 w 12192000"/>
              <a:gd name="connsiteY285" fmla="*/ 3299905 h 6858000"/>
              <a:gd name="connsiteX286" fmla="*/ 5052400 w 12192000"/>
              <a:gd name="connsiteY286" fmla="*/ 3308016 h 6858000"/>
              <a:gd name="connsiteX287" fmla="*/ 5019324 w 12192000"/>
              <a:gd name="connsiteY287" fmla="*/ 3407114 h 6858000"/>
              <a:gd name="connsiteX288" fmla="*/ 4966063 w 12192000"/>
              <a:gd name="connsiteY288" fmla="*/ 3410995 h 6858000"/>
              <a:gd name="connsiteX289" fmla="*/ 4942781 w 12192000"/>
              <a:gd name="connsiteY289" fmla="*/ 3396524 h 6858000"/>
              <a:gd name="connsiteX290" fmla="*/ 4924103 w 12192000"/>
              <a:gd name="connsiteY290" fmla="*/ 3407396 h 6858000"/>
              <a:gd name="connsiteX291" fmla="*/ 4923640 w 12192000"/>
              <a:gd name="connsiteY291" fmla="*/ 3412184 h 6858000"/>
              <a:gd name="connsiteX292" fmla="*/ 4900578 w 12192000"/>
              <a:gd name="connsiteY292" fmla="*/ 3431935 h 6858000"/>
              <a:gd name="connsiteX293" fmla="*/ 4857531 w 12192000"/>
              <a:gd name="connsiteY293" fmla="*/ 3463919 h 6858000"/>
              <a:gd name="connsiteX294" fmla="*/ 4832156 w 12192000"/>
              <a:gd name="connsiteY294" fmla="*/ 3507614 h 6858000"/>
              <a:gd name="connsiteX295" fmla="*/ 4753682 w 12192000"/>
              <a:gd name="connsiteY295" fmla="*/ 3529183 h 6858000"/>
              <a:gd name="connsiteX296" fmla="*/ 4730922 w 12192000"/>
              <a:gd name="connsiteY296" fmla="*/ 3570151 h 6858000"/>
              <a:gd name="connsiteX297" fmla="*/ 4700099 w 12192000"/>
              <a:gd name="connsiteY297" fmla="*/ 3585077 h 6858000"/>
              <a:gd name="connsiteX298" fmla="*/ 4685723 w 12192000"/>
              <a:gd name="connsiteY298" fmla="*/ 3600073 h 6858000"/>
              <a:gd name="connsiteX299" fmla="*/ 4718212 w 12192000"/>
              <a:gd name="connsiteY299" fmla="*/ 3665229 h 6858000"/>
              <a:gd name="connsiteX300" fmla="*/ 4701384 w 12192000"/>
              <a:gd name="connsiteY300" fmla="*/ 3656945 h 6858000"/>
              <a:gd name="connsiteX301" fmla="*/ 4645128 w 12192000"/>
              <a:gd name="connsiteY301" fmla="*/ 3655338 h 6858000"/>
              <a:gd name="connsiteX302" fmla="*/ 4611992 w 12192000"/>
              <a:gd name="connsiteY302" fmla="*/ 3694209 h 6858000"/>
              <a:gd name="connsiteX303" fmla="*/ 4512851 w 12192000"/>
              <a:gd name="connsiteY303" fmla="*/ 3698580 h 6858000"/>
              <a:gd name="connsiteX304" fmla="*/ 4453760 w 12192000"/>
              <a:gd name="connsiteY304" fmla="*/ 3665478 h 6858000"/>
              <a:gd name="connsiteX305" fmla="*/ 4431704 w 12192000"/>
              <a:gd name="connsiteY305" fmla="*/ 3662647 h 6858000"/>
              <a:gd name="connsiteX306" fmla="*/ 4444993 w 12192000"/>
              <a:gd name="connsiteY306" fmla="*/ 3683236 h 6858000"/>
              <a:gd name="connsiteX307" fmla="*/ 4474186 w 12192000"/>
              <a:gd name="connsiteY307" fmla="*/ 3721686 h 6858000"/>
              <a:gd name="connsiteX308" fmla="*/ 4492703 w 12192000"/>
              <a:gd name="connsiteY308" fmla="*/ 3736822 h 6858000"/>
              <a:gd name="connsiteX309" fmla="*/ 4511059 w 12192000"/>
              <a:gd name="connsiteY309" fmla="*/ 3777964 h 6858000"/>
              <a:gd name="connsiteX310" fmla="*/ 4450640 w 12192000"/>
              <a:gd name="connsiteY310" fmla="*/ 3819457 h 6858000"/>
              <a:gd name="connsiteX311" fmla="*/ 4401300 w 12192000"/>
              <a:gd name="connsiteY311" fmla="*/ 3819248 h 6858000"/>
              <a:gd name="connsiteX312" fmla="*/ 4363179 w 12192000"/>
              <a:gd name="connsiteY312" fmla="*/ 3824561 h 6858000"/>
              <a:gd name="connsiteX313" fmla="*/ 4248956 w 12192000"/>
              <a:gd name="connsiteY313" fmla="*/ 3887728 h 6858000"/>
              <a:gd name="connsiteX314" fmla="*/ 4244191 w 12192000"/>
              <a:gd name="connsiteY314" fmla="*/ 3888392 h 6858000"/>
              <a:gd name="connsiteX315" fmla="*/ 4202047 w 12192000"/>
              <a:gd name="connsiteY315" fmla="*/ 3984030 h 6858000"/>
              <a:gd name="connsiteX316" fmla="*/ 4187832 w 12192000"/>
              <a:gd name="connsiteY316" fmla="*/ 3973020 h 6858000"/>
              <a:gd name="connsiteX317" fmla="*/ 4164469 w 12192000"/>
              <a:gd name="connsiteY317" fmla="*/ 3971552 h 6858000"/>
              <a:gd name="connsiteX318" fmla="*/ 4158779 w 12192000"/>
              <a:gd name="connsiteY318" fmla="*/ 3981794 h 6858000"/>
              <a:gd name="connsiteX319" fmla="*/ 4139418 w 12192000"/>
              <a:gd name="connsiteY319" fmla="*/ 3963233 h 6858000"/>
              <a:gd name="connsiteX320" fmla="*/ 4129124 w 12192000"/>
              <a:gd name="connsiteY320" fmla="*/ 3948132 h 6858000"/>
              <a:gd name="connsiteX321" fmla="*/ 4113984 w 12192000"/>
              <a:gd name="connsiteY321" fmla="*/ 3946699 h 6858000"/>
              <a:gd name="connsiteX322" fmla="*/ 4093375 w 12192000"/>
              <a:gd name="connsiteY322" fmla="*/ 3989730 h 6858000"/>
              <a:gd name="connsiteX323" fmla="*/ 4032897 w 12192000"/>
              <a:gd name="connsiteY323" fmla="*/ 3970995 h 6858000"/>
              <a:gd name="connsiteX324" fmla="*/ 4119028 w 12192000"/>
              <a:gd name="connsiteY324" fmla="*/ 4040485 h 6858000"/>
              <a:gd name="connsiteX325" fmla="*/ 4127251 w 12192000"/>
              <a:gd name="connsiteY325" fmla="*/ 4040519 h 6858000"/>
              <a:gd name="connsiteX326" fmla="*/ 4167443 w 12192000"/>
              <a:gd name="connsiteY326" fmla="*/ 4050271 h 6858000"/>
              <a:gd name="connsiteX327" fmla="*/ 4157289 w 12192000"/>
              <a:gd name="connsiteY327" fmla="*/ 4082395 h 6858000"/>
              <a:gd name="connsiteX328" fmla="*/ 4095945 w 12192000"/>
              <a:gd name="connsiteY328" fmla="*/ 4133466 h 6858000"/>
              <a:gd name="connsiteX329" fmla="*/ 4084182 w 12192000"/>
              <a:gd name="connsiteY329" fmla="*/ 4145736 h 6858000"/>
              <a:gd name="connsiteX330" fmla="*/ 4044292 w 12192000"/>
              <a:gd name="connsiteY330" fmla="*/ 4157202 h 6858000"/>
              <a:gd name="connsiteX331" fmla="*/ 4014394 w 12192000"/>
              <a:gd name="connsiteY331" fmla="*/ 4162550 h 6858000"/>
              <a:gd name="connsiteX332" fmla="*/ 3972052 w 12192000"/>
              <a:gd name="connsiteY332" fmla="*/ 4150736 h 6858000"/>
              <a:gd name="connsiteX333" fmla="*/ 3935700 w 12192000"/>
              <a:gd name="connsiteY333" fmla="*/ 4149898 h 6858000"/>
              <a:gd name="connsiteX334" fmla="*/ 3926934 w 12192000"/>
              <a:gd name="connsiteY334" fmla="*/ 4167655 h 6858000"/>
              <a:gd name="connsiteX335" fmla="*/ 3926391 w 12192000"/>
              <a:gd name="connsiteY335" fmla="*/ 4185447 h 6858000"/>
              <a:gd name="connsiteX336" fmla="*/ 3901479 w 12192000"/>
              <a:gd name="connsiteY336" fmla="*/ 4224353 h 6858000"/>
              <a:gd name="connsiteX337" fmla="*/ 3879804 w 12192000"/>
              <a:gd name="connsiteY337" fmla="*/ 4229737 h 6858000"/>
              <a:gd name="connsiteX338" fmla="*/ 3751447 w 12192000"/>
              <a:gd name="connsiteY338" fmla="*/ 4268889 h 6858000"/>
              <a:gd name="connsiteX339" fmla="*/ 3706168 w 12192000"/>
              <a:gd name="connsiteY339" fmla="*/ 4311815 h 6858000"/>
              <a:gd name="connsiteX340" fmla="*/ 3701080 w 12192000"/>
              <a:gd name="connsiteY340" fmla="*/ 4364492 h 6858000"/>
              <a:gd name="connsiteX341" fmla="*/ 3656123 w 12192000"/>
              <a:gd name="connsiteY341" fmla="*/ 4355405 h 6858000"/>
              <a:gd name="connsiteX342" fmla="*/ 3642731 w 12192000"/>
              <a:gd name="connsiteY342" fmla="*/ 4421051 h 6858000"/>
              <a:gd name="connsiteX343" fmla="*/ 3652100 w 12192000"/>
              <a:gd name="connsiteY343" fmla="*/ 4445729 h 6858000"/>
              <a:gd name="connsiteX344" fmla="*/ 3648480 w 12192000"/>
              <a:gd name="connsiteY344" fmla="*/ 4471037 h 6858000"/>
              <a:gd name="connsiteX345" fmla="*/ 3619126 w 12192000"/>
              <a:gd name="connsiteY345" fmla="*/ 4458593 h 6858000"/>
              <a:gd name="connsiteX346" fmla="*/ 3504022 w 12192000"/>
              <a:gd name="connsiteY346" fmla="*/ 4384874 h 6858000"/>
              <a:gd name="connsiteX347" fmla="*/ 3460673 w 12192000"/>
              <a:gd name="connsiteY347" fmla="*/ 4395641 h 6858000"/>
              <a:gd name="connsiteX348" fmla="*/ 3418551 w 12192000"/>
              <a:gd name="connsiteY348" fmla="*/ 4418048 h 6858000"/>
              <a:gd name="connsiteX349" fmla="*/ 3358675 w 12192000"/>
              <a:gd name="connsiteY349" fmla="*/ 4441749 h 6858000"/>
              <a:gd name="connsiteX350" fmla="*/ 3274974 w 12192000"/>
              <a:gd name="connsiteY350" fmla="*/ 4468771 h 6858000"/>
              <a:gd name="connsiteX351" fmla="*/ 3216787 w 12192000"/>
              <a:gd name="connsiteY351" fmla="*/ 4499323 h 6858000"/>
              <a:gd name="connsiteX352" fmla="*/ 3216765 w 12192000"/>
              <a:gd name="connsiteY352" fmla="*/ 4572554 h 6858000"/>
              <a:gd name="connsiteX353" fmla="*/ 3144583 w 12192000"/>
              <a:gd name="connsiteY353" fmla="*/ 4626317 h 6858000"/>
              <a:gd name="connsiteX354" fmla="*/ 3136823 w 12192000"/>
              <a:gd name="connsiteY354" fmla="*/ 4621493 h 6858000"/>
              <a:gd name="connsiteX355" fmla="*/ 3117682 w 12192000"/>
              <a:gd name="connsiteY355" fmla="*/ 4637153 h 6858000"/>
              <a:gd name="connsiteX356" fmla="*/ 3093614 w 12192000"/>
              <a:gd name="connsiteY356" fmla="*/ 4679485 h 6858000"/>
              <a:gd name="connsiteX357" fmla="*/ 3038885 w 12192000"/>
              <a:gd name="connsiteY357" fmla="*/ 4710735 h 6858000"/>
              <a:gd name="connsiteX358" fmla="*/ 3097755 w 12192000"/>
              <a:gd name="connsiteY358" fmla="*/ 4709616 h 6858000"/>
              <a:gd name="connsiteX359" fmla="*/ 3151096 w 12192000"/>
              <a:gd name="connsiteY359" fmla="*/ 4692732 h 6858000"/>
              <a:gd name="connsiteX360" fmla="*/ 3174679 w 12192000"/>
              <a:gd name="connsiteY360" fmla="*/ 4728421 h 6858000"/>
              <a:gd name="connsiteX361" fmla="*/ 3183204 w 12192000"/>
              <a:gd name="connsiteY361" fmla="*/ 4749673 h 6858000"/>
              <a:gd name="connsiteX362" fmla="*/ 3148681 w 12192000"/>
              <a:gd name="connsiteY362" fmla="*/ 4802911 h 6858000"/>
              <a:gd name="connsiteX363" fmla="*/ 3108409 w 12192000"/>
              <a:gd name="connsiteY363" fmla="*/ 4806162 h 6858000"/>
              <a:gd name="connsiteX364" fmla="*/ 3096265 w 12192000"/>
              <a:gd name="connsiteY364" fmla="*/ 4810217 h 6858000"/>
              <a:gd name="connsiteX365" fmla="*/ 3067674 w 12192000"/>
              <a:gd name="connsiteY365" fmla="*/ 4814203 h 6858000"/>
              <a:gd name="connsiteX366" fmla="*/ 3057762 w 12192000"/>
              <a:gd name="connsiteY366" fmla="*/ 4807317 h 6858000"/>
              <a:gd name="connsiteX367" fmla="*/ 3082028 w 12192000"/>
              <a:gd name="connsiteY367" fmla="*/ 4872438 h 6858000"/>
              <a:gd name="connsiteX368" fmla="*/ 3082792 w 12192000"/>
              <a:gd name="connsiteY368" fmla="*/ 4888867 h 6858000"/>
              <a:gd name="connsiteX369" fmla="*/ 3050824 w 12192000"/>
              <a:gd name="connsiteY369" fmla="*/ 4879150 h 6858000"/>
              <a:gd name="connsiteX370" fmla="*/ 3022938 w 12192000"/>
              <a:gd name="connsiteY370" fmla="*/ 4839336 h 6858000"/>
              <a:gd name="connsiteX371" fmla="*/ 2997504 w 12192000"/>
              <a:gd name="connsiteY371" fmla="*/ 4822803 h 6858000"/>
              <a:gd name="connsiteX372" fmla="*/ 2889052 w 12192000"/>
              <a:gd name="connsiteY372" fmla="*/ 4862724 h 6858000"/>
              <a:gd name="connsiteX373" fmla="*/ 2879662 w 12192000"/>
              <a:gd name="connsiteY373" fmla="*/ 4911277 h 6858000"/>
              <a:gd name="connsiteX374" fmla="*/ 2862048 w 12192000"/>
              <a:gd name="connsiteY374" fmla="*/ 4959795 h 6858000"/>
              <a:gd name="connsiteX375" fmla="*/ 2841379 w 12192000"/>
              <a:gd name="connsiteY375" fmla="*/ 4942597 h 6858000"/>
              <a:gd name="connsiteX376" fmla="*/ 2849683 w 12192000"/>
              <a:gd name="connsiteY376" fmla="*/ 4929629 h 6858000"/>
              <a:gd name="connsiteX377" fmla="*/ 2867518 w 12192000"/>
              <a:gd name="connsiteY377" fmla="*/ 4915332 h 6858000"/>
              <a:gd name="connsiteX378" fmla="*/ 2845160 w 12192000"/>
              <a:gd name="connsiteY378" fmla="*/ 4891283 h 6858000"/>
              <a:gd name="connsiteX379" fmla="*/ 2818721 w 12192000"/>
              <a:gd name="connsiteY379" fmla="*/ 4897331 h 6858000"/>
              <a:gd name="connsiteX380" fmla="*/ 2791900 w 12192000"/>
              <a:gd name="connsiteY380" fmla="*/ 4895164 h 6858000"/>
              <a:gd name="connsiteX381" fmla="*/ 2781144 w 12192000"/>
              <a:gd name="connsiteY381" fmla="*/ 4884852 h 6858000"/>
              <a:gd name="connsiteX382" fmla="*/ 2764315 w 12192000"/>
              <a:gd name="connsiteY382" fmla="*/ 4876568 h 6858000"/>
              <a:gd name="connsiteX383" fmla="*/ 2762927 w 12192000"/>
              <a:gd name="connsiteY383" fmla="*/ 4890935 h 6858000"/>
              <a:gd name="connsiteX384" fmla="*/ 2752612 w 12192000"/>
              <a:gd name="connsiteY384" fmla="*/ 4949066 h 6858000"/>
              <a:gd name="connsiteX385" fmla="*/ 2728404 w 12192000"/>
              <a:gd name="connsiteY385" fmla="*/ 4944172 h 6858000"/>
              <a:gd name="connsiteX386" fmla="*/ 2702589 w 12192000"/>
              <a:gd name="connsiteY386" fmla="*/ 4919424 h 6858000"/>
              <a:gd name="connsiteX387" fmla="*/ 2661472 w 12192000"/>
              <a:gd name="connsiteY387" fmla="*/ 4919250 h 6858000"/>
              <a:gd name="connsiteX388" fmla="*/ 2637104 w 12192000"/>
              <a:gd name="connsiteY388" fmla="*/ 4940363 h 6858000"/>
              <a:gd name="connsiteX389" fmla="*/ 2636318 w 12192000"/>
              <a:gd name="connsiteY389" fmla="*/ 4997166 h 6858000"/>
              <a:gd name="connsiteX390" fmla="*/ 2661128 w 12192000"/>
              <a:gd name="connsiteY390" fmla="*/ 5044495 h 6858000"/>
              <a:gd name="connsiteX391" fmla="*/ 2670276 w 12192000"/>
              <a:gd name="connsiteY391" fmla="*/ 5034952 h 6858000"/>
              <a:gd name="connsiteX392" fmla="*/ 2748206 w 12192000"/>
              <a:gd name="connsiteY392" fmla="*/ 5031176 h 6858000"/>
              <a:gd name="connsiteX393" fmla="*/ 2783251 w 12192000"/>
              <a:gd name="connsiteY393" fmla="*/ 5033377 h 6858000"/>
              <a:gd name="connsiteX394" fmla="*/ 2896006 w 12192000"/>
              <a:gd name="connsiteY394" fmla="*/ 4997581 h 6858000"/>
              <a:gd name="connsiteX395" fmla="*/ 3042960 w 12192000"/>
              <a:gd name="connsiteY395" fmla="*/ 4960561 h 6858000"/>
              <a:gd name="connsiteX396" fmla="*/ 3133879 w 12192000"/>
              <a:gd name="connsiteY396" fmla="*/ 4956155 h 6858000"/>
              <a:gd name="connsiteX397" fmla="*/ 3183762 w 12192000"/>
              <a:gd name="connsiteY397" fmla="*/ 4938572 h 6858000"/>
              <a:gd name="connsiteX398" fmla="*/ 3256002 w 12192000"/>
              <a:gd name="connsiteY398" fmla="*/ 4945038 h 6858000"/>
              <a:gd name="connsiteX399" fmla="*/ 3294365 w 12192000"/>
              <a:gd name="connsiteY399" fmla="*/ 4900714 h 6858000"/>
              <a:gd name="connsiteX400" fmla="*/ 3365078 w 12192000"/>
              <a:gd name="connsiteY400" fmla="*/ 4874321 h 6858000"/>
              <a:gd name="connsiteX401" fmla="*/ 3443934 w 12192000"/>
              <a:gd name="connsiteY401" fmla="*/ 4860967 h 6858000"/>
              <a:gd name="connsiteX402" fmla="*/ 3485131 w 12192000"/>
              <a:gd name="connsiteY402" fmla="*/ 4848138 h 6858000"/>
              <a:gd name="connsiteX403" fmla="*/ 3535477 w 12192000"/>
              <a:gd name="connsiteY403" fmla="*/ 4825766 h 6858000"/>
              <a:gd name="connsiteX404" fmla="*/ 3711947 w 12192000"/>
              <a:gd name="connsiteY404" fmla="*/ 4775183 h 6858000"/>
              <a:gd name="connsiteX405" fmla="*/ 3825928 w 12192000"/>
              <a:gd name="connsiteY405" fmla="*/ 4751027 h 6858000"/>
              <a:gd name="connsiteX406" fmla="*/ 3866420 w 12192000"/>
              <a:gd name="connsiteY406" fmla="*/ 4781996 h 6858000"/>
              <a:gd name="connsiteX407" fmla="*/ 3881479 w 12192000"/>
              <a:gd name="connsiteY407" fmla="*/ 4796433 h 6858000"/>
              <a:gd name="connsiteX408" fmla="*/ 3910833 w 12192000"/>
              <a:gd name="connsiteY408" fmla="*/ 4808876 h 6858000"/>
              <a:gd name="connsiteX409" fmla="*/ 3945738 w 12192000"/>
              <a:gd name="connsiteY409" fmla="*/ 4763853 h 6858000"/>
              <a:gd name="connsiteX410" fmla="*/ 3941054 w 12192000"/>
              <a:gd name="connsiteY410" fmla="*/ 4751514 h 6858000"/>
              <a:gd name="connsiteX411" fmla="*/ 3996223 w 12192000"/>
              <a:gd name="connsiteY411" fmla="*/ 4788706 h 6858000"/>
              <a:gd name="connsiteX412" fmla="*/ 3984322 w 12192000"/>
              <a:gd name="connsiteY412" fmla="*/ 4753751 h 6858000"/>
              <a:gd name="connsiteX413" fmla="*/ 4023067 w 12192000"/>
              <a:gd name="connsiteY413" fmla="*/ 4717641 h 6858000"/>
              <a:gd name="connsiteX414" fmla="*/ 4078779 w 12192000"/>
              <a:gd name="connsiteY414" fmla="*/ 4737040 h 6858000"/>
              <a:gd name="connsiteX415" fmla="*/ 4132121 w 12192000"/>
              <a:gd name="connsiteY415" fmla="*/ 4720156 h 6858000"/>
              <a:gd name="connsiteX416" fmla="*/ 4160792 w 12192000"/>
              <a:gd name="connsiteY416" fmla="*/ 4703168 h 6858000"/>
              <a:gd name="connsiteX417" fmla="*/ 4181783 w 12192000"/>
              <a:gd name="connsiteY417" fmla="*/ 4668352 h 6858000"/>
              <a:gd name="connsiteX418" fmla="*/ 4218516 w 12192000"/>
              <a:gd name="connsiteY418" fmla="*/ 4677405 h 6858000"/>
              <a:gd name="connsiteX419" fmla="*/ 4227364 w 12192000"/>
              <a:gd name="connsiteY419" fmla="*/ 4646644 h 6858000"/>
              <a:gd name="connsiteX420" fmla="*/ 4251270 w 12192000"/>
              <a:gd name="connsiteY420" fmla="*/ 4630319 h 6858000"/>
              <a:gd name="connsiteX421" fmla="*/ 4332960 w 12192000"/>
              <a:gd name="connsiteY421" fmla="*/ 4648460 h 6858000"/>
              <a:gd name="connsiteX422" fmla="*/ 4346491 w 12192000"/>
              <a:gd name="connsiteY422" fmla="*/ 4630038 h 6858000"/>
              <a:gd name="connsiteX423" fmla="*/ 4362718 w 12192000"/>
              <a:gd name="connsiteY423" fmla="*/ 4595886 h 6858000"/>
              <a:gd name="connsiteX424" fmla="*/ 4409525 w 12192000"/>
              <a:gd name="connsiteY424" fmla="*/ 4585818 h 6858000"/>
              <a:gd name="connsiteX425" fmla="*/ 4438416 w 12192000"/>
              <a:gd name="connsiteY425" fmla="*/ 4603051 h 6858000"/>
              <a:gd name="connsiteX426" fmla="*/ 4440105 w 12192000"/>
              <a:gd name="connsiteY426" fmla="*/ 4609902 h 6858000"/>
              <a:gd name="connsiteX427" fmla="*/ 4427337 w 12192000"/>
              <a:gd name="connsiteY427" fmla="*/ 4644753 h 6858000"/>
              <a:gd name="connsiteX428" fmla="*/ 4471750 w 12192000"/>
              <a:gd name="connsiteY428" fmla="*/ 4671633 h 6858000"/>
              <a:gd name="connsiteX429" fmla="*/ 4439158 w 12192000"/>
              <a:gd name="connsiteY429" fmla="*/ 4692712 h 6858000"/>
              <a:gd name="connsiteX430" fmla="*/ 4423394 w 12192000"/>
              <a:gd name="connsiteY430" fmla="*/ 4722074 h 6858000"/>
              <a:gd name="connsiteX431" fmla="*/ 4427998 w 12192000"/>
              <a:gd name="connsiteY431" fmla="*/ 4747417 h 6858000"/>
              <a:gd name="connsiteX432" fmla="*/ 4383342 w 12192000"/>
              <a:gd name="connsiteY432" fmla="*/ 4759547 h 6858000"/>
              <a:gd name="connsiteX433" fmla="*/ 4363900 w 12192000"/>
              <a:gd name="connsiteY433" fmla="*/ 4753990 h 6858000"/>
              <a:gd name="connsiteX434" fmla="*/ 4435736 w 12192000"/>
              <a:gd name="connsiteY434" fmla="*/ 4825472 h 6858000"/>
              <a:gd name="connsiteX435" fmla="*/ 4458637 w 12192000"/>
              <a:gd name="connsiteY435" fmla="*/ 4831729 h 6858000"/>
              <a:gd name="connsiteX436" fmla="*/ 4455722 w 12192000"/>
              <a:gd name="connsiteY436" fmla="*/ 4813237 h 6858000"/>
              <a:gd name="connsiteX437" fmla="*/ 4451963 w 12192000"/>
              <a:gd name="connsiteY437" fmla="*/ 4791320 h 6858000"/>
              <a:gd name="connsiteX438" fmla="*/ 4477396 w 12192000"/>
              <a:gd name="connsiteY438" fmla="*/ 4807854 h 6858000"/>
              <a:gd name="connsiteX439" fmla="*/ 4457632 w 12192000"/>
              <a:gd name="connsiteY439" fmla="*/ 4854310 h 6858000"/>
              <a:gd name="connsiteX440" fmla="*/ 4444099 w 12192000"/>
              <a:gd name="connsiteY440" fmla="*/ 4872732 h 6858000"/>
              <a:gd name="connsiteX441" fmla="*/ 4434246 w 12192000"/>
              <a:gd name="connsiteY441" fmla="*/ 4926074 h 6858000"/>
              <a:gd name="connsiteX442" fmla="*/ 4399966 w 12192000"/>
              <a:gd name="connsiteY442" fmla="*/ 4940301 h 6858000"/>
              <a:gd name="connsiteX443" fmla="*/ 4329575 w 12192000"/>
              <a:gd name="connsiteY443" fmla="*/ 4914680 h 6858000"/>
              <a:gd name="connsiteX444" fmla="*/ 4276256 w 12192000"/>
              <a:gd name="connsiteY444" fmla="*/ 4858333 h 6858000"/>
              <a:gd name="connsiteX445" fmla="*/ 4132459 w 12192000"/>
              <a:gd name="connsiteY445" fmla="*/ 4874834 h 6858000"/>
              <a:gd name="connsiteX446" fmla="*/ 4123993 w 12192000"/>
              <a:gd name="connsiteY446" fmla="*/ 4913809 h 6858000"/>
              <a:gd name="connsiteX447" fmla="*/ 4091100 w 12192000"/>
              <a:gd name="connsiteY447" fmla="*/ 4913670 h 6858000"/>
              <a:gd name="connsiteX448" fmla="*/ 4080344 w 12192000"/>
              <a:gd name="connsiteY448" fmla="*/ 4903358 h 6858000"/>
              <a:gd name="connsiteX449" fmla="*/ 4045299 w 12192000"/>
              <a:gd name="connsiteY449" fmla="*/ 4901156 h 6858000"/>
              <a:gd name="connsiteX450" fmla="*/ 4024469 w 12192000"/>
              <a:gd name="connsiteY450" fmla="*/ 4909965 h 6858000"/>
              <a:gd name="connsiteX451" fmla="*/ 4007318 w 12192000"/>
              <a:gd name="connsiteY451" fmla="*/ 4953695 h 6858000"/>
              <a:gd name="connsiteX452" fmla="*/ 4002692 w 12192000"/>
              <a:gd name="connsiteY452" fmla="*/ 5001584 h 6858000"/>
              <a:gd name="connsiteX453" fmla="*/ 3940827 w 12192000"/>
              <a:gd name="connsiteY453" fmla="*/ 4997215 h 6858000"/>
              <a:gd name="connsiteX454" fmla="*/ 3882118 w 12192000"/>
              <a:gd name="connsiteY454" fmla="*/ 4972328 h 6858000"/>
              <a:gd name="connsiteX455" fmla="*/ 3818784 w 12192000"/>
              <a:gd name="connsiteY455" fmla="*/ 4995330 h 6858000"/>
              <a:gd name="connsiteX456" fmla="*/ 3800106 w 12192000"/>
              <a:gd name="connsiteY456" fmla="*/ 5006201 h 6858000"/>
              <a:gd name="connsiteX457" fmla="*/ 3754224 w 12192000"/>
              <a:gd name="connsiteY457" fmla="*/ 5006691 h 6858000"/>
              <a:gd name="connsiteX458" fmla="*/ 3723864 w 12192000"/>
              <a:gd name="connsiteY458" fmla="*/ 5016829 h 6858000"/>
              <a:gd name="connsiteX459" fmla="*/ 3705266 w 12192000"/>
              <a:gd name="connsiteY459" fmla="*/ 5014697 h 6858000"/>
              <a:gd name="connsiteX460" fmla="*/ 3705809 w 12192000"/>
              <a:gd name="connsiteY460" fmla="*/ 4996904 h 6858000"/>
              <a:gd name="connsiteX461" fmla="*/ 3703819 w 12192000"/>
              <a:gd name="connsiteY461" fmla="*/ 4968835 h 6858000"/>
              <a:gd name="connsiteX462" fmla="*/ 3686991 w 12192000"/>
              <a:gd name="connsiteY462" fmla="*/ 4960551 h 6858000"/>
              <a:gd name="connsiteX463" fmla="*/ 3668694 w 12192000"/>
              <a:gd name="connsiteY463" fmla="*/ 4979637 h 6858000"/>
              <a:gd name="connsiteX464" fmla="*/ 3669538 w 12192000"/>
              <a:gd name="connsiteY464" fmla="*/ 4983063 h 6858000"/>
              <a:gd name="connsiteX465" fmla="*/ 3620177 w 12192000"/>
              <a:gd name="connsiteY465" fmla="*/ 5056085 h 6858000"/>
              <a:gd name="connsiteX466" fmla="*/ 3592893 w 12192000"/>
              <a:gd name="connsiteY466" fmla="*/ 5058707 h 6858000"/>
              <a:gd name="connsiteX467" fmla="*/ 3577188 w 12192000"/>
              <a:gd name="connsiteY467" fmla="*/ 5148298 h 6858000"/>
              <a:gd name="connsiteX468" fmla="*/ 3586557 w 12192000"/>
              <a:gd name="connsiteY468" fmla="*/ 5172976 h 6858000"/>
              <a:gd name="connsiteX469" fmla="*/ 3559736 w 12192000"/>
              <a:gd name="connsiteY469" fmla="*/ 5170810 h 6858000"/>
              <a:gd name="connsiteX470" fmla="*/ 3517474 w 12192000"/>
              <a:gd name="connsiteY470" fmla="*/ 5145992 h 6858000"/>
              <a:gd name="connsiteX471" fmla="*/ 3520851 w 12192000"/>
              <a:gd name="connsiteY471" fmla="*/ 5159694 h 6858000"/>
              <a:gd name="connsiteX472" fmla="*/ 3522841 w 12192000"/>
              <a:gd name="connsiteY472" fmla="*/ 5187764 h 6858000"/>
              <a:gd name="connsiteX473" fmla="*/ 3481424 w 12192000"/>
              <a:gd name="connsiteY473" fmla="*/ 5166371 h 6858000"/>
              <a:gd name="connsiteX474" fmla="*/ 3449074 w 12192000"/>
              <a:gd name="connsiteY474" fmla="*/ 5148440 h 6858000"/>
              <a:gd name="connsiteX475" fmla="*/ 3417869 w 12192000"/>
              <a:gd name="connsiteY475" fmla="*/ 5155152 h 6858000"/>
              <a:gd name="connsiteX476" fmla="*/ 3388515 w 12192000"/>
              <a:gd name="connsiteY476" fmla="*/ 5142708 h 6858000"/>
              <a:gd name="connsiteX477" fmla="*/ 3369535 w 12192000"/>
              <a:gd name="connsiteY477" fmla="*/ 5132362 h 6858000"/>
              <a:gd name="connsiteX478" fmla="*/ 3372450 w 12192000"/>
              <a:gd name="connsiteY478" fmla="*/ 5150853 h 6858000"/>
              <a:gd name="connsiteX479" fmla="*/ 3365835 w 12192000"/>
              <a:gd name="connsiteY479" fmla="*/ 5170673 h 6858000"/>
              <a:gd name="connsiteX480" fmla="*/ 3185304 w 12192000"/>
              <a:gd name="connsiteY480" fmla="*/ 5178121 h 6858000"/>
              <a:gd name="connsiteX481" fmla="*/ 3127279 w 12192000"/>
              <a:gd name="connsiteY481" fmla="*/ 5182666 h 6858000"/>
              <a:gd name="connsiteX482" fmla="*/ 3074782 w 12192000"/>
              <a:gd name="connsiteY482" fmla="*/ 5202976 h 6858000"/>
              <a:gd name="connsiteX483" fmla="*/ 3028820 w 12192000"/>
              <a:gd name="connsiteY483" fmla="*/ 5216470 h 6858000"/>
              <a:gd name="connsiteX484" fmla="*/ 3130091 w 12192000"/>
              <a:gd name="connsiteY484" fmla="*/ 5287392 h 6858000"/>
              <a:gd name="connsiteX485" fmla="*/ 3174423 w 12192000"/>
              <a:gd name="connsiteY485" fmla="*/ 5327276 h 6858000"/>
              <a:gd name="connsiteX486" fmla="*/ 3193322 w 12192000"/>
              <a:gd name="connsiteY486" fmla="*/ 5350626 h 6858000"/>
              <a:gd name="connsiteX487" fmla="*/ 3195694 w 12192000"/>
              <a:gd name="connsiteY487" fmla="*/ 5386909 h 6858000"/>
              <a:gd name="connsiteX488" fmla="*/ 3133366 w 12192000"/>
              <a:gd name="connsiteY488" fmla="*/ 5387330 h 6858000"/>
              <a:gd name="connsiteX489" fmla="*/ 3087866 w 12192000"/>
              <a:gd name="connsiteY489" fmla="*/ 5396034 h 6858000"/>
              <a:gd name="connsiteX490" fmla="*/ 3082176 w 12192000"/>
              <a:gd name="connsiteY490" fmla="*/ 5406276 h 6858000"/>
              <a:gd name="connsiteX491" fmla="*/ 3043673 w 12192000"/>
              <a:gd name="connsiteY491" fmla="*/ 5403376 h 6858000"/>
              <a:gd name="connsiteX492" fmla="*/ 3024613 w 12192000"/>
              <a:gd name="connsiteY492" fmla="*/ 5406033 h 6858000"/>
              <a:gd name="connsiteX493" fmla="*/ 3003621 w 12192000"/>
              <a:gd name="connsiteY493" fmla="*/ 5440848 h 6858000"/>
              <a:gd name="connsiteX494" fmla="*/ 2946220 w 12192000"/>
              <a:gd name="connsiteY494" fmla="*/ 5414598 h 6858000"/>
              <a:gd name="connsiteX495" fmla="*/ 2898730 w 12192000"/>
              <a:gd name="connsiteY495" fmla="*/ 5395233 h 6858000"/>
              <a:gd name="connsiteX496" fmla="*/ 2854618 w 12192000"/>
              <a:gd name="connsiteY496" fmla="*/ 5389571 h 6858000"/>
              <a:gd name="connsiteX497" fmla="*/ 2849390 w 12192000"/>
              <a:gd name="connsiteY497" fmla="*/ 5395024 h 6858000"/>
              <a:gd name="connsiteX498" fmla="*/ 2875507 w 12192000"/>
              <a:gd name="connsiteY498" fmla="*/ 5440990 h 6858000"/>
              <a:gd name="connsiteX499" fmla="*/ 2906609 w 12192000"/>
              <a:gd name="connsiteY499" fmla="*/ 5520513 h 6858000"/>
              <a:gd name="connsiteX500" fmla="*/ 2901843 w 12192000"/>
              <a:gd name="connsiteY500" fmla="*/ 5521177 h 6858000"/>
              <a:gd name="connsiteX501" fmla="*/ 2850191 w 12192000"/>
              <a:gd name="connsiteY501" fmla="*/ 5544913 h 6858000"/>
              <a:gd name="connsiteX502" fmla="*/ 2781871 w 12192000"/>
              <a:gd name="connsiteY502" fmla="*/ 5534357 h 6858000"/>
              <a:gd name="connsiteX503" fmla="*/ 2813135 w 12192000"/>
              <a:gd name="connsiteY503" fmla="*/ 5587874 h 6858000"/>
              <a:gd name="connsiteX504" fmla="*/ 2823649 w 12192000"/>
              <a:gd name="connsiteY504" fmla="*/ 5637195 h 6858000"/>
              <a:gd name="connsiteX505" fmla="*/ 2675248 w 12192000"/>
              <a:gd name="connsiteY505" fmla="*/ 5628354 h 6858000"/>
              <a:gd name="connsiteX506" fmla="*/ 2629829 w 12192000"/>
              <a:gd name="connsiteY506" fmla="*/ 5624055 h 6858000"/>
              <a:gd name="connsiteX507" fmla="*/ 2626973 w 12192000"/>
              <a:gd name="connsiteY507" fmla="*/ 5665792 h 6858000"/>
              <a:gd name="connsiteX508" fmla="*/ 2623030 w 12192000"/>
              <a:gd name="connsiteY508" fmla="*/ 5743113 h 6858000"/>
              <a:gd name="connsiteX509" fmla="*/ 2606503 w 12192000"/>
              <a:gd name="connsiteY509" fmla="*/ 5756047 h 6858000"/>
              <a:gd name="connsiteX510" fmla="*/ 2606040 w 12192000"/>
              <a:gd name="connsiteY510" fmla="*/ 5760836 h 6858000"/>
              <a:gd name="connsiteX511" fmla="*/ 2603045 w 12192000"/>
              <a:gd name="connsiteY511" fmla="*/ 5755348 h 6858000"/>
              <a:gd name="connsiteX512" fmla="*/ 2584146 w 12192000"/>
              <a:gd name="connsiteY512" fmla="*/ 5731998 h 6858000"/>
              <a:gd name="connsiteX513" fmla="*/ 2503381 w 12192000"/>
              <a:gd name="connsiteY513" fmla="*/ 5704280 h 6858000"/>
              <a:gd name="connsiteX514" fmla="*/ 2487074 w 12192000"/>
              <a:gd name="connsiteY514" fmla="*/ 5751435 h 6858000"/>
              <a:gd name="connsiteX515" fmla="*/ 2463550 w 12192000"/>
              <a:gd name="connsiteY515" fmla="*/ 5775974 h 6858000"/>
              <a:gd name="connsiteX516" fmla="*/ 2447022 w 12192000"/>
              <a:gd name="connsiteY516" fmla="*/ 5788907 h 6858000"/>
              <a:gd name="connsiteX517" fmla="*/ 2479754 w 12192000"/>
              <a:gd name="connsiteY517" fmla="*/ 5815054 h 6858000"/>
              <a:gd name="connsiteX518" fmla="*/ 2637524 w 12192000"/>
              <a:gd name="connsiteY518" fmla="*/ 5848573 h 6858000"/>
              <a:gd name="connsiteX519" fmla="*/ 2675946 w 12192000"/>
              <a:gd name="connsiteY519" fmla="*/ 5864477 h 6858000"/>
              <a:gd name="connsiteX520" fmla="*/ 2770462 w 12192000"/>
              <a:gd name="connsiteY520" fmla="*/ 5907995 h 6858000"/>
              <a:gd name="connsiteX521" fmla="*/ 2853841 w 12192000"/>
              <a:gd name="connsiteY521" fmla="*/ 5932987 h 6858000"/>
              <a:gd name="connsiteX522" fmla="*/ 2872982 w 12192000"/>
              <a:gd name="connsiteY522" fmla="*/ 5917327 h 6858000"/>
              <a:gd name="connsiteX523" fmla="*/ 2870911 w 12192000"/>
              <a:gd name="connsiteY523" fmla="*/ 5902261 h 6858000"/>
              <a:gd name="connsiteX524" fmla="*/ 2888121 w 12192000"/>
              <a:gd name="connsiteY524" fmla="*/ 5918760 h 6858000"/>
              <a:gd name="connsiteX525" fmla="*/ 2948599 w 12192000"/>
              <a:gd name="connsiteY525" fmla="*/ 5937495 h 6858000"/>
              <a:gd name="connsiteX526" fmla="*/ 2938386 w 12192000"/>
              <a:gd name="connsiteY526" fmla="*/ 5909391 h 6858000"/>
              <a:gd name="connsiteX527" fmla="*/ 2926404 w 12192000"/>
              <a:gd name="connsiteY527" fmla="*/ 5887439 h 6858000"/>
              <a:gd name="connsiteX528" fmla="*/ 2956220 w 12192000"/>
              <a:gd name="connsiteY528" fmla="*/ 5895094 h 6858000"/>
              <a:gd name="connsiteX529" fmla="*/ 2965670 w 12192000"/>
              <a:gd name="connsiteY529" fmla="*/ 5906769 h 6858000"/>
              <a:gd name="connsiteX530" fmla="*/ 3013160 w 12192000"/>
              <a:gd name="connsiteY530" fmla="*/ 5926133 h 6858000"/>
              <a:gd name="connsiteX531" fmla="*/ 3066501 w 12192000"/>
              <a:gd name="connsiteY531" fmla="*/ 5909249 h 6858000"/>
              <a:gd name="connsiteX532" fmla="*/ 3117067 w 12192000"/>
              <a:gd name="connsiteY532" fmla="*/ 5921098 h 6858000"/>
              <a:gd name="connsiteX533" fmla="*/ 3136127 w 12192000"/>
              <a:gd name="connsiteY533" fmla="*/ 5918441 h 6858000"/>
              <a:gd name="connsiteX534" fmla="*/ 3160114 w 12192000"/>
              <a:gd name="connsiteY534" fmla="*/ 5889113 h 6858000"/>
              <a:gd name="connsiteX535" fmla="*/ 3253126 w 12192000"/>
              <a:gd name="connsiteY535" fmla="*/ 5826542 h 6858000"/>
              <a:gd name="connsiteX536" fmla="*/ 3323596 w 12192000"/>
              <a:gd name="connsiteY536" fmla="*/ 5839160 h 6858000"/>
              <a:gd name="connsiteX537" fmla="*/ 3330814 w 12192000"/>
              <a:gd name="connsiteY537" fmla="*/ 5861776 h 6858000"/>
              <a:gd name="connsiteX538" fmla="*/ 3309661 w 12192000"/>
              <a:gd name="connsiteY538" fmla="*/ 5922598 h 6858000"/>
              <a:gd name="connsiteX539" fmla="*/ 3302664 w 12192000"/>
              <a:gd name="connsiteY539" fmla="*/ 5934203 h 6858000"/>
              <a:gd name="connsiteX540" fmla="*/ 3319030 w 12192000"/>
              <a:gd name="connsiteY540" fmla="*/ 5947276 h 6858000"/>
              <a:gd name="connsiteX541" fmla="*/ 3324639 w 12192000"/>
              <a:gd name="connsiteY541" fmla="*/ 5950038 h 6858000"/>
              <a:gd name="connsiteX542" fmla="*/ 3349228 w 12192000"/>
              <a:gd name="connsiteY542" fmla="*/ 5963146 h 6858000"/>
              <a:gd name="connsiteX543" fmla="*/ 3324940 w 12192000"/>
              <a:gd name="connsiteY543" fmla="*/ 5971256 h 6858000"/>
              <a:gd name="connsiteX544" fmla="*/ 3310263 w 12192000"/>
              <a:gd name="connsiteY544" fmla="*/ 5965034 h 6858000"/>
              <a:gd name="connsiteX545" fmla="*/ 3293816 w 12192000"/>
              <a:gd name="connsiteY545" fmla="*/ 5964964 h 6858000"/>
              <a:gd name="connsiteX546" fmla="*/ 3304110 w 12192000"/>
              <a:gd name="connsiteY546" fmla="*/ 5980065 h 6858000"/>
              <a:gd name="connsiteX547" fmla="*/ 3289573 w 12192000"/>
              <a:gd name="connsiteY547" fmla="*/ 6021068 h 6858000"/>
              <a:gd name="connsiteX548" fmla="*/ 3108256 w 12192000"/>
              <a:gd name="connsiteY548" fmla="*/ 6085319 h 6858000"/>
              <a:gd name="connsiteX549" fmla="*/ 3078197 w 12192000"/>
              <a:gd name="connsiteY549" fmla="*/ 6116674 h 6858000"/>
              <a:gd name="connsiteX550" fmla="*/ 3013556 w 12192000"/>
              <a:gd name="connsiteY550" fmla="*/ 6141039 h 6858000"/>
              <a:gd name="connsiteX551" fmla="*/ 2976581 w 12192000"/>
              <a:gd name="connsiteY551" fmla="*/ 6170996 h 6858000"/>
              <a:gd name="connsiteX552" fmla="*/ 3036273 w 12192000"/>
              <a:gd name="connsiteY552" fmla="*/ 6246534 h 6858000"/>
              <a:gd name="connsiteX553" fmla="*/ 3105357 w 12192000"/>
              <a:gd name="connsiteY553" fmla="*/ 6273518 h 6858000"/>
              <a:gd name="connsiteX554" fmla="*/ 3071178 w 12192000"/>
              <a:gd name="connsiteY554" fmla="*/ 6201511 h 6858000"/>
              <a:gd name="connsiteX555" fmla="*/ 3098000 w 12192000"/>
              <a:gd name="connsiteY555" fmla="*/ 6203677 h 6858000"/>
              <a:gd name="connsiteX556" fmla="*/ 3127655 w 12192000"/>
              <a:gd name="connsiteY556" fmla="*/ 6237339 h 6858000"/>
              <a:gd name="connsiteX557" fmla="*/ 3205886 w 12192000"/>
              <a:gd name="connsiteY557" fmla="*/ 6254781 h 6858000"/>
              <a:gd name="connsiteX558" fmla="*/ 3217649 w 12192000"/>
              <a:gd name="connsiteY558" fmla="*/ 6242511 h 6858000"/>
              <a:gd name="connsiteX559" fmla="*/ 3246621 w 12192000"/>
              <a:gd name="connsiteY559" fmla="*/ 6246740 h 6858000"/>
              <a:gd name="connsiteX560" fmla="*/ 3257297 w 12192000"/>
              <a:gd name="connsiteY560" fmla="*/ 6270055 h 6858000"/>
              <a:gd name="connsiteX561" fmla="*/ 3269661 w 12192000"/>
              <a:gd name="connsiteY561" fmla="*/ 6300221 h 6858000"/>
              <a:gd name="connsiteX562" fmla="*/ 3295638 w 12192000"/>
              <a:gd name="connsiteY562" fmla="*/ 6298963 h 6858000"/>
              <a:gd name="connsiteX563" fmla="*/ 3584561 w 12192000"/>
              <a:gd name="connsiteY563" fmla="*/ 6191366 h 6858000"/>
              <a:gd name="connsiteX564" fmla="*/ 3683865 w 12192000"/>
              <a:gd name="connsiteY564" fmla="*/ 6160988 h 6858000"/>
              <a:gd name="connsiteX565" fmla="*/ 3704776 w 12192000"/>
              <a:gd name="connsiteY565" fmla="*/ 6139175 h 6858000"/>
              <a:gd name="connsiteX566" fmla="*/ 3747742 w 12192000"/>
              <a:gd name="connsiteY566" fmla="*/ 6120194 h 6858000"/>
              <a:gd name="connsiteX567" fmla="*/ 3686743 w 12192000"/>
              <a:gd name="connsiteY567" fmla="*/ 6046020 h 6858000"/>
              <a:gd name="connsiteX568" fmla="*/ 3759365 w 12192000"/>
              <a:gd name="connsiteY568" fmla="*/ 6060700 h 6858000"/>
              <a:gd name="connsiteX569" fmla="*/ 3833676 w 12192000"/>
              <a:gd name="connsiteY569" fmla="*/ 6082231 h 6858000"/>
              <a:gd name="connsiteX570" fmla="*/ 3921379 w 12192000"/>
              <a:gd name="connsiteY570" fmla="*/ 6038116 h 6858000"/>
              <a:gd name="connsiteX571" fmla="*/ 3912553 w 12192000"/>
              <a:gd name="connsiteY571" fmla="*/ 5995645 h 6858000"/>
              <a:gd name="connsiteX572" fmla="*/ 3933383 w 12192000"/>
              <a:gd name="connsiteY572" fmla="*/ 5986836 h 6858000"/>
              <a:gd name="connsiteX573" fmla="*/ 3945447 w 12192000"/>
              <a:gd name="connsiteY573" fmla="*/ 5995785 h 6858000"/>
              <a:gd name="connsiteX574" fmla="*/ 4053576 w 12192000"/>
              <a:gd name="connsiteY574" fmla="*/ 6007878 h 6858000"/>
              <a:gd name="connsiteX575" fmla="*/ 4122218 w 12192000"/>
              <a:gd name="connsiteY575" fmla="*/ 5966419 h 6858000"/>
              <a:gd name="connsiteX576" fmla="*/ 4144597 w 12192000"/>
              <a:gd name="connsiteY576" fmla="*/ 5917237 h 6858000"/>
              <a:gd name="connsiteX577" fmla="*/ 4257351 w 12192000"/>
              <a:gd name="connsiteY577" fmla="*/ 5881441 h 6858000"/>
              <a:gd name="connsiteX578" fmla="*/ 4274724 w 12192000"/>
              <a:gd name="connsiteY578" fmla="*/ 5871933 h 6858000"/>
              <a:gd name="connsiteX579" fmla="*/ 4332147 w 12192000"/>
              <a:gd name="connsiteY579" fmla="*/ 5824952 h 6858000"/>
              <a:gd name="connsiteX580" fmla="*/ 4355208 w 12192000"/>
              <a:gd name="connsiteY580" fmla="*/ 5805202 h 6858000"/>
              <a:gd name="connsiteX581" fmla="*/ 4433462 w 12192000"/>
              <a:gd name="connsiteY581" fmla="*/ 5749412 h 6858000"/>
              <a:gd name="connsiteX582" fmla="*/ 4453829 w 12192000"/>
              <a:gd name="connsiteY582" fmla="*/ 5745392 h 6858000"/>
              <a:gd name="connsiteX583" fmla="*/ 4516620 w 12192000"/>
              <a:gd name="connsiteY583" fmla="*/ 5740182 h 6858000"/>
              <a:gd name="connsiteX584" fmla="*/ 4587634 w 12192000"/>
              <a:gd name="connsiteY584" fmla="*/ 5735008 h 6858000"/>
              <a:gd name="connsiteX585" fmla="*/ 4602392 w 12192000"/>
              <a:gd name="connsiteY585" fmla="*/ 5728226 h 6858000"/>
              <a:gd name="connsiteX586" fmla="*/ 4621856 w 12192000"/>
              <a:gd name="connsiteY586" fmla="*/ 5660552 h 6858000"/>
              <a:gd name="connsiteX587" fmla="*/ 4643530 w 12192000"/>
              <a:gd name="connsiteY587" fmla="*/ 5655169 h 6858000"/>
              <a:gd name="connsiteX588" fmla="*/ 4723127 w 12192000"/>
              <a:gd name="connsiteY588" fmla="*/ 5731475 h 6858000"/>
              <a:gd name="connsiteX589" fmla="*/ 4749023 w 12192000"/>
              <a:gd name="connsiteY589" fmla="*/ 5743220 h 6858000"/>
              <a:gd name="connsiteX590" fmla="*/ 4754795 w 12192000"/>
              <a:gd name="connsiteY590" fmla="*/ 5719974 h 6858000"/>
              <a:gd name="connsiteX591" fmla="*/ 4721380 w 12192000"/>
              <a:gd name="connsiteY591" fmla="*/ 5664396 h 6858000"/>
              <a:gd name="connsiteX592" fmla="*/ 4716696 w 12192000"/>
              <a:gd name="connsiteY592" fmla="*/ 5652057 h 6858000"/>
              <a:gd name="connsiteX593" fmla="*/ 4708714 w 12192000"/>
              <a:gd name="connsiteY593" fmla="*/ 5613012 h 6858000"/>
              <a:gd name="connsiteX594" fmla="*/ 4741064 w 12192000"/>
              <a:gd name="connsiteY594" fmla="*/ 5630943 h 6858000"/>
              <a:gd name="connsiteX595" fmla="*/ 4743678 w 12192000"/>
              <a:gd name="connsiteY595" fmla="*/ 5628217 h 6858000"/>
              <a:gd name="connsiteX596" fmla="*/ 4773979 w 12192000"/>
              <a:gd name="connsiteY596" fmla="*/ 5557851 h 6858000"/>
              <a:gd name="connsiteX597" fmla="*/ 4907182 w 12192000"/>
              <a:gd name="connsiteY597" fmla="*/ 5505032 h 6858000"/>
              <a:gd name="connsiteX598" fmla="*/ 4948218 w 12192000"/>
              <a:gd name="connsiteY598" fmla="*/ 5518209 h 6858000"/>
              <a:gd name="connsiteX599" fmla="*/ 4993556 w 12192000"/>
              <a:gd name="connsiteY599" fmla="*/ 5535511 h 6858000"/>
              <a:gd name="connsiteX600" fmla="*/ 5048366 w 12192000"/>
              <a:gd name="connsiteY600" fmla="*/ 5491257 h 6858000"/>
              <a:gd name="connsiteX601" fmla="*/ 5078043 w 12192000"/>
              <a:gd name="connsiteY601" fmla="*/ 5451687 h 6858000"/>
              <a:gd name="connsiteX602" fmla="*/ 5131605 w 12192000"/>
              <a:gd name="connsiteY602" fmla="*/ 5469024 h 6858000"/>
              <a:gd name="connsiteX603" fmla="*/ 5176098 w 12192000"/>
              <a:gd name="connsiteY603" fmla="*/ 5482900 h 6858000"/>
              <a:gd name="connsiteX604" fmla="*/ 5169344 w 12192000"/>
              <a:gd name="connsiteY604" fmla="*/ 5455496 h 6858000"/>
              <a:gd name="connsiteX605" fmla="*/ 5172120 w 12192000"/>
              <a:gd name="connsiteY605" fmla="*/ 5426762 h 6858000"/>
              <a:gd name="connsiteX606" fmla="*/ 5229381 w 12192000"/>
              <a:gd name="connsiteY606" fmla="*/ 5405788 h 6858000"/>
              <a:gd name="connsiteX607" fmla="*/ 5260446 w 12192000"/>
              <a:gd name="connsiteY607" fmla="*/ 5351852 h 6858000"/>
              <a:gd name="connsiteX608" fmla="*/ 5277898 w 12192000"/>
              <a:gd name="connsiteY608" fmla="*/ 5329340 h 6858000"/>
              <a:gd name="connsiteX609" fmla="*/ 5349294 w 12192000"/>
              <a:gd name="connsiteY609" fmla="*/ 5332380 h 6858000"/>
              <a:gd name="connsiteX610" fmla="*/ 5369280 w 12192000"/>
              <a:gd name="connsiteY610" fmla="*/ 5320145 h 6858000"/>
              <a:gd name="connsiteX611" fmla="*/ 5413795 w 12192000"/>
              <a:gd name="connsiteY611" fmla="*/ 5260791 h 6858000"/>
              <a:gd name="connsiteX612" fmla="*/ 5525324 w 12192000"/>
              <a:gd name="connsiteY612" fmla="*/ 5213354 h 6858000"/>
              <a:gd name="connsiteX613" fmla="*/ 5572975 w 12192000"/>
              <a:gd name="connsiteY613" fmla="*/ 5206712 h 6858000"/>
              <a:gd name="connsiteX614" fmla="*/ 5564590 w 12192000"/>
              <a:gd name="connsiteY614" fmla="*/ 5232684 h 6858000"/>
              <a:gd name="connsiteX615" fmla="*/ 5554054 w 12192000"/>
              <a:gd name="connsiteY615" fmla="*/ 5256594 h 6858000"/>
              <a:gd name="connsiteX616" fmla="*/ 5571184 w 12192000"/>
              <a:gd name="connsiteY616" fmla="*/ 5286096 h 6858000"/>
              <a:gd name="connsiteX617" fmla="*/ 5591551 w 12192000"/>
              <a:gd name="connsiteY617" fmla="*/ 5282075 h 6858000"/>
              <a:gd name="connsiteX618" fmla="*/ 5610229 w 12192000"/>
              <a:gd name="connsiteY618" fmla="*/ 5271204 h 6858000"/>
              <a:gd name="connsiteX619" fmla="*/ 5635964 w 12192000"/>
              <a:gd name="connsiteY619" fmla="*/ 5308955 h 6858000"/>
              <a:gd name="connsiteX620" fmla="*/ 5624503 w 12192000"/>
              <a:gd name="connsiteY620" fmla="*/ 5342443 h 6858000"/>
              <a:gd name="connsiteX621" fmla="*/ 5477871 w 12192000"/>
              <a:gd name="connsiteY621" fmla="*/ 5327449 h 6858000"/>
              <a:gd name="connsiteX622" fmla="*/ 5501073 w 12192000"/>
              <a:gd name="connsiteY622" fmla="*/ 5354924 h 6858000"/>
              <a:gd name="connsiteX623" fmla="*/ 5520955 w 12192000"/>
              <a:gd name="connsiteY623" fmla="*/ 5428924 h 6858000"/>
              <a:gd name="connsiteX624" fmla="*/ 5506499 w 12192000"/>
              <a:gd name="connsiteY624" fmla="*/ 5456924 h 6858000"/>
              <a:gd name="connsiteX625" fmla="*/ 5479215 w 12192000"/>
              <a:gd name="connsiteY625" fmla="*/ 5459546 h 6858000"/>
              <a:gd name="connsiteX626" fmla="*/ 5440712 w 12192000"/>
              <a:gd name="connsiteY626" fmla="*/ 5456645 h 6858000"/>
              <a:gd name="connsiteX627" fmla="*/ 5402893 w 12192000"/>
              <a:gd name="connsiteY627" fmla="*/ 5483177 h 6858000"/>
              <a:gd name="connsiteX628" fmla="*/ 5395815 w 12192000"/>
              <a:gd name="connsiteY628" fmla="*/ 5507785 h 6858000"/>
              <a:gd name="connsiteX629" fmla="*/ 5353993 w 12192000"/>
              <a:gd name="connsiteY629" fmla="*/ 5551410 h 6858000"/>
              <a:gd name="connsiteX630" fmla="*/ 5263456 w 12192000"/>
              <a:gd name="connsiteY630" fmla="*/ 5564031 h 6858000"/>
              <a:gd name="connsiteX631" fmla="*/ 5236716 w 12192000"/>
              <a:gd name="connsiteY631" fmla="*/ 5548860 h 6858000"/>
              <a:gd name="connsiteX632" fmla="*/ 5190071 w 12192000"/>
              <a:gd name="connsiteY632" fmla="*/ 5532921 h 6858000"/>
              <a:gd name="connsiteX633" fmla="*/ 5204205 w 12192000"/>
              <a:gd name="connsiteY633" fmla="*/ 5556935 h 6858000"/>
              <a:gd name="connsiteX634" fmla="*/ 5208265 w 12192000"/>
              <a:gd name="connsiteY634" fmla="*/ 5600070 h 6858000"/>
              <a:gd name="connsiteX635" fmla="*/ 5164234 w 12192000"/>
              <a:gd name="connsiteY635" fmla="*/ 5581405 h 6858000"/>
              <a:gd name="connsiteX636" fmla="*/ 5147949 w 12192000"/>
              <a:gd name="connsiteY636" fmla="*/ 5555329 h 6858000"/>
              <a:gd name="connsiteX637" fmla="*/ 5142339 w 12192000"/>
              <a:gd name="connsiteY637" fmla="*/ 5552567 h 6858000"/>
              <a:gd name="connsiteX638" fmla="*/ 5100716 w 12192000"/>
              <a:gd name="connsiteY638" fmla="*/ 5703645 h 6858000"/>
              <a:gd name="connsiteX639" fmla="*/ 5046127 w 12192000"/>
              <a:gd name="connsiteY639" fmla="*/ 5782120 h 6858000"/>
              <a:gd name="connsiteX640" fmla="*/ 5009775 w 12192000"/>
              <a:gd name="connsiteY640" fmla="*/ 5781282 h 6858000"/>
              <a:gd name="connsiteX641" fmla="*/ 4987719 w 12192000"/>
              <a:gd name="connsiteY641" fmla="*/ 5778451 h 6858000"/>
              <a:gd name="connsiteX642" fmla="*/ 4968879 w 12192000"/>
              <a:gd name="connsiteY642" fmla="*/ 5815329 h 6858000"/>
              <a:gd name="connsiteX643" fmla="*/ 4833144 w 12192000"/>
              <a:gd name="connsiteY643" fmla="*/ 5857872 h 6858000"/>
              <a:gd name="connsiteX644" fmla="*/ 4770052 w 12192000"/>
              <a:gd name="connsiteY644" fmla="*/ 5841863 h 6858000"/>
              <a:gd name="connsiteX645" fmla="*/ 4759978 w 12192000"/>
              <a:gd name="connsiteY645" fmla="*/ 5860984 h 6858000"/>
              <a:gd name="connsiteX646" fmla="*/ 4797556 w 12192000"/>
              <a:gd name="connsiteY646" fmla="*/ 5873463 h 6858000"/>
              <a:gd name="connsiteX647" fmla="*/ 4832600 w 12192000"/>
              <a:gd name="connsiteY647" fmla="*/ 5875664 h 6858000"/>
              <a:gd name="connsiteX648" fmla="*/ 4841587 w 12192000"/>
              <a:gd name="connsiteY648" fmla="*/ 5892128 h 6858000"/>
              <a:gd name="connsiteX649" fmla="*/ 4844503 w 12192000"/>
              <a:gd name="connsiteY649" fmla="*/ 5910619 h 6858000"/>
              <a:gd name="connsiteX650" fmla="*/ 4830508 w 12192000"/>
              <a:gd name="connsiteY650" fmla="*/ 5933830 h 6858000"/>
              <a:gd name="connsiteX651" fmla="*/ 4687694 w 12192000"/>
              <a:gd name="connsiteY651" fmla="*/ 6000981 h 6858000"/>
              <a:gd name="connsiteX652" fmla="*/ 4674001 w 12192000"/>
              <a:gd name="connsiteY652" fmla="*/ 6045410 h 6858000"/>
              <a:gd name="connsiteX653" fmla="*/ 4649148 w 12192000"/>
              <a:gd name="connsiteY653" fmla="*/ 6144544 h 6858000"/>
              <a:gd name="connsiteX654" fmla="*/ 4590117 w 12192000"/>
              <a:gd name="connsiteY654" fmla="*/ 6171670 h 6858000"/>
              <a:gd name="connsiteX655" fmla="*/ 4566673 w 12192000"/>
              <a:gd name="connsiteY655" fmla="*/ 6183205 h 6858000"/>
              <a:gd name="connsiteX656" fmla="*/ 4413866 w 12192000"/>
              <a:gd name="connsiteY656" fmla="*/ 6256474 h 6858000"/>
              <a:gd name="connsiteX657" fmla="*/ 4387809 w 12192000"/>
              <a:gd name="connsiteY657" fmla="*/ 6270737 h 6858000"/>
              <a:gd name="connsiteX658" fmla="*/ 4390099 w 12192000"/>
              <a:gd name="connsiteY658" fmla="*/ 6320024 h 6858000"/>
              <a:gd name="connsiteX659" fmla="*/ 4377412 w 12192000"/>
              <a:gd name="connsiteY659" fmla="*/ 6341871 h 6858000"/>
              <a:gd name="connsiteX660" fmla="*/ 4332375 w 12192000"/>
              <a:gd name="connsiteY660" fmla="*/ 6345787 h 6858000"/>
              <a:gd name="connsiteX661" fmla="*/ 4315605 w 12192000"/>
              <a:gd name="connsiteY661" fmla="*/ 6397730 h 6858000"/>
              <a:gd name="connsiteX662" fmla="*/ 4329659 w 12192000"/>
              <a:gd name="connsiteY662" fmla="*/ 6434748 h 6858000"/>
              <a:gd name="connsiteX663" fmla="*/ 4326120 w 12192000"/>
              <a:gd name="connsiteY663" fmla="*/ 6447052 h 6858000"/>
              <a:gd name="connsiteX664" fmla="*/ 4311061 w 12192000"/>
              <a:gd name="connsiteY664" fmla="*/ 6432616 h 6858000"/>
              <a:gd name="connsiteX665" fmla="*/ 4304225 w 12192000"/>
              <a:gd name="connsiteY665" fmla="*/ 6418214 h 6858000"/>
              <a:gd name="connsiteX666" fmla="*/ 4277103 w 12192000"/>
              <a:gd name="connsiteY666" fmla="*/ 6394830 h 6858000"/>
              <a:gd name="connsiteX667" fmla="*/ 4265260 w 12192000"/>
              <a:gd name="connsiteY667" fmla="*/ 6420103 h 6858000"/>
              <a:gd name="connsiteX668" fmla="*/ 4282389 w 12192000"/>
              <a:gd name="connsiteY668" fmla="*/ 6449605 h 6858000"/>
              <a:gd name="connsiteX669" fmla="*/ 4271853 w 12192000"/>
              <a:gd name="connsiteY669" fmla="*/ 6473514 h 6858000"/>
              <a:gd name="connsiteX670" fmla="*/ 4251185 w 12192000"/>
              <a:gd name="connsiteY670" fmla="*/ 6456317 h 6858000"/>
              <a:gd name="connsiteX671" fmla="*/ 4244731 w 12192000"/>
              <a:gd name="connsiteY671" fmla="*/ 6450130 h 6858000"/>
              <a:gd name="connsiteX672" fmla="*/ 4175567 w 12192000"/>
              <a:gd name="connsiteY672" fmla="*/ 6436149 h 6858000"/>
              <a:gd name="connsiteX673" fmla="*/ 4119370 w 12192000"/>
              <a:gd name="connsiteY673" fmla="*/ 6494770 h 6858000"/>
              <a:gd name="connsiteX674" fmla="*/ 4125883 w 12192000"/>
              <a:gd name="connsiteY674" fmla="*/ 6561185 h 6858000"/>
              <a:gd name="connsiteX675" fmla="*/ 4134407 w 12192000"/>
              <a:gd name="connsiteY675" fmla="*/ 6582437 h 6858000"/>
              <a:gd name="connsiteX676" fmla="*/ 4101976 w 12192000"/>
              <a:gd name="connsiteY676" fmla="*/ 6577509 h 6858000"/>
              <a:gd name="connsiteX677" fmla="*/ 4086235 w 12192000"/>
              <a:gd name="connsiteY677" fmla="*/ 6533640 h 6858000"/>
              <a:gd name="connsiteX678" fmla="*/ 4071477 w 12192000"/>
              <a:gd name="connsiteY678" fmla="*/ 6540422 h 6858000"/>
              <a:gd name="connsiteX679" fmla="*/ 4095743 w 12192000"/>
              <a:gd name="connsiteY679" fmla="*/ 6605544 h 6858000"/>
              <a:gd name="connsiteX680" fmla="*/ 4098738 w 12192000"/>
              <a:gd name="connsiteY680" fmla="*/ 6611031 h 6858000"/>
              <a:gd name="connsiteX681" fmla="*/ 4142689 w 12192000"/>
              <a:gd name="connsiteY681" fmla="*/ 6642700 h 6858000"/>
              <a:gd name="connsiteX682" fmla="*/ 4241611 w 12192000"/>
              <a:gd name="connsiteY682" fmla="*/ 6604108 h 6858000"/>
              <a:gd name="connsiteX683" fmla="*/ 4299937 w 12192000"/>
              <a:gd name="connsiteY683" fmla="*/ 6620781 h 6858000"/>
              <a:gd name="connsiteX684" fmla="*/ 4326215 w 12192000"/>
              <a:gd name="connsiteY684" fmla="*/ 6640740 h 6858000"/>
              <a:gd name="connsiteX685" fmla="*/ 4346803 w 12192000"/>
              <a:gd name="connsiteY685" fmla="*/ 6670941 h 6858000"/>
              <a:gd name="connsiteX686" fmla="*/ 4325129 w 12192000"/>
              <a:gd name="connsiteY686" fmla="*/ 6676324 h 6858000"/>
              <a:gd name="connsiteX687" fmla="*/ 4271868 w 12192000"/>
              <a:gd name="connsiteY687" fmla="*/ 6680205 h 6858000"/>
              <a:gd name="connsiteX688" fmla="*/ 4240884 w 12192000"/>
              <a:gd name="connsiteY688" fmla="*/ 6721139 h 6858000"/>
              <a:gd name="connsiteX689" fmla="*/ 4172925 w 12192000"/>
              <a:gd name="connsiteY689" fmla="*/ 6792029 h 6858000"/>
              <a:gd name="connsiteX690" fmla="*/ 4150024 w 12192000"/>
              <a:gd name="connsiteY690" fmla="*/ 6785772 h 6858000"/>
              <a:gd name="connsiteX691" fmla="*/ 4135729 w 12192000"/>
              <a:gd name="connsiteY691" fmla="*/ 6787765 h 6858000"/>
              <a:gd name="connsiteX692" fmla="*/ 4104826 w 12192000"/>
              <a:gd name="connsiteY692" fmla="*/ 6815695 h 6858000"/>
              <a:gd name="connsiteX693" fmla="*/ 4045030 w 12192000"/>
              <a:gd name="connsiteY693" fmla="*/ 6826392 h 6858000"/>
              <a:gd name="connsiteX694" fmla="*/ 4024281 w 12192000"/>
              <a:gd name="connsiteY694" fmla="*/ 6822198 h 6858000"/>
              <a:gd name="connsiteX695" fmla="*/ 3994927 w 12192000"/>
              <a:gd name="connsiteY695" fmla="*/ 6809754 h 6858000"/>
              <a:gd name="connsiteX696" fmla="*/ 3986080 w 12192000"/>
              <a:gd name="connsiteY696" fmla="*/ 6840515 h 6858000"/>
              <a:gd name="connsiteX697" fmla="*/ 3996075 w 12192000"/>
              <a:gd name="connsiteY697" fmla="*/ 6858000 h 6858000"/>
              <a:gd name="connsiteX698" fmla="*/ 0 w 12192000"/>
              <a:gd name="connsiteY6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</a:cxnLst>
            <a:rect l="l" t="t" r="r" b="b"/>
            <a:pathLst>
              <a:path w="12192000" h="6858000">
                <a:moveTo>
                  <a:pt x="4128368" y="6857886"/>
                </a:moveTo>
                <a:lnTo>
                  <a:pt x="4128716" y="6858000"/>
                </a:lnTo>
                <a:lnTo>
                  <a:pt x="4127970" y="6858000"/>
                </a:lnTo>
                <a:close/>
                <a:moveTo>
                  <a:pt x="4208872" y="6857884"/>
                </a:moveTo>
                <a:lnTo>
                  <a:pt x="4209155" y="6858000"/>
                </a:lnTo>
                <a:lnTo>
                  <a:pt x="4208919" y="6858000"/>
                </a:lnTo>
                <a:close/>
                <a:moveTo>
                  <a:pt x="4619215" y="6782969"/>
                </a:moveTo>
                <a:cubicBezTo>
                  <a:pt x="4642115" y="6789225"/>
                  <a:pt x="4649413" y="6798838"/>
                  <a:pt x="4639802" y="6813170"/>
                </a:cubicBezTo>
                <a:cubicBezTo>
                  <a:pt x="4632594" y="6823919"/>
                  <a:pt x="4630012" y="6834687"/>
                  <a:pt x="4640257" y="6847820"/>
                </a:cubicBezTo>
                <a:lnTo>
                  <a:pt x="4651031" y="6858000"/>
                </a:lnTo>
                <a:lnTo>
                  <a:pt x="4608994" y="6858000"/>
                </a:lnTo>
                <a:lnTo>
                  <a:pt x="4602746" y="6856130"/>
                </a:lnTo>
                <a:lnTo>
                  <a:pt x="4602136" y="6858000"/>
                </a:lnTo>
                <a:lnTo>
                  <a:pt x="4440393" y="6858000"/>
                </a:lnTo>
                <a:lnTo>
                  <a:pt x="4447811" y="6854106"/>
                </a:lnTo>
                <a:cubicBezTo>
                  <a:pt x="4492165" y="6820757"/>
                  <a:pt x="4541666" y="6794959"/>
                  <a:pt x="4601461" y="6784262"/>
                </a:cubicBezTo>
                <a:cubicBezTo>
                  <a:pt x="4607533" y="6782235"/>
                  <a:pt x="4613605" y="6780207"/>
                  <a:pt x="4619215" y="6782969"/>
                </a:cubicBezTo>
                <a:close/>
                <a:moveTo>
                  <a:pt x="8530884" y="4799270"/>
                </a:moveTo>
                <a:cubicBezTo>
                  <a:pt x="8537041" y="4800921"/>
                  <a:pt x="8543937" y="4805570"/>
                  <a:pt x="8551466" y="4812788"/>
                </a:cubicBezTo>
                <a:cubicBezTo>
                  <a:pt x="8562223" y="4823100"/>
                  <a:pt x="8563912" y="4829951"/>
                  <a:pt x="8555225" y="4834705"/>
                </a:cubicBezTo>
                <a:cubicBezTo>
                  <a:pt x="8490122" y="4863859"/>
                  <a:pt x="8462897" y="4926709"/>
                  <a:pt x="8423609" y="4980611"/>
                </a:cubicBezTo>
                <a:cubicBezTo>
                  <a:pt x="8399159" y="5014728"/>
                  <a:pt x="8374710" y="5048845"/>
                  <a:pt x="8346802" y="5082263"/>
                </a:cubicBezTo>
                <a:cubicBezTo>
                  <a:pt x="8303594" y="5140254"/>
                  <a:pt x="8260385" y="5198246"/>
                  <a:pt x="8217176" y="5256237"/>
                </a:cubicBezTo>
                <a:cubicBezTo>
                  <a:pt x="8184885" y="5298534"/>
                  <a:pt x="8150442" y="5338768"/>
                  <a:pt x="8116844" y="5382428"/>
                </a:cubicBezTo>
                <a:cubicBezTo>
                  <a:pt x="8091550" y="5413119"/>
                  <a:pt x="8068408" y="5445873"/>
                  <a:pt x="8053026" y="5483450"/>
                </a:cubicBezTo>
                <a:cubicBezTo>
                  <a:pt x="8037262" y="5512812"/>
                  <a:pt x="8014200" y="5532563"/>
                  <a:pt x="7983378" y="5547489"/>
                </a:cubicBezTo>
                <a:cubicBezTo>
                  <a:pt x="7957320" y="5561751"/>
                  <a:pt x="7934258" y="5581501"/>
                  <a:pt x="7921953" y="5611563"/>
                </a:cubicBezTo>
                <a:cubicBezTo>
                  <a:pt x="7902187" y="5658019"/>
                  <a:pt x="7859602" y="5685215"/>
                  <a:pt x="7831232" y="5723422"/>
                </a:cubicBezTo>
                <a:cubicBezTo>
                  <a:pt x="7804631" y="5755476"/>
                  <a:pt x="7770732" y="5777918"/>
                  <a:pt x="7738985" y="5802422"/>
                </a:cubicBezTo>
                <a:cubicBezTo>
                  <a:pt x="7679792" y="5855555"/>
                  <a:pt x="7616296" y="5904564"/>
                  <a:pt x="7573007" y="5975559"/>
                </a:cubicBezTo>
                <a:cubicBezTo>
                  <a:pt x="7544173" y="6018554"/>
                  <a:pt x="7498130" y="6045051"/>
                  <a:pt x="7456390" y="6075673"/>
                </a:cubicBezTo>
                <a:cubicBezTo>
                  <a:pt x="7398966" y="6122653"/>
                  <a:pt x="7348841" y="6179247"/>
                  <a:pt x="7294413" y="6231716"/>
                </a:cubicBezTo>
                <a:cubicBezTo>
                  <a:pt x="7239985" y="6284184"/>
                  <a:pt x="7181255" y="6332529"/>
                  <a:pt x="7117378" y="6373323"/>
                </a:cubicBezTo>
                <a:cubicBezTo>
                  <a:pt x="7089551" y="6393737"/>
                  <a:pt x="7061724" y="6414151"/>
                  <a:pt x="7036892" y="6440054"/>
                </a:cubicBezTo>
                <a:cubicBezTo>
                  <a:pt x="6997685" y="6480952"/>
                  <a:pt x="6953330" y="6514300"/>
                  <a:pt x="6902522" y="6541461"/>
                </a:cubicBezTo>
                <a:cubicBezTo>
                  <a:pt x="6866935" y="6557052"/>
                  <a:pt x="6838645" y="6582255"/>
                  <a:pt x="6818116" y="6612282"/>
                </a:cubicBezTo>
                <a:cubicBezTo>
                  <a:pt x="6791515" y="6644337"/>
                  <a:pt x="6755465" y="6664716"/>
                  <a:pt x="6711272" y="6672057"/>
                </a:cubicBezTo>
                <a:cubicBezTo>
                  <a:pt x="6687447" y="6675378"/>
                  <a:pt x="6671382" y="6683523"/>
                  <a:pt x="6666918" y="6705406"/>
                </a:cubicBezTo>
                <a:cubicBezTo>
                  <a:pt x="6653606" y="6758048"/>
                  <a:pt x="6613635" y="6782518"/>
                  <a:pt x="6568055" y="6804226"/>
                </a:cubicBezTo>
                <a:cubicBezTo>
                  <a:pt x="6536810" y="6817440"/>
                  <a:pt x="6505354" y="6829797"/>
                  <a:pt x="6475080" y="6843613"/>
                </a:cubicBezTo>
                <a:lnTo>
                  <a:pt x="6449413" y="6858000"/>
                </a:lnTo>
                <a:lnTo>
                  <a:pt x="6221172" y="6858000"/>
                </a:lnTo>
                <a:lnTo>
                  <a:pt x="6397694" y="6759617"/>
                </a:lnTo>
                <a:cubicBezTo>
                  <a:pt x="6478048" y="6714016"/>
                  <a:pt x="6557221" y="6666956"/>
                  <a:pt x="6633283" y="6615606"/>
                </a:cubicBezTo>
                <a:cubicBezTo>
                  <a:pt x="6755428" y="6531257"/>
                  <a:pt x="6875422" y="6444845"/>
                  <a:pt x="6988962" y="6352247"/>
                </a:cubicBezTo>
                <a:cubicBezTo>
                  <a:pt x="7121181" y="6248777"/>
                  <a:pt x="7249097" y="6141182"/>
                  <a:pt x="7374017" y="6028100"/>
                </a:cubicBezTo>
                <a:cubicBezTo>
                  <a:pt x="7567279" y="5852341"/>
                  <a:pt x="7747633" y="5664209"/>
                  <a:pt x="7925836" y="5474014"/>
                </a:cubicBezTo>
                <a:cubicBezTo>
                  <a:pt x="8117571" y="5265397"/>
                  <a:pt x="8302007" y="5047168"/>
                  <a:pt x="8489439" y="4834427"/>
                </a:cubicBezTo>
                <a:cubicBezTo>
                  <a:pt x="8498588" y="4824884"/>
                  <a:pt x="8505585" y="4813278"/>
                  <a:pt x="8514733" y="4803736"/>
                </a:cubicBezTo>
                <a:cubicBezTo>
                  <a:pt x="8519307" y="4798964"/>
                  <a:pt x="8524726" y="4797618"/>
                  <a:pt x="8530884" y="4799270"/>
                </a:cubicBezTo>
                <a:close/>
                <a:moveTo>
                  <a:pt x="1011418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369992" y="6858000"/>
                </a:lnTo>
                <a:lnTo>
                  <a:pt x="7401060" y="6831024"/>
                </a:lnTo>
                <a:cubicBezTo>
                  <a:pt x="7479394" y="6762230"/>
                  <a:pt x="7558573" y="6696863"/>
                  <a:pt x="7643360" y="6634256"/>
                </a:cubicBezTo>
                <a:cubicBezTo>
                  <a:pt x="7682487" y="6606361"/>
                  <a:pt x="7715160" y="6572279"/>
                  <a:pt x="7752136" y="6542322"/>
                </a:cubicBezTo>
                <a:cubicBezTo>
                  <a:pt x="7893503" y="6429309"/>
                  <a:pt x="8006903" y="6289486"/>
                  <a:pt x="8141816" y="6170286"/>
                </a:cubicBezTo>
                <a:cubicBezTo>
                  <a:pt x="8143123" y="6168923"/>
                  <a:pt x="8146582" y="6169622"/>
                  <a:pt x="8149195" y="6166895"/>
                </a:cubicBezTo>
                <a:cubicBezTo>
                  <a:pt x="8157037" y="6158715"/>
                  <a:pt x="8164878" y="6150536"/>
                  <a:pt x="8174027" y="6140993"/>
                </a:cubicBezTo>
                <a:cubicBezTo>
                  <a:pt x="8198014" y="6111665"/>
                  <a:pt x="8225459" y="6083036"/>
                  <a:pt x="8251597" y="6055771"/>
                </a:cubicBezTo>
                <a:cubicBezTo>
                  <a:pt x="8290423" y="6006658"/>
                  <a:pt x="8330093" y="5960970"/>
                  <a:pt x="8369763" y="5915283"/>
                </a:cubicBezTo>
                <a:cubicBezTo>
                  <a:pt x="8424271" y="5849811"/>
                  <a:pt x="8474477" y="5780214"/>
                  <a:pt x="8524683" y="5710617"/>
                </a:cubicBezTo>
                <a:cubicBezTo>
                  <a:pt x="8591035" y="5619872"/>
                  <a:pt x="8661689" y="5533252"/>
                  <a:pt x="8738797" y="5452818"/>
                </a:cubicBezTo>
                <a:cubicBezTo>
                  <a:pt x="8839429" y="5347846"/>
                  <a:pt x="8929305" y="5232561"/>
                  <a:pt x="9012727" y="5111090"/>
                </a:cubicBezTo>
                <a:cubicBezTo>
                  <a:pt x="9101378" y="4984166"/>
                  <a:pt x="9182267" y="4852418"/>
                  <a:pt x="9266614" y="4721369"/>
                </a:cubicBezTo>
                <a:cubicBezTo>
                  <a:pt x="9344808" y="4605351"/>
                  <a:pt x="9420008" y="4483845"/>
                  <a:pt x="9507270" y="4371287"/>
                </a:cubicBezTo>
                <a:cubicBezTo>
                  <a:pt x="9526492" y="4342624"/>
                  <a:pt x="9545713" y="4313960"/>
                  <a:pt x="9558481" y="4279109"/>
                </a:cubicBezTo>
                <a:cubicBezTo>
                  <a:pt x="9576095" y="4230591"/>
                  <a:pt x="9608768" y="4196509"/>
                  <a:pt x="9639290" y="4160365"/>
                </a:cubicBezTo>
                <a:cubicBezTo>
                  <a:pt x="9670274" y="4119431"/>
                  <a:pt x="9697800" y="4077799"/>
                  <a:pt x="9711111" y="4025156"/>
                </a:cubicBezTo>
                <a:cubicBezTo>
                  <a:pt x="9730113" y="3962271"/>
                  <a:pt x="9772779" y="3922072"/>
                  <a:pt x="9811141" y="3877748"/>
                </a:cubicBezTo>
                <a:cubicBezTo>
                  <a:pt x="9839049" y="3844330"/>
                  <a:pt x="9862654" y="3806788"/>
                  <a:pt x="9884109" y="3767183"/>
                </a:cubicBezTo>
                <a:cubicBezTo>
                  <a:pt x="9895951" y="3741910"/>
                  <a:pt x="9916399" y="3724887"/>
                  <a:pt x="9943301" y="3714050"/>
                </a:cubicBezTo>
                <a:cubicBezTo>
                  <a:pt x="10016628" y="3684931"/>
                  <a:pt x="10056379" y="3626241"/>
                  <a:pt x="10086680" y="3555875"/>
                </a:cubicBezTo>
                <a:cubicBezTo>
                  <a:pt x="10099830" y="3529238"/>
                  <a:pt x="10112517" y="3507392"/>
                  <a:pt x="10151020" y="3510292"/>
                </a:cubicBezTo>
                <a:cubicBezTo>
                  <a:pt x="10166160" y="3511725"/>
                  <a:pt x="10167085" y="3502147"/>
                  <a:pt x="10163707" y="3488445"/>
                </a:cubicBezTo>
                <a:cubicBezTo>
                  <a:pt x="10155183" y="3467192"/>
                  <a:pt x="10160029" y="3453525"/>
                  <a:pt x="10168333" y="3440556"/>
                </a:cubicBezTo>
                <a:cubicBezTo>
                  <a:pt x="10185866" y="3405041"/>
                  <a:pt x="10199941" y="3368827"/>
                  <a:pt x="10214016" y="3332614"/>
                </a:cubicBezTo>
                <a:cubicBezTo>
                  <a:pt x="10215785" y="3326461"/>
                  <a:pt x="10219706" y="3322371"/>
                  <a:pt x="10223627" y="3318281"/>
                </a:cubicBezTo>
                <a:cubicBezTo>
                  <a:pt x="10232775" y="3308738"/>
                  <a:pt x="10233701" y="3299161"/>
                  <a:pt x="10224714" y="3282697"/>
                </a:cubicBezTo>
                <a:cubicBezTo>
                  <a:pt x="10214882" y="3262807"/>
                  <a:pt x="10213274" y="3242953"/>
                  <a:pt x="10215125" y="3223797"/>
                </a:cubicBezTo>
                <a:cubicBezTo>
                  <a:pt x="10217819" y="3208067"/>
                  <a:pt x="10231652" y="3210863"/>
                  <a:pt x="10246329" y="3217085"/>
                </a:cubicBezTo>
                <a:cubicBezTo>
                  <a:pt x="10265771" y="3222643"/>
                  <a:pt x="10270999" y="3217190"/>
                  <a:pt x="10259861" y="3198663"/>
                </a:cubicBezTo>
                <a:cubicBezTo>
                  <a:pt x="10247034" y="3173286"/>
                  <a:pt x="10251879" y="3159619"/>
                  <a:pt x="10262798" y="3143923"/>
                </a:cubicBezTo>
                <a:cubicBezTo>
                  <a:pt x="10300316" y="3096174"/>
                  <a:pt x="10331381" y="3042237"/>
                  <a:pt x="10329252" y="2966943"/>
                </a:cubicBezTo>
                <a:cubicBezTo>
                  <a:pt x="10329332" y="2953940"/>
                  <a:pt x="10340632" y="2946459"/>
                  <a:pt x="10350625" y="2940342"/>
                </a:cubicBezTo>
                <a:cubicBezTo>
                  <a:pt x="10360618" y="2934225"/>
                  <a:pt x="10378371" y="2932931"/>
                  <a:pt x="10381066" y="2917201"/>
                </a:cubicBezTo>
                <a:cubicBezTo>
                  <a:pt x="10380684" y="2908987"/>
                  <a:pt x="10387600" y="2910385"/>
                  <a:pt x="10394517" y="2911783"/>
                </a:cubicBezTo>
                <a:cubicBezTo>
                  <a:pt x="10401433" y="2913181"/>
                  <a:pt x="10406580" y="2920731"/>
                  <a:pt x="10409576" y="2926219"/>
                </a:cubicBezTo>
                <a:cubicBezTo>
                  <a:pt x="10414260" y="2938558"/>
                  <a:pt x="10418945" y="2950897"/>
                  <a:pt x="10424936" y="2961873"/>
                </a:cubicBezTo>
                <a:cubicBezTo>
                  <a:pt x="10441602" y="2996164"/>
                  <a:pt x="10441602" y="2996164"/>
                  <a:pt x="10411705" y="3001513"/>
                </a:cubicBezTo>
                <a:cubicBezTo>
                  <a:pt x="10396103" y="3004869"/>
                  <a:pt x="10392564" y="3017173"/>
                  <a:pt x="10401551" y="3033637"/>
                </a:cubicBezTo>
                <a:cubicBezTo>
                  <a:pt x="10406235" y="3045976"/>
                  <a:pt x="10395317" y="3061671"/>
                  <a:pt x="10422520" y="3072053"/>
                </a:cubicBezTo>
                <a:cubicBezTo>
                  <a:pt x="10442807" y="3081036"/>
                  <a:pt x="10451955" y="3071493"/>
                  <a:pt x="10458108" y="3056462"/>
                </a:cubicBezTo>
                <a:cubicBezTo>
                  <a:pt x="10482638" y="3009342"/>
                  <a:pt x="10495105" y="2953274"/>
                  <a:pt x="10480369" y="2886823"/>
                </a:cubicBezTo>
                <a:cubicBezTo>
                  <a:pt x="10477836" y="2876547"/>
                  <a:pt x="10479606" y="2870395"/>
                  <a:pt x="10484833" y="2864941"/>
                </a:cubicBezTo>
                <a:cubicBezTo>
                  <a:pt x="10497903" y="2851309"/>
                  <a:pt x="10497602" y="2830090"/>
                  <a:pt x="10493842" y="2808174"/>
                </a:cubicBezTo>
                <a:cubicBezTo>
                  <a:pt x="10482946" y="2750637"/>
                  <a:pt x="10483269" y="2698624"/>
                  <a:pt x="10513791" y="2662479"/>
                </a:cubicBezTo>
                <a:cubicBezTo>
                  <a:pt x="10533394" y="2642030"/>
                  <a:pt x="10537477" y="2611934"/>
                  <a:pt x="10532491" y="2578376"/>
                </a:cubicBezTo>
                <a:cubicBezTo>
                  <a:pt x="10520913" y="2491408"/>
                  <a:pt x="10524011" y="2410661"/>
                  <a:pt x="10538328" y="2335437"/>
                </a:cubicBezTo>
                <a:cubicBezTo>
                  <a:pt x="10541948" y="2310129"/>
                  <a:pt x="10541265" y="2280697"/>
                  <a:pt x="10538431" y="2249202"/>
                </a:cubicBezTo>
                <a:cubicBezTo>
                  <a:pt x="10536823" y="2229348"/>
                  <a:pt x="10543820" y="2217742"/>
                  <a:pt x="10559885" y="2209597"/>
                </a:cubicBezTo>
                <a:cubicBezTo>
                  <a:pt x="10590707" y="2194671"/>
                  <a:pt x="10601706" y="2165972"/>
                  <a:pt x="10585964" y="2122103"/>
                </a:cubicBezTo>
                <a:cubicBezTo>
                  <a:pt x="10578747" y="2099488"/>
                  <a:pt x="10568071" y="2076173"/>
                  <a:pt x="10554782" y="2055584"/>
                </a:cubicBezTo>
                <a:cubicBezTo>
                  <a:pt x="10511917" y="1988331"/>
                  <a:pt x="10515699" y="1937016"/>
                  <a:pt x="10531161" y="1886435"/>
                </a:cubicBezTo>
                <a:cubicBezTo>
                  <a:pt x="10548313" y="1842706"/>
                  <a:pt x="10574069" y="1807226"/>
                  <a:pt x="10628637" y="1801982"/>
                </a:cubicBezTo>
                <a:cubicBezTo>
                  <a:pt x="10659379" y="1800059"/>
                  <a:pt x="10658153" y="1788418"/>
                  <a:pt x="10634569" y="1752730"/>
                </a:cubicBezTo>
                <a:cubicBezTo>
                  <a:pt x="10629422" y="1745179"/>
                  <a:pt x="10626426" y="1739692"/>
                  <a:pt x="10621280" y="1732141"/>
                </a:cubicBezTo>
                <a:cubicBezTo>
                  <a:pt x="10622586" y="1730778"/>
                  <a:pt x="10621742" y="1727352"/>
                  <a:pt x="10621742" y="1727352"/>
                </a:cubicBezTo>
                <a:cubicBezTo>
                  <a:pt x="10664165" y="1726163"/>
                  <a:pt x="10666860" y="1710433"/>
                  <a:pt x="10640743" y="1664468"/>
                </a:cubicBezTo>
                <a:cubicBezTo>
                  <a:pt x="10629605" y="1645941"/>
                  <a:pt x="10618468" y="1627415"/>
                  <a:pt x="10608636" y="1607525"/>
                </a:cubicBezTo>
                <a:cubicBezTo>
                  <a:pt x="10593739" y="1567083"/>
                  <a:pt x="10600817" y="1542473"/>
                  <a:pt x="10632483" y="1530973"/>
                </a:cubicBezTo>
                <a:cubicBezTo>
                  <a:pt x="10652851" y="1526953"/>
                  <a:pt x="10674062" y="1526358"/>
                  <a:pt x="10699577" y="1529889"/>
                </a:cubicBezTo>
                <a:cubicBezTo>
                  <a:pt x="10709951" y="1531985"/>
                  <a:pt x="10712565" y="1529259"/>
                  <a:pt x="10713490" y="1519681"/>
                </a:cubicBezTo>
                <a:cubicBezTo>
                  <a:pt x="10709892" y="1471757"/>
                  <a:pt x="10691155" y="1422400"/>
                  <a:pt x="10672418" y="1373044"/>
                </a:cubicBezTo>
                <a:cubicBezTo>
                  <a:pt x="10656213" y="1333964"/>
                  <a:pt x="10642161" y="1296947"/>
                  <a:pt x="10626800" y="1261292"/>
                </a:cubicBezTo>
                <a:cubicBezTo>
                  <a:pt x="10602916" y="1204385"/>
                  <a:pt x="10609230" y="1163348"/>
                  <a:pt x="10637982" y="1133356"/>
                </a:cubicBezTo>
                <a:cubicBezTo>
                  <a:pt x="10676727" y="1097246"/>
                  <a:pt x="10687424" y="1047330"/>
                  <a:pt x="10673995" y="979517"/>
                </a:cubicBezTo>
                <a:cubicBezTo>
                  <a:pt x="10666396" y="948686"/>
                  <a:pt x="10669172" y="919953"/>
                  <a:pt x="10674098" y="893282"/>
                </a:cubicBezTo>
                <a:cubicBezTo>
                  <a:pt x="10684715" y="856368"/>
                  <a:pt x="10684958" y="817358"/>
                  <a:pt x="10673980" y="772826"/>
                </a:cubicBezTo>
                <a:cubicBezTo>
                  <a:pt x="10658320" y="715954"/>
                  <a:pt x="10650419" y="663905"/>
                  <a:pt x="10641675" y="608431"/>
                </a:cubicBezTo>
                <a:cubicBezTo>
                  <a:pt x="10631322" y="533103"/>
                  <a:pt x="10596762" y="452880"/>
                  <a:pt x="10573883" y="373393"/>
                </a:cubicBezTo>
                <a:cubicBezTo>
                  <a:pt x="10559911" y="323371"/>
                  <a:pt x="10535483" y="284257"/>
                  <a:pt x="10487230" y="248463"/>
                </a:cubicBezTo>
                <a:cubicBezTo>
                  <a:pt x="10475167" y="239515"/>
                  <a:pt x="10463566" y="225778"/>
                  <a:pt x="10458881" y="213439"/>
                </a:cubicBezTo>
                <a:cubicBezTo>
                  <a:pt x="10452509" y="194248"/>
                  <a:pt x="10440827" y="193514"/>
                  <a:pt x="10436444" y="202393"/>
                </a:cubicBezTo>
                <a:cubicBezTo>
                  <a:pt x="10412839" y="239936"/>
                  <a:pt x="10363881" y="247941"/>
                  <a:pt x="10331671" y="277234"/>
                </a:cubicBezTo>
                <a:cubicBezTo>
                  <a:pt x="10317918" y="261435"/>
                  <a:pt x="10313697" y="244306"/>
                  <a:pt x="10304709" y="227843"/>
                </a:cubicBezTo>
                <a:cubicBezTo>
                  <a:pt x="10303021" y="220992"/>
                  <a:pt x="10300025" y="215504"/>
                  <a:pt x="10298337" y="208652"/>
                </a:cubicBezTo>
                <a:cubicBezTo>
                  <a:pt x="10292345" y="197676"/>
                  <a:pt x="10285510" y="183275"/>
                  <a:pt x="10274291" y="177752"/>
                </a:cubicBezTo>
                <a:cubicBezTo>
                  <a:pt x="10265223" y="174291"/>
                  <a:pt x="10261684" y="186596"/>
                  <a:pt x="10256456" y="192049"/>
                </a:cubicBezTo>
                <a:cubicBezTo>
                  <a:pt x="10218475" y="244588"/>
                  <a:pt x="10203776" y="311597"/>
                  <a:pt x="10198989" y="385493"/>
                </a:cubicBezTo>
                <a:cubicBezTo>
                  <a:pt x="10194665" y="454600"/>
                  <a:pt x="10193798" y="524406"/>
                  <a:pt x="10190781" y="592149"/>
                </a:cubicBezTo>
                <a:cubicBezTo>
                  <a:pt x="10191163" y="600364"/>
                  <a:pt x="10194540" y="614066"/>
                  <a:pt x="10180707" y="611270"/>
                </a:cubicBezTo>
                <a:cubicBezTo>
                  <a:pt x="10165568" y="609837"/>
                  <a:pt x="10156962" y="601588"/>
                  <a:pt x="10145362" y="587850"/>
                </a:cubicBezTo>
                <a:cubicBezTo>
                  <a:pt x="10127770" y="563137"/>
                  <a:pt x="10114943" y="537760"/>
                  <a:pt x="10092586" y="513711"/>
                </a:cubicBezTo>
                <a:cubicBezTo>
                  <a:pt x="10086132" y="507524"/>
                  <a:pt x="10089208" y="500008"/>
                  <a:pt x="10090977" y="493857"/>
                </a:cubicBezTo>
                <a:cubicBezTo>
                  <a:pt x="10114745" y="430307"/>
                  <a:pt x="10118225" y="357774"/>
                  <a:pt x="10092351" y="272798"/>
                </a:cubicBezTo>
                <a:cubicBezTo>
                  <a:pt x="10085133" y="250182"/>
                  <a:pt x="10088290" y="229663"/>
                  <a:pt x="10090140" y="210508"/>
                </a:cubicBezTo>
                <a:cubicBezTo>
                  <a:pt x="10091267" y="168422"/>
                  <a:pt x="10094661" y="127201"/>
                  <a:pt x="10099727" y="86928"/>
                </a:cubicBezTo>
                <a:close/>
                <a:moveTo>
                  <a:pt x="0" y="0"/>
                </a:moveTo>
                <a:lnTo>
                  <a:pt x="8148736" y="0"/>
                </a:lnTo>
                <a:lnTo>
                  <a:pt x="8168224" y="105183"/>
                </a:lnTo>
                <a:cubicBezTo>
                  <a:pt x="8175280" y="153806"/>
                  <a:pt x="8176727" y="199667"/>
                  <a:pt x="8168261" y="238643"/>
                </a:cubicBezTo>
                <a:cubicBezTo>
                  <a:pt x="8167798" y="243431"/>
                  <a:pt x="8170332" y="253708"/>
                  <a:pt x="8161264" y="250248"/>
                </a:cubicBezTo>
                <a:cubicBezTo>
                  <a:pt x="8154348" y="248849"/>
                  <a:pt x="8153966" y="240635"/>
                  <a:pt x="8150970" y="235147"/>
                </a:cubicBezTo>
                <a:cubicBezTo>
                  <a:pt x="8144979" y="224171"/>
                  <a:pt x="8141602" y="210469"/>
                  <a:pt x="8127769" y="207673"/>
                </a:cubicBezTo>
                <a:cubicBezTo>
                  <a:pt x="8115243" y="203513"/>
                  <a:pt x="8115162" y="216516"/>
                  <a:pt x="8115544" y="224731"/>
                </a:cubicBezTo>
                <a:cubicBezTo>
                  <a:pt x="8113312" y="235672"/>
                  <a:pt x="8111924" y="250039"/>
                  <a:pt x="8109692" y="260980"/>
                </a:cubicBezTo>
                <a:cubicBezTo>
                  <a:pt x="8106616" y="268495"/>
                  <a:pt x="8103539" y="276011"/>
                  <a:pt x="8091014" y="271851"/>
                </a:cubicBezTo>
                <a:cubicBezTo>
                  <a:pt x="8076337" y="265629"/>
                  <a:pt x="8071190" y="258079"/>
                  <a:pt x="8067812" y="244377"/>
                </a:cubicBezTo>
                <a:cubicBezTo>
                  <a:pt x="8067048" y="227948"/>
                  <a:pt x="8066285" y="211518"/>
                  <a:pt x="8049075" y="195020"/>
                </a:cubicBezTo>
                <a:cubicBezTo>
                  <a:pt x="8039625" y="183345"/>
                  <a:pt x="8034016" y="180584"/>
                  <a:pt x="8026174" y="188763"/>
                </a:cubicBezTo>
                <a:cubicBezTo>
                  <a:pt x="8003032" y="221517"/>
                  <a:pt x="7998869" y="264617"/>
                  <a:pt x="8002466" y="312541"/>
                </a:cubicBezTo>
                <a:cubicBezTo>
                  <a:pt x="8003994" y="345399"/>
                  <a:pt x="8015433" y="385143"/>
                  <a:pt x="8002283" y="411779"/>
                </a:cubicBezTo>
                <a:cubicBezTo>
                  <a:pt x="7997900" y="420658"/>
                  <a:pt x="8003891" y="431633"/>
                  <a:pt x="8018568" y="437855"/>
                </a:cubicBezTo>
                <a:cubicBezTo>
                  <a:pt x="8027636" y="441316"/>
                  <a:pt x="8037548" y="448202"/>
                  <a:pt x="8052225" y="454424"/>
                </a:cubicBezTo>
                <a:cubicBezTo>
                  <a:pt x="8024478" y="461835"/>
                  <a:pt x="8014405" y="480955"/>
                  <a:pt x="8000873" y="499377"/>
                </a:cubicBezTo>
                <a:cubicBezTo>
                  <a:pt x="7991262" y="513709"/>
                  <a:pt x="7973046" y="519791"/>
                  <a:pt x="7949301" y="510109"/>
                </a:cubicBezTo>
                <a:cubicBezTo>
                  <a:pt x="7938083" y="504586"/>
                  <a:pt x="7933317" y="505251"/>
                  <a:pt x="7932392" y="514828"/>
                </a:cubicBezTo>
                <a:cubicBezTo>
                  <a:pt x="7927928" y="536711"/>
                  <a:pt x="7919162" y="554468"/>
                  <a:pt x="7906093" y="568101"/>
                </a:cubicBezTo>
                <a:cubicBezTo>
                  <a:pt x="7887796" y="587187"/>
                  <a:pt x="7872957" y="606972"/>
                  <a:pt x="7868875" y="637068"/>
                </a:cubicBezTo>
                <a:cubicBezTo>
                  <a:pt x="7867869" y="659649"/>
                  <a:pt x="7857495" y="657552"/>
                  <a:pt x="7832061" y="641019"/>
                </a:cubicBezTo>
                <a:cubicBezTo>
                  <a:pt x="7824300" y="636195"/>
                  <a:pt x="7816158" y="623157"/>
                  <a:pt x="7808316" y="631336"/>
                </a:cubicBezTo>
                <a:cubicBezTo>
                  <a:pt x="7801782" y="638153"/>
                  <a:pt x="7802164" y="646367"/>
                  <a:pt x="7806848" y="658707"/>
                </a:cubicBezTo>
                <a:cubicBezTo>
                  <a:pt x="7805541" y="660070"/>
                  <a:pt x="7807692" y="662132"/>
                  <a:pt x="7809843" y="664194"/>
                </a:cubicBezTo>
                <a:cubicBezTo>
                  <a:pt x="7825204" y="699848"/>
                  <a:pt x="7824741" y="704637"/>
                  <a:pt x="7801297" y="716173"/>
                </a:cubicBezTo>
                <a:cubicBezTo>
                  <a:pt x="7792611" y="720927"/>
                  <a:pt x="7787846" y="721592"/>
                  <a:pt x="7798140" y="736692"/>
                </a:cubicBezTo>
                <a:cubicBezTo>
                  <a:pt x="7817421" y="768256"/>
                  <a:pt x="7800732" y="807197"/>
                  <a:pt x="7772141" y="811182"/>
                </a:cubicBezTo>
                <a:cubicBezTo>
                  <a:pt x="7714116" y="815727"/>
                  <a:pt x="7706274" y="823907"/>
                  <a:pt x="7720166" y="886931"/>
                </a:cubicBezTo>
                <a:cubicBezTo>
                  <a:pt x="7722236" y="901997"/>
                  <a:pt x="7715702" y="908813"/>
                  <a:pt x="7700562" y="907380"/>
                </a:cubicBezTo>
                <a:cubicBezTo>
                  <a:pt x="7685422" y="905948"/>
                  <a:pt x="7671590" y="903151"/>
                  <a:pt x="7655143" y="903082"/>
                </a:cubicBezTo>
                <a:cubicBezTo>
                  <a:pt x="7670202" y="917518"/>
                  <a:pt x="7686186" y="922377"/>
                  <a:pt x="7702552" y="935450"/>
                </a:cubicBezTo>
                <a:cubicBezTo>
                  <a:pt x="7717611" y="949886"/>
                  <a:pt x="7722295" y="962225"/>
                  <a:pt x="7717449" y="975893"/>
                </a:cubicBezTo>
                <a:cubicBezTo>
                  <a:pt x="7713911" y="988197"/>
                  <a:pt x="7709527" y="997076"/>
                  <a:pt x="7703837" y="1007318"/>
                </a:cubicBezTo>
                <a:cubicBezTo>
                  <a:pt x="7697684" y="1022349"/>
                  <a:pt x="7689461" y="1022314"/>
                  <a:pt x="7670100" y="1003753"/>
                </a:cubicBezTo>
                <a:cubicBezTo>
                  <a:pt x="7662801" y="994140"/>
                  <a:pt x="7654196" y="985891"/>
                  <a:pt x="7645591" y="977642"/>
                </a:cubicBezTo>
                <a:cubicBezTo>
                  <a:pt x="7648968" y="991344"/>
                  <a:pt x="7652346" y="1005047"/>
                  <a:pt x="7653572" y="1016687"/>
                </a:cubicBezTo>
                <a:cubicBezTo>
                  <a:pt x="7665393" y="1064645"/>
                  <a:pt x="7643558" y="1096035"/>
                  <a:pt x="7597676" y="1096526"/>
                </a:cubicBezTo>
                <a:cubicBezTo>
                  <a:pt x="7585994" y="1095792"/>
                  <a:pt x="7577389" y="1087542"/>
                  <a:pt x="7566170" y="1082020"/>
                </a:cubicBezTo>
                <a:cubicBezTo>
                  <a:pt x="7552800" y="1074435"/>
                  <a:pt x="7546728" y="1076462"/>
                  <a:pt x="7551413" y="1088801"/>
                </a:cubicBezTo>
                <a:cubicBezTo>
                  <a:pt x="7554790" y="1102504"/>
                  <a:pt x="7559474" y="1114843"/>
                  <a:pt x="7562852" y="1128545"/>
                </a:cubicBezTo>
                <a:cubicBezTo>
                  <a:pt x="7565385" y="1138822"/>
                  <a:pt x="7563615" y="1144974"/>
                  <a:pt x="7551934" y="1144240"/>
                </a:cubicBezTo>
                <a:cubicBezTo>
                  <a:pt x="7540252" y="1143506"/>
                  <a:pt x="7534261" y="1132531"/>
                  <a:pt x="7531728" y="1122254"/>
                </a:cubicBezTo>
                <a:cubicBezTo>
                  <a:pt x="7531346" y="1114039"/>
                  <a:pt x="7522741" y="1105790"/>
                  <a:pt x="7517594" y="1098239"/>
                </a:cubicBezTo>
                <a:cubicBezTo>
                  <a:pt x="7502998" y="1079014"/>
                  <a:pt x="7494011" y="1062551"/>
                  <a:pt x="7491558" y="1039270"/>
                </a:cubicBezTo>
                <a:cubicBezTo>
                  <a:pt x="7469723" y="1070661"/>
                  <a:pt x="7431139" y="1080763"/>
                  <a:pt x="7411918" y="1109427"/>
                </a:cubicBezTo>
                <a:cubicBezTo>
                  <a:pt x="7410148" y="1115579"/>
                  <a:pt x="7404920" y="1121032"/>
                  <a:pt x="7403151" y="1127185"/>
                </a:cubicBezTo>
                <a:cubicBezTo>
                  <a:pt x="7402527" y="1157980"/>
                  <a:pt x="7404517" y="1186049"/>
                  <a:pt x="7366396" y="1191363"/>
                </a:cubicBezTo>
                <a:cubicBezTo>
                  <a:pt x="7348642" y="1192657"/>
                  <a:pt x="7350169" y="1225515"/>
                  <a:pt x="7364303" y="1249529"/>
                </a:cubicBezTo>
                <a:cubicBezTo>
                  <a:pt x="7375442" y="1268055"/>
                  <a:pt x="7386580" y="1286581"/>
                  <a:pt x="7376969" y="1300913"/>
                </a:cubicBezTo>
                <a:cubicBezTo>
                  <a:pt x="7364744" y="1317971"/>
                  <a:pt x="7348679" y="1326116"/>
                  <a:pt x="7321014" y="1320524"/>
                </a:cubicBezTo>
                <a:cubicBezTo>
                  <a:pt x="7314097" y="1319126"/>
                  <a:pt x="7305030" y="1315665"/>
                  <a:pt x="7296806" y="1315630"/>
                </a:cubicBezTo>
                <a:cubicBezTo>
                  <a:pt x="7265683" y="1309339"/>
                  <a:pt x="7257841" y="1317519"/>
                  <a:pt x="7261982" y="1347650"/>
                </a:cubicBezTo>
                <a:cubicBezTo>
                  <a:pt x="7267893" y="1371629"/>
                  <a:pt x="7267812" y="1384633"/>
                  <a:pt x="7238840" y="1380403"/>
                </a:cubicBezTo>
                <a:cubicBezTo>
                  <a:pt x="7211174" y="1374811"/>
                  <a:pt x="7198949" y="1391870"/>
                  <a:pt x="7190183" y="1409627"/>
                </a:cubicBezTo>
                <a:cubicBezTo>
                  <a:pt x="7180572" y="1423959"/>
                  <a:pt x="7168810" y="1436228"/>
                  <a:pt x="7150593" y="1442311"/>
                </a:cubicBezTo>
                <a:cubicBezTo>
                  <a:pt x="7132378" y="1448393"/>
                  <a:pt x="7126225" y="1463424"/>
                  <a:pt x="7124375" y="1482580"/>
                </a:cubicBezTo>
                <a:cubicBezTo>
                  <a:pt x="7125057" y="1512012"/>
                  <a:pt x="7122282" y="1540746"/>
                  <a:pt x="7137642" y="1576400"/>
                </a:cubicBezTo>
                <a:cubicBezTo>
                  <a:pt x="7146629" y="1592864"/>
                  <a:pt x="7141401" y="1598317"/>
                  <a:pt x="7126262" y="1596884"/>
                </a:cubicBezTo>
                <a:cubicBezTo>
                  <a:pt x="7109815" y="1596814"/>
                  <a:pt x="7099058" y="1586503"/>
                  <a:pt x="7094837" y="1569374"/>
                </a:cubicBezTo>
                <a:cubicBezTo>
                  <a:pt x="7093148" y="1562523"/>
                  <a:pt x="7092766" y="1554309"/>
                  <a:pt x="7090233" y="1544032"/>
                </a:cubicBezTo>
                <a:cubicBezTo>
                  <a:pt x="7065563" y="1543927"/>
                  <a:pt x="7064176" y="1558294"/>
                  <a:pt x="7069242" y="1578848"/>
                </a:cubicBezTo>
                <a:cubicBezTo>
                  <a:pt x="7074771" y="1594612"/>
                  <a:pt x="7073001" y="1600765"/>
                  <a:pt x="7053177" y="1586993"/>
                </a:cubicBezTo>
                <a:cubicBezTo>
                  <a:pt x="7016987" y="1560147"/>
                  <a:pt x="7000078" y="1564867"/>
                  <a:pt x="6998991" y="1600451"/>
                </a:cubicBezTo>
                <a:cubicBezTo>
                  <a:pt x="6998911" y="1613455"/>
                  <a:pt x="6998830" y="1626458"/>
                  <a:pt x="6986686" y="1630513"/>
                </a:cubicBezTo>
                <a:cubicBezTo>
                  <a:pt x="6963242" y="1642049"/>
                  <a:pt x="6951017" y="1659107"/>
                  <a:pt x="6974138" y="1699585"/>
                </a:cubicBezTo>
                <a:cubicBezTo>
                  <a:pt x="6938029" y="1659736"/>
                  <a:pt x="6915048" y="1666483"/>
                  <a:pt x="6893755" y="1680081"/>
                </a:cubicBezTo>
                <a:cubicBezTo>
                  <a:pt x="6877691" y="1688226"/>
                  <a:pt x="6857404" y="1679243"/>
                  <a:pt x="6838505" y="1655893"/>
                </a:cubicBezTo>
                <a:cubicBezTo>
                  <a:pt x="6841420" y="1674384"/>
                  <a:pt x="6850869" y="1686059"/>
                  <a:pt x="6868542" y="1697769"/>
                </a:cubicBezTo>
                <a:cubicBezTo>
                  <a:pt x="6896971" y="1719790"/>
                  <a:pt x="6899122" y="1721853"/>
                  <a:pt x="6887742" y="1742337"/>
                </a:cubicBezTo>
                <a:cubicBezTo>
                  <a:pt x="6873748" y="1765547"/>
                  <a:pt x="6850304" y="1777083"/>
                  <a:pt x="6819562" y="1779006"/>
                </a:cubicBezTo>
                <a:cubicBezTo>
                  <a:pt x="6811339" y="1778971"/>
                  <a:pt x="6796199" y="1777538"/>
                  <a:pt x="6788901" y="1767926"/>
                </a:cubicBezTo>
                <a:cubicBezTo>
                  <a:pt x="6772154" y="1746638"/>
                  <a:pt x="6765156" y="1758244"/>
                  <a:pt x="6754319" y="1760935"/>
                </a:cubicBezTo>
                <a:cubicBezTo>
                  <a:pt x="6743019" y="1768416"/>
                  <a:pt x="6729569" y="1773834"/>
                  <a:pt x="6719576" y="1779952"/>
                </a:cubicBezTo>
                <a:cubicBezTo>
                  <a:pt x="6683988" y="1795542"/>
                  <a:pt x="6681594" y="1832490"/>
                  <a:pt x="6689113" y="1876324"/>
                </a:cubicBezTo>
                <a:cubicBezTo>
                  <a:pt x="6693717" y="1901666"/>
                  <a:pt x="6692410" y="1903029"/>
                  <a:pt x="6663055" y="1890586"/>
                </a:cubicBezTo>
                <a:cubicBezTo>
                  <a:pt x="6648378" y="1884364"/>
                  <a:pt x="6642306" y="1886392"/>
                  <a:pt x="6645684" y="1900094"/>
                </a:cubicBezTo>
                <a:cubicBezTo>
                  <a:pt x="6654127" y="1934350"/>
                  <a:pt x="6640596" y="1952772"/>
                  <a:pt x="6621454" y="1968432"/>
                </a:cubicBezTo>
                <a:cubicBezTo>
                  <a:pt x="6602314" y="1984092"/>
                  <a:pt x="6579714" y="1999054"/>
                  <a:pt x="6583393" y="2033974"/>
                </a:cubicBezTo>
                <a:cubicBezTo>
                  <a:pt x="6583774" y="2042188"/>
                  <a:pt x="6579472" y="2038064"/>
                  <a:pt x="6573862" y="2035302"/>
                </a:cubicBezTo>
                <a:cubicBezTo>
                  <a:pt x="6559185" y="2029081"/>
                  <a:pt x="6548348" y="2031772"/>
                  <a:pt x="6541814" y="2038589"/>
                </a:cubicBezTo>
                <a:cubicBezTo>
                  <a:pt x="6532203" y="2052921"/>
                  <a:pt x="6517445" y="2059702"/>
                  <a:pt x="6504838" y="2068546"/>
                </a:cubicBezTo>
                <a:cubicBezTo>
                  <a:pt x="6481394" y="2080082"/>
                  <a:pt x="6480851" y="2097874"/>
                  <a:pt x="6504897" y="2128774"/>
                </a:cubicBezTo>
                <a:cubicBezTo>
                  <a:pt x="6523333" y="2156913"/>
                  <a:pt x="6521101" y="2167854"/>
                  <a:pt x="6491666" y="2168414"/>
                </a:cubicBezTo>
                <a:cubicBezTo>
                  <a:pt x="6451857" y="2166877"/>
                  <a:pt x="6418038" y="2176315"/>
                  <a:pt x="6389367" y="2193304"/>
                </a:cubicBezTo>
                <a:cubicBezTo>
                  <a:pt x="6372840" y="2206237"/>
                  <a:pt x="6359771" y="2219870"/>
                  <a:pt x="6347546" y="2236928"/>
                </a:cubicBezTo>
                <a:cubicBezTo>
                  <a:pt x="6326635" y="2258741"/>
                  <a:pt x="6308500" y="2251820"/>
                  <a:pt x="6284072" y="2212705"/>
                </a:cubicBezTo>
                <a:cubicBezTo>
                  <a:pt x="6281076" y="2207218"/>
                  <a:pt x="6278081" y="2201730"/>
                  <a:pt x="6272090" y="2190754"/>
                </a:cubicBezTo>
                <a:cubicBezTo>
                  <a:pt x="6274461" y="2227037"/>
                  <a:pt x="6236722" y="2240566"/>
                  <a:pt x="6275364" y="2290691"/>
                </a:cubicBezTo>
                <a:cubicBezTo>
                  <a:pt x="6252927" y="2279645"/>
                  <a:pt x="6241788" y="2261119"/>
                  <a:pt x="6230489" y="2268600"/>
                </a:cubicBezTo>
                <a:cubicBezTo>
                  <a:pt x="6219652" y="2271292"/>
                  <a:pt x="6219571" y="2284295"/>
                  <a:pt x="6217339" y="2295236"/>
                </a:cubicBezTo>
                <a:cubicBezTo>
                  <a:pt x="6215107" y="2306177"/>
                  <a:pt x="6211568" y="2318481"/>
                  <a:pt x="6194740" y="2310197"/>
                </a:cubicBezTo>
                <a:cubicBezTo>
                  <a:pt x="6168843" y="2298453"/>
                  <a:pt x="6158388" y="2309359"/>
                  <a:pt x="6152235" y="2324390"/>
                </a:cubicBezTo>
                <a:cubicBezTo>
                  <a:pt x="6148696" y="2336694"/>
                  <a:pt x="6142162" y="2343511"/>
                  <a:pt x="6121413" y="2339317"/>
                </a:cubicBezTo>
                <a:cubicBezTo>
                  <a:pt x="6095899" y="2335786"/>
                  <a:pt x="6074907" y="2370602"/>
                  <a:pt x="6086809" y="2405557"/>
                </a:cubicBezTo>
                <a:cubicBezTo>
                  <a:pt x="6092719" y="2429537"/>
                  <a:pt x="6091794" y="2439114"/>
                  <a:pt x="6069738" y="2436283"/>
                </a:cubicBezTo>
                <a:cubicBezTo>
                  <a:pt x="6055905" y="2433487"/>
                  <a:pt x="6054136" y="2439639"/>
                  <a:pt x="6063585" y="2451314"/>
                </a:cubicBezTo>
                <a:cubicBezTo>
                  <a:pt x="6079026" y="2473965"/>
                  <a:pt x="6107918" y="2491197"/>
                  <a:pt x="6132588" y="2491302"/>
                </a:cubicBezTo>
                <a:cubicBezTo>
                  <a:pt x="6155951" y="2492770"/>
                  <a:pt x="6164255" y="2479801"/>
                  <a:pt x="6160958" y="2453095"/>
                </a:cubicBezTo>
                <a:cubicBezTo>
                  <a:pt x="6160114" y="2449670"/>
                  <a:pt x="6154967" y="2442119"/>
                  <a:pt x="6161883" y="2443518"/>
                </a:cubicBezTo>
                <a:cubicBezTo>
                  <a:pt x="6172258" y="2445615"/>
                  <a:pt x="6180863" y="2453864"/>
                  <a:pt x="6188624" y="2458688"/>
                </a:cubicBezTo>
                <a:cubicBezTo>
                  <a:pt x="6196384" y="2463512"/>
                  <a:pt x="6193771" y="2466238"/>
                  <a:pt x="6193308" y="2471027"/>
                </a:cubicBezTo>
                <a:cubicBezTo>
                  <a:pt x="6177544" y="2500389"/>
                  <a:pt x="6164776" y="2535241"/>
                  <a:pt x="6113748" y="2528180"/>
                </a:cubicBezTo>
                <a:cubicBezTo>
                  <a:pt x="6103373" y="2526083"/>
                  <a:pt x="6100297" y="2533599"/>
                  <a:pt x="6097221" y="2541114"/>
                </a:cubicBezTo>
                <a:cubicBezTo>
                  <a:pt x="6094144" y="2548629"/>
                  <a:pt x="6093219" y="2558207"/>
                  <a:pt x="6087991" y="2563660"/>
                </a:cubicBezTo>
                <a:cubicBezTo>
                  <a:pt x="6067925" y="2588898"/>
                  <a:pt x="6029040" y="2577783"/>
                  <a:pt x="6003769" y="2535243"/>
                </a:cubicBezTo>
                <a:cubicBezTo>
                  <a:pt x="5995626" y="2522204"/>
                  <a:pt x="5990942" y="2509866"/>
                  <a:pt x="5984950" y="2498890"/>
                </a:cubicBezTo>
                <a:cubicBezTo>
                  <a:pt x="5975963" y="2482426"/>
                  <a:pt x="5965589" y="2480328"/>
                  <a:pt x="5953907" y="2479594"/>
                </a:cubicBezTo>
                <a:cubicBezTo>
                  <a:pt x="5940919" y="2480224"/>
                  <a:pt x="5946911" y="2491200"/>
                  <a:pt x="5952901" y="2502176"/>
                </a:cubicBezTo>
                <a:cubicBezTo>
                  <a:pt x="5964884" y="2524127"/>
                  <a:pt x="5966110" y="2535768"/>
                  <a:pt x="5942747" y="2534300"/>
                </a:cubicBezTo>
                <a:cubicBezTo>
                  <a:pt x="5922843" y="2533531"/>
                  <a:pt x="5916690" y="2548562"/>
                  <a:pt x="5909693" y="2560168"/>
                </a:cubicBezTo>
                <a:cubicBezTo>
                  <a:pt x="5892703" y="2577890"/>
                  <a:pt x="5876175" y="2590824"/>
                  <a:pt x="5837754" y="2574920"/>
                </a:cubicBezTo>
                <a:cubicBezTo>
                  <a:pt x="5816160" y="2567300"/>
                  <a:pt x="5803392" y="2602151"/>
                  <a:pt x="5817063" y="2630954"/>
                </a:cubicBezTo>
                <a:cubicBezTo>
                  <a:pt x="5834574" y="2668670"/>
                  <a:pt x="5834574" y="2668670"/>
                  <a:pt x="5799993" y="2661679"/>
                </a:cubicBezTo>
                <a:cubicBezTo>
                  <a:pt x="5728677" y="2645636"/>
                  <a:pt x="5693009" y="2674230"/>
                  <a:pt x="5679698" y="2726873"/>
                </a:cubicBezTo>
                <a:cubicBezTo>
                  <a:pt x="5674389" y="2745329"/>
                  <a:pt x="5664778" y="2759661"/>
                  <a:pt x="5649558" y="2771232"/>
                </a:cubicBezTo>
                <a:cubicBezTo>
                  <a:pt x="5616503" y="2797099"/>
                  <a:pt x="5621107" y="2822442"/>
                  <a:pt x="5664514" y="2871903"/>
                </a:cubicBezTo>
                <a:cubicBezTo>
                  <a:pt x="5671812" y="2881516"/>
                  <a:pt x="5680418" y="2889765"/>
                  <a:pt x="5681644" y="2901405"/>
                </a:cubicBezTo>
                <a:cubicBezTo>
                  <a:pt x="5684558" y="2919897"/>
                  <a:pt x="5689625" y="2940450"/>
                  <a:pt x="5670564" y="2943107"/>
                </a:cubicBezTo>
                <a:cubicBezTo>
                  <a:pt x="5654962" y="2946463"/>
                  <a:pt x="5620924" y="2921680"/>
                  <a:pt x="5606789" y="2897666"/>
                </a:cubicBezTo>
                <a:cubicBezTo>
                  <a:pt x="5592656" y="2873652"/>
                  <a:pt x="5590203" y="2850372"/>
                  <a:pt x="5579528" y="2827057"/>
                </a:cubicBezTo>
                <a:cubicBezTo>
                  <a:pt x="5575688" y="2818143"/>
                  <a:pt x="5571848" y="2809230"/>
                  <a:pt x="5565394" y="2803043"/>
                </a:cubicBezTo>
                <a:cubicBezTo>
                  <a:pt x="5552486" y="2790669"/>
                  <a:pt x="5542112" y="2788572"/>
                  <a:pt x="5530430" y="2787837"/>
                </a:cubicBezTo>
                <a:cubicBezTo>
                  <a:pt x="5520900" y="2789166"/>
                  <a:pt x="5519975" y="2798744"/>
                  <a:pt x="5520357" y="2806959"/>
                </a:cubicBezTo>
                <a:cubicBezTo>
                  <a:pt x="5543617" y="2894661"/>
                  <a:pt x="5501796" y="2938286"/>
                  <a:pt x="5459512" y="2986700"/>
                </a:cubicBezTo>
                <a:cubicBezTo>
                  <a:pt x="5452295" y="2964084"/>
                  <a:pt x="5456296" y="2946991"/>
                  <a:pt x="5453381" y="2928499"/>
                </a:cubicBezTo>
                <a:cubicBezTo>
                  <a:pt x="5452617" y="2912070"/>
                  <a:pt x="5450547" y="2897004"/>
                  <a:pt x="5442868" y="2879177"/>
                </a:cubicBezTo>
                <a:cubicBezTo>
                  <a:pt x="5433036" y="2859288"/>
                  <a:pt x="5420972" y="2850339"/>
                  <a:pt x="5401912" y="2852997"/>
                </a:cubicBezTo>
                <a:cubicBezTo>
                  <a:pt x="5352110" y="2857576"/>
                  <a:pt x="5310450" y="2875194"/>
                  <a:pt x="5270941" y="2894875"/>
                </a:cubicBezTo>
                <a:cubicBezTo>
                  <a:pt x="5256184" y="2901656"/>
                  <a:pt x="5244884" y="2909137"/>
                  <a:pt x="5231433" y="2914555"/>
                </a:cubicBezTo>
                <a:cubicBezTo>
                  <a:pt x="5214061" y="2924063"/>
                  <a:pt x="5203143" y="2939759"/>
                  <a:pt x="5204289" y="2964402"/>
                </a:cubicBezTo>
                <a:cubicBezTo>
                  <a:pt x="5204127" y="2990409"/>
                  <a:pt x="5191983" y="2994464"/>
                  <a:pt x="5162629" y="2982020"/>
                </a:cubicBezTo>
                <a:cubicBezTo>
                  <a:pt x="5154868" y="2977196"/>
                  <a:pt x="5149259" y="2974435"/>
                  <a:pt x="5141498" y="2969612"/>
                </a:cubicBezTo>
                <a:cubicBezTo>
                  <a:pt x="5146564" y="2990165"/>
                  <a:pt x="5165081" y="3005301"/>
                  <a:pt x="5175375" y="3020401"/>
                </a:cubicBezTo>
                <a:cubicBezTo>
                  <a:pt x="5182673" y="3030014"/>
                  <a:pt x="5189127" y="3036201"/>
                  <a:pt x="5186051" y="3043716"/>
                </a:cubicBezTo>
                <a:cubicBezTo>
                  <a:pt x="5177284" y="3061474"/>
                  <a:pt x="5185808" y="3082726"/>
                  <a:pt x="5196484" y="3106042"/>
                </a:cubicBezTo>
                <a:cubicBezTo>
                  <a:pt x="5202475" y="3117017"/>
                  <a:pt x="5205009" y="3127294"/>
                  <a:pt x="5208848" y="3136208"/>
                </a:cubicBezTo>
                <a:cubicBezTo>
                  <a:pt x="5231045" y="3186263"/>
                  <a:pt x="5220126" y="3201958"/>
                  <a:pt x="5171249" y="3196960"/>
                </a:cubicBezTo>
                <a:cubicBezTo>
                  <a:pt x="5167952" y="3170255"/>
                  <a:pt x="5181947" y="3147044"/>
                  <a:pt x="5154443" y="3115445"/>
                </a:cubicBezTo>
                <a:cubicBezTo>
                  <a:pt x="5140690" y="3099646"/>
                  <a:pt x="5125169" y="3089998"/>
                  <a:pt x="5103575" y="3082378"/>
                </a:cubicBezTo>
                <a:cubicBezTo>
                  <a:pt x="5116865" y="3102967"/>
                  <a:pt x="5140147" y="3117438"/>
                  <a:pt x="5143062" y="3135929"/>
                </a:cubicBezTo>
                <a:cubicBezTo>
                  <a:pt x="5146821" y="3157846"/>
                  <a:pt x="5124765" y="3155015"/>
                  <a:pt x="5115617" y="3164558"/>
                </a:cubicBezTo>
                <a:cubicBezTo>
                  <a:pt x="5107776" y="3172738"/>
                  <a:pt x="5103855" y="3176827"/>
                  <a:pt x="5117607" y="3192627"/>
                </a:cubicBezTo>
                <a:cubicBezTo>
                  <a:pt x="5139501" y="3221465"/>
                  <a:pt x="5141572" y="3236531"/>
                  <a:pt x="5124582" y="3254253"/>
                </a:cubicBezTo>
                <a:cubicBezTo>
                  <a:pt x="5114126" y="3265160"/>
                  <a:pt x="5102364" y="3277429"/>
                  <a:pt x="5098363" y="3294522"/>
                </a:cubicBezTo>
                <a:cubicBezTo>
                  <a:pt x="5097438" y="3304100"/>
                  <a:pt x="5092211" y="3309553"/>
                  <a:pt x="5076689" y="3299905"/>
                </a:cubicBezTo>
                <a:cubicBezTo>
                  <a:pt x="5058172" y="3284770"/>
                  <a:pt x="5052481" y="3295012"/>
                  <a:pt x="5052400" y="3308016"/>
                </a:cubicBezTo>
                <a:cubicBezTo>
                  <a:pt x="5050851" y="3348389"/>
                  <a:pt x="5030785" y="3373627"/>
                  <a:pt x="5019324" y="3407114"/>
                </a:cubicBezTo>
                <a:cubicBezTo>
                  <a:pt x="5012709" y="3426934"/>
                  <a:pt x="4992804" y="3426165"/>
                  <a:pt x="4966063" y="3410995"/>
                </a:cubicBezTo>
                <a:cubicBezTo>
                  <a:pt x="4958303" y="3406172"/>
                  <a:pt x="4950542" y="3401348"/>
                  <a:pt x="4942781" y="3396524"/>
                </a:cubicBezTo>
                <a:cubicBezTo>
                  <a:pt x="4925953" y="3388240"/>
                  <a:pt x="4918574" y="3391631"/>
                  <a:pt x="4924103" y="3407396"/>
                </a:cubicBezTo>
                <a:cubicBezTo>
                  <a:pt x="4922796" y="3408759"/>
                  <a:pt x="4924947" y="3410821"/>
                  <a:pt x="4923640" y="3412184"/>
                </a:cubicBezTo>
                <a:cubicBezTo>
                  <a:pt x="4933391" y="3445077"/>
                  <a:pt x="4933391" y="3445077"/>
                  <a:pt x="4900578" y="3431935"/>
                </a:cubicBezTo>
                <a:cubicBezTo>
                  <a:pt x="4863463" y="3414667"/>
                  <a:pt x="4846936" y="3427601"/>
                  <a:pt x="4857531" y="3463919"/>
                </a:cubicBezTo>
                <a:cubicBezTo>
                  <a:pt x="4865130" y="3494750"/>
                  <a:pt x="4860747" y="3503629"/>
                  <a:pt x="4832156" y="3507614"/>
                </a:cubicBezTo>
                <a:cubicBezTo>
                  <a:pt x="4803566" y="3511599"/>
                  <a:pt x="4774975" y="3515585"/>
                  <a:pt x="4753682" y="3529183"/>
                </a:cubicBezTo>
                <a:cubicBezTo>
                  <a:pt x="4737618" y="3537328"/>
                  <a:pt x="4729314" y="3550296"/>
                  <a:pt x="4730922" y="3570151"/>
                </a:cubicBezTo>
                <a:cubicBezTo>
                  <a:pt x="4733374" y="3593431"/>
                  <a:pt x="4722537" y="3596123"/>
                  <a:pt x="4700099" y="3585077"/>
                </a:cubicBezTo>
                <a:cubicBezTo>
                  <a:pt x="4674203" y="3573333"/>
                  <a:pt x="4674203" y="3573333"/>
                  <a:pt x="4685723" y="3600073"/>
                </a:cubicBezTo>
                <a:cubicBezTo>
                  <a:pt x="4697706" y="3622025"/>
                  <a:pt x="4708381" y="3645340"/>
                  <a:pt x="4718212" y="3665229"/>
                </a:cubicBezTo>
                <a:cubicBezTo>
                  <a:pt x="4712140" y="3667257"/>
                  <a:pt x="4706993" y="3659707"/>
                  <a:pt x="4701384" y="3656945"/>
                </a:cubicBezTo>
                <a:cubicBezTo>
                  <a:pt x="4675950" y="3640412"/>
                  <a:pt x="4657352" y="3638280"/>
                  <a:pt x="4645128" y="3655338"/>
                </a:cubicBezTo>
                <a:cubicBezTo>
                  <a:pt x="4633366" y="3667608"/>
                  <a:pt x="4623754" y="3681940"/>
                  <a:pt x="4611992" y="3694209"/>
                </a:cubicBezTo>
                <a:cubicBezTo>
                  <a:pt x="4590619" y="3720810"/>
                  <a:pt x="4557726" y="3720671"/>
                  <a:pt x="4512851" y="3698580"/>
                </a:cubicBezTo>
                <a:cubicBezTo>
                  <a:pt x="4493871" y="3688234"/>
                  <a:pt x="4474891" y="3677887"/>
                  <a:pt x="4453760" y="3665478"/>
                </a:cubicBezTo>
                <a:cubicBezTo>
                  <a:pt x="4445999" y="3660655"/>
                  <a:pt x="4434780" y="3655132"/>
                  <a:pt x="4431704" y="3662647"/>
                </a:cubicBezTo>
                <a:cubicBezTo>
                  <a:pt x="4428627" y="3670163"/>
                  <a:pt x="4438539" y="3677049"/>
                  <a:pt x="4444993" y="3683236"/>
                </a:cubicBezTo>
                <a:cubicBezTo>
                  <a:pt x="4457901" y="3695610"/>
                  <a:pt x="4472116" y="3706620"/>
                  <a:pt x="4474186" y="3721686"/>
                </a:cubicBezTo>
                <a:cubicBezTo>
                  <a:pt x="4476719" y="3731963"/>
                  <a:pt x="4484943" y="3731998"/>
                  <a:pt x="4492703" y="3736822"/>
                </a:cubicBezTo>
                <a:cubicBezTo>
                  <a:pt x="4519444" y="3751992"/>
                  <a:pt x="4525435" y="3762968"/>
                  <a:pt x="4511059" y="3777964"/>
                </a:cubicBezTo>
                <a:cubicBezTo>
                  <a:pt x="4494069" y="3795686"/>
                  <a:pt x="4472777" y="3809284"/>
                  <a:pt x="4450640" y="3819457"/>
                </a:cubicBezTo>
                <a:cubicBezTo>
                  <a:pt x="4439340" y="3826937"/>
                  <a:pt x="4421586" y="3828231"/>
                  <a:pt x="4401300" y="3819248"/>
                </a:cubicBezTo>
                <a:cubicBezTo>
                  <a:pt x="4384471" y="3810964"/>
                  <a:pt x="4371483" y="3811593"/>
                  <a:pt x="4363179" y="3824561"/>
                </a:cubicBezTo>
                <a:cubicBezTo>
                  <a:pt x="4339574" y="3862104"/>
                  <a:pt x="4297915" y="3879722"/>
                  <a:pt x="4248956" y="3887728"/>
                </a:cubicBezTo>
                <a:cubicBezTo>
                  <a:pt x="4245498" y="3887029"/>
                  <a:pt x="4245498" y="3887029"/>
                  <a:pt x="4244191" y="3888392"/>
                </a:cubicBezTo>
                <a:cubicBezTo>
                  <a:pt x="4183089" y="3900452"/>
                  <a:pt x="4176936" y="3915483"/>
                  <a:pt x="4202047" y="3984030"/>
                </a:cubicBezTo>
                <a:cubicBezTo>
                  <a:pt x="4193824" y="3983995"/>
                  <a:pt x="4192135" y="3977144"/>
                  <a:pt x="4187832" y="3973020"/>
                </a:cubicBezTo>
                <a:cubicBezTo>
                  <a:pt x="4176232" y="3959282"/>
                  <a:pt x="4167164" y="3955822"/>
                  <a:pt x="4164469" y="3971552"/>
                </a:cubicBezTo>
                <a:cubicBezTo>
                  <a:pt x="4161856" y="3974278"/>
                  <a:pt x="4164389" y="3984555"/>
                  <a:pt x="4158779" y="3981794"/>
                </a:cubicBezTo>
                <a:cubicBezTo>
                  <a:pt x="4149711" y="3978333"/>
                  <a:pt x="4144565" y="3970783"/>
                  <a:pt x="4139418" y="3963233"/>
                </a:cubicBezTo>
                <a:cubicBezTo>
                  <a:pt x="4136422" y="3957745"/>
                  <a:pt x="4132119" y="3953620"/>
                  <a:pt x="4129124" y="3948132"/>
                </a:cubicBezTo>
                <a:cubicBezTo>
                  <a:pt x="4119674" y="3936457"/>
                  <a:pt x="4113602" y="3938485"/>
                  <a:pt x="4113984" y="3946699"/>
                </a:cubicBezTo>
                <a:cubicBezTo>
                  <a:pt x="4109983" y="3963793"/>
                  <a:pt x="4113742" y="3985710"/>
                  <a:pt x="4093375" y="3989730"/>
                </a:cubicBezTo>
                <a:cubicBezTo>
                  <a:pt x="4074314" y="3992387"/>
                  <a:pt x="4051032" y="3977916"/>
                  <a:pt x="4032897" y="3970995"/>
                </a:cubicBezTo>
                <a:cubicBezTo>
                  <a:pt x="4049483" y="4018289"/>
                  <a:pt x="4075761" y="4038248"/>
                  <a:pt x="4119028" y="4040485"/>
                </a:cubicBezTo>
                <a:cubicBezTo>
                  <a:pt x="4120335" y="4039121"/>
                  <a:pt x="4123793" y="4039820"/>
                  <a:pt x="4127251" y="4040519"/>
                </a:cubicBezTo>
                <a:cubicBezTo>
                  <a:pt x="4140240" y="4039890"/>
                  <a:pt x="4157149" y="4035171"/>
                  <a:pt x="4167443" y="4050271"/>
                </a:cubicBezTo>
                <a:cubicBezTo>
                  <a:pt x="4173434" y="4061247"/>
                  <a:pt x="4162979" y="4072153"/>
                  <a:pt x="4157289" y="4082395"/>
                </a:cubicBezTo>
                <a:cubicBezTo>
                  <a:pt x="4141143" y="4103544"/>
                  <a:pt x="4116393" y="4116443"/>
                  <a:pt x="4095945" y="4133466"/>
                </a:cubicBezTo>
                <a:cubicBezTo>
                  <a:pt x="4092024" y="4137556"/>
                  <a:pt x="4085952" y="4139583"/>
                  <a:pt x="4084182" y="4145736"/>
                </a:cubicBezTo>
                <a:cubicBezTo>
                  <a:pt x="4073727" y="4156642"/>
                  <a:pt x="4068881" y="4170310"/>
                  <a:pt x="4044292" y="4157202"/>
                </a:cubicBezTo>
                <a:cubicBezTo>
                  <a:pt x="4033073" y="4151679"/>
                  <a:pt x="4025232" y="4159858"/>
                  <a:pt x="4014394" y="4162550"/>
                </a:cubicBezTo>
                <a:cubicBezTo>
                  <a:pt x="4002250" y="4166605"/>
                  <a:pt x="3989262" y="4167235"/>
                  <a:pt x="3972052" y="4150736"/>
                </a:cubicBezTo>
                <a:cubicBezTo>
                  <a:pt x="3953535" y="4135601"/>
                  <a:pt x="3946538" y="4147206"/>
                  <a:pt x="3935700" y="4149898"/>
                </a:cubicBezTo>
                <a:cubicBezTo>
                  <a:pt x="3926170" y="4151226"/>
                  <a:pt x="3918791" y="4154617"/>
                  <a:pt x="3926934" y="4167655"/>
                </a:cubicBezTo>
                <a:cubicBezTo>
                  <a:pt x="3930774" y="4176569"/>
                  <a:pt x="3930311" y="4181358"/>
                  <a:pt x="3926391" y="4185447"/>
                </a:cubicBezTo>
                <a:cubicBezTo>
                  <a:pt x="3913784" y="4194291"/>
                  <a:pt x="3901177" y="4203135"/>
                  <a:pt x="3901479" y="4224353"/>
                </a:cubicBezTo>
                <a:cubicBezTo>
                  <a:pt x="3900553" y="4233931"/>
                  <a:pt x="3890179" y="4231834"/>
                  <a:pt x="3879804" y="4229737"/>
                </a:cubicBezTo>
                <a:cubicBezTo>
                  <a:pt x="3818864" y="4215790"/>
                  <a:pt x="3779355" y="4235471"/>
                  <a:pt x="3751447" y="4268889"/>
                </a:cubicBezTo>
                <a:cubicBezTo>
                  <a:pt x="3739222" y="4285947"/>
                  <a:pt x="3726998" y="4303006"/>
                  <a:pt x="3706168" y="4311815"/>
                </a:cubicBezTo>
                <a:cubicBezTo>
                  <a:pt x="3690103" y="4319959"/>
                  <a:pt x="3688253" y="4339115"/>
                  <a:pt x="3701080" y="4364492"/>
                </a:cubicBezTo>
                <a:cubicBezTo>
                  <a:pt x="3685096" y="4359634"/>
                  <a:pt x="3667886" y="4343135"/>
                  <a:pt x="3656123" y="4355405"/>
                </a:cubicBezTo>
                <a:cubicBezTo>
                  <a:pt x="3643899" y="4372463"/>
                  <a:pt x="3633825" y="4391584"/>
                  <a:pt x="3642731" y="4421051"/>
                </a:cubicBezTo>
                <a:cubicBezTo>
                  <a:pt x="3644420" y="4427902"/>
                  <a:pt x="3648260" y="4436816"/>
                  <a:pt x="3652100" y="4445729"/>
                </a:cubicBezTo>
                <a:cubicBezTo>
                  <a:pt x="3654633" y="4456006"/>
                  <a:pt x="3662776" y="4469044"/>
                  <a:pt x="3648480" y="4471037"/>
                </a:cubicBezTo>
                <a:cubicBezTo>
                  <a:pt x="3636336" y="4475092"/>
                  <a:pt x="3627731" y="4466843"/>
                  <a:pt x="3619126" y="4458593"/>
                </a:cubicBezTo>
                <a:cubicBezTo>
                  <a:pt x="3582554" y="4423534"/>
                  <a:pt x="3543751" y="4399415"/>
                  <a:pt x="3504022" y="4384874"/>
                </a:cubicBezTo>
                <a:cubicBezTo>
                  <a:pt x="3482428" y="4377254"/>
                  <a:pt x="3465137" y="4373759"/>
                  <a:pt x="3460673" y="4395641"/>
                </a:cubicBezTo>
                <a:cubicBezTo>
                  <a:pt x="3456672" y="4412735"/>
                  <a:pt x="3436305" y="4416755"/>
                  <a:pt x="3418551" y="4418048"/>
                </a:cubicBezTo>
                <a:cubicBezTo>
                  <a:pt x="3396032" y="4420006"/>
                  <a:pt x="3375203" y="4428815"/>
                  <a:pt x="3358675" y="4441749"/>
                </a:cubicBezTo>
                <a:cubicBezTo>
                  <a:pt x="3336076" y="4456710"/>
                  <a:pt x="3304871" y="4463422"/>
                  <a:pt x="3274974" y="4468771"/>
                </a:cubicBezTo>
                <a:cubicBezTo>
                  <a:pt x="3251993" y="4475518"/>
                  <a:pt x="3230318" y="4480901"/>
                  <a:pt x="3216787" y="4499323"/>
                </a:cubicBezTo>
                <a:cubicBezTo>
                  <a:pt x="3206713" y="4518443"/>
                  <a:pt x="3206551" y="4544450"/>
                  <a:pt x="3216765" y="4572554"/>
                </a:cubicBezTo>
                <a:cubicBezTo>
                  <a:pt x="3239261" y="4643828"/>
                  <a:pt x="3218813" y="4660851"/>
                  <a:pt x="3144583" y="4626317"/>
                </a:cubicBezTo>
                <a:cubicBezTo>
                  <a:pt x="3142432" y="4624254"/>
                  <a:pt x="3138974" y="4623555"/>
                  <a:pt x="3136823" y="4621493"/>
                </a:cubicBezTo>
                <a:cubicBezTo>
                  <a:pt x="3105317" y="4606987"/>
                  <a:pt x="3105317" y="4606987"/>
                  <a:pt x="3117682" y="4637153"/>
                </a:cubicBezTo>
                <a:cubicBezTo>
                  <a:pt x="3127895" y="4665257"/>
                  <a:pt x="3122204" y="4675499"/>
                  <a:pt x="3093614" y="4679485"/>
                </a:cubicBezTo>
                <a:cubicBezTo>
                  <a:pt x="3049421" y="4686826"/>
                  <a:pt x="3049421" y="4686826"/>
                  <a:pt x="3038885" y="4710735"/>
                </a:cubicBezTo>
                <a:cubicBezTo>
                  <a:pt x="3061785" y="4716992"/>
                  <a:pt x="3080846" y="4714335"/>
                  <a:pt x="3097755" y="4709616"/>
                </a:cubicBezTo>
                <a:cubicBezTo>
                  <a:pt x="3116815" y="4706959"/>
                  <a:pt x="3132880" y="4698814"/>
                  <a:pt x="3151096" y="4692732"/>
                </a:cubicBezTo>
                <a:cubicBezTo>
                  <a:pt x="3150553" y="4710524"/>
                  <a:pt x="3157851" y="4720137"/>
                  <a:pt x="3174679" y="4728421"/>
                </a:cubicBezTo>
                <a:cubicBezTo>
                  <a:pt x="3192815" y="4735342"/>
                  <a:pt x="3191045" y="4741494"/>
                  <a:pt x="3183204" y="4749673"/>
                </a:cubicBezTo>
                <a:cubicBezTo>
                  <a:pt x="3168828" y="4764669"/>
                  <a:pt x="3152300" y="4777603"/>
                  <a:pt x="3148681" y="4802911"/>
                </a:cubicBezTo>
                <a:cubicBezTo>
                  <a:pt x="3143835" y="4816579"/>
                  <a:pt x="3129539" y="4818571"/>
                  <a:pt x="3108409" y="4806162"/>
                </a:cubicBezTo>
                <a:cubicBezTo>
                  <a:pt x="3100648" y="4801339"/>
                  <a:pt x="3095038" y="4798577"/>
                  <a:pt x="3096265" y="4810217"/>
                </a:cubicBezTo>
                <a:cubicBezTo>
                  <a:pt x="3094796" y="4837588"/>
                  <a:pt x="3094796" y="4837588"/>
                  <a:pt x="3067674" y="4814203"/>
                </a:cubicBezTo>
                <a:cubicBezTo>
                  <a:pt x="3065522" y="4812141"/>
                  <a:pt x="3063371" y="4810078"/>
                  <a:pt x="3057762" y="4807317"/>
                </a:cubicBezTo>
                <a:cubicBezTo>
                  <a:pt x="3066286" y="4828569"/>
                  <a:pt x="3073503" y="4851185"/>
                  <a:pt x="3082028" y="4872438"/>
                </a:cubicBezTo>
                <a:cubicBezTo>
                  <a:pt x="3081565" y="4877227"/>
                  <a:pt x="3091015" y="4888902"/>
                  <a:pt x="3082792" y="4888867"/>
                </a:cubicBezTo>
                <a:cubicBezTo>
                  <a:pt x="3073261" y="4890196"/>
                  <a:pt x="3063731" y="4891524"/>
                  <a:pt x="3050824" y="4879150"/>
                </a:cubicBezTo>
                <a:cubicBezTo>
                  <a:pt x="3039223" y="4865413"/>
                  <a:pt x="3031080" y="4852375"/>
                  <a:pt x="3022938" y="4839336"/>
                </a:cubicBezTo>
                <a:cubicBezTo>
                  <a:pt x="3016947" y="4828361"/>
                  <a:pt x="3008341" y="4820111"/>
                  <a:pt x="2997504" y="4822803"/>
                </a:cubicBezTo>
                <a:cubicBezTo>
                  <a:pt x="2963223" y="4837030"/>
                  <a:pt x="2920337" y="4843008"/>
                  <a:pt x="2889052" y="4862724"/>
                </a:cubicBezTo>
                <a:cubicBezTo>
                  <a:pt x="2872988" y="4870868"/>
                  <a:pt x="2856923" y="4879013"/>
                  <a:pt x="2879662" y="4911277"/>
                </a:cubicBezTo>
                <a:cubicBezTo>
                  <a:pt x="2894258" y="4930502"/>
                  <a:pt x="2879339" y="4963290"/>
                  <a:pt x="2862048" y="4959795"/>
                </a:cubicBezTo>
                <a:cubicBezTo>
                  <a:pt x="2852980" y="4956335"/>
                  <a:pt x="2846064" y="4954937"/>
                  <a:pt x="2841379" y="4942597"/>
                </a:cubicBezTo>
                <a:cubicBezTo>
                  <a:pt x="2836695" y="4930258"/>
                  <a:pt x="2843611" y="4931656"/>
                  <a:pt x="2849683" y="4929629"/>
                </a:cubicBezTo>
                <a:cubicBezTo>
                  <a:pt x="2861365" y="4930363"/>
                  <a:pt x="2872202" y="4927671"/>
                  <a:pt x="2867518" y="4915332"/>
                </a:cubicBezTo>
                <a:cubicBezTo>
                  <a:pt x="2864985" y="4905055"/>
                  <a:pt x="2857686" y="4895442"/>
                  <a:pt x="2845160" y="4891283"/>
                </a:cubicBezTo>
                <a:cubicBezTo>
                  <a:pt x="2830483" y="4885061"/>
                  <a:pt x="2820109" y="4882964"/>
                  <a:pt x="2818721" y="4897331"/>
                </a:cubicBezTo>
                <a:cubicBezTo>
                  <a:pt x="2815182" y="4909635"/>
                  <a:pt x="2806959" y="4909600"/>
                  <a:pt x="2791900" y="4895164"/>
                </a:cubicBezTo>
                <a:cubicBezTo>
                  <a:pt x="2787597" y="4891039"/>
                  <a:pt x="2785446" y="4888977"/>
                  <a:pt x="2781144" y="4884852"/>
                </a:cubicBezTo>
                <a:cubicBezTo>
                  <a:pt x="2775534" y="4882091"/>
                  <a:pt x="2769080" y="4875904"/>
                  <a:pt x="2764315" y="4876568"/>
                </a:cubicBezTo>
                <a:cubicBezTo>
                  <a:pt x="2758243" y="4878595"/>
                  <a:pt x="2763390" y="4886146"/>
                  <a:pt x="2762927" y="4890935"/>
                </a:cubicBezTo>
                <a:cubicBezTo>
                  <a:pt x="2768838" y="4914914"/>
                  <a:pt x="2769139" y="4936132"/>
                  <a:pt x="2752612" y="4949066"/>
                </a:cubicBezTo>
                <a:cubicBezTo>
                  <a:pt x="2746077" y="4955882"/>
                  <a:pt x="2740005" y="4957909"/>
                  <a:pt x="2728404" y="4944172"/>
                </a:cubicBezTo>
                <a:cubicBezTo>
                  <a:pt x="2719799" y="4935923"/>
                  <a:pt x="2711194" y="4927673"/>
                  <a:pt x="2702589" y="4919424"/>
                </a:cubicBezTo>
                <a:cubicBezTo>
                  <a:pt x="2678463" y="4901527"/>
                  <a:pt x="2670239" y="4901493"/>
                  <a:pt x="2661472" y="4919250"/>
                </a:cubicBezTo>
                <a:cubicBezTo>
                  <a:pt x="2655782" y="4929492"/>
                  <a:pt x="2644945" y="4932184"/>
                  <a:pt x="2637104" y="4940363"/>
                </a:cubicBezTo>
                <a:cubicBezTo>
                  <a:pt x="2621883" y="4951934"/>
                  <a:pt x="2620033" y="4971089"/>
                  <a:pt x="2636318" y="4997166"/>
                </a:cubicBezTo>
                <a:cubicBezTo>
                  <a:pt x="2643154" y="5011567"/>
                  <a:pt x="2652141" y="5028031"/>
                  <a:pt x="2661128" y="5044495"/>
                </a:cubicBezTo>
                <a:cubicBezTo>
                  <a:pt x="2665049" y="5040405"/>
                  <a:pt x="2667662" y="5037679"/>
                  <a:pt x="2670276" y="5034952"/>
                </a:cubicBezTo>
                <a:cubicBezTo>
                  <a:pt x="2695570" y="5004261"/>
                  <a:pt x="2696877" y="5002898"/>
                  <a:pt x="2748206" y="5031176"/>
                </a:cubicBezTo>
                <a:cubicBezTo>
                  <a:pt x="2763728" y="5040823"/>
                  <a:pt x="2775410" y="5041557"/>
                  <a:pt x="2783251" y="5033377"/>
                </a:cubicBezTo>
                <a:cubicBezTo>
                  <a:pt x="2813692" y="5010236"/>
                  <a:pt x="2852275" y="5000134"/>
                  <a:pt x="2896006" y="4997581"/>
                </a:cubicBezTo>
                <a:cubicBezTo>
                  <a:pt x="2951417" y="4995763"/>
                  <a:pt x="2995691" y="4975418"/>
                  <a:pt x="3042960" y="4960561"/>
                </a:cubicBezTo>
                <a:cubicBezTo>
                  <a:pt x="3070707" y="4953150"/>
                  <a:pt x="3097146" y="4947103"/>
                  <a:pt x="3133879" y="4956155"/>
                </a:cubicBezTo>
                <a:cubicBezTo>
                  <a:pt x="3158086" y="4961049"/>
                  <a:pt x="3172000" y="4950842"/>
                  <a:pt x="3183762" y="4938572"/>
                </a:cubicBezTo>
                <a:cubicBezTo>
                  <a:pt x="3201596" y="4924275"/>
                  <a:pt x="3218124" y="4911341"/>
                  <a:pt x="3256002" y="4945038"/>
                </a:cubicBezTo>
                <a:cubicBezTo>
                  <a:pt x="3248866" y="4909418"/>
                  <a:pt x="3268389" y="4901973"/>
                  <a:pt x="3294365" y="4900714"/>
                </a:cubicBezTo>
                <a:cubicBezTo>
                  <a:pt x="3325952" y="4902216"/>
                  <a:pt x="3342941" y="4884494"/>
                  <a:pt x="3365078" y="4874321"/>
                </a:cubicBezTo>
                <a:cubicBezTo>
                  <a:pt x="3388522" y="4862786"/>
                  <a:pt x="3413655" y="4858101"/>
                  <a:pt x="3443934" y="4860967"/>
                </a:cubicBezTo>
                <a:cubicBezTo>
                  <a:pt x="3461225" y="4864462"/>
                  <a:pt x="3476827" y="4861107"/>
                  <a:pt x="3485131" y="4848138"/>
                </a:cubicBezTo>
                <a:cubicBezTo>
                  <a:pt x="3496049" y="4832443"/>
                  <a:pt x="3512114" y="4824298"/>
                  <a:pt x="3535477" y="4825766"/>
                </a:cubicBezTo>
                <a:cubicBezTo>
                  <a:pt x="3609024" y="4830868"/>
                  <a:pt x="3658988" y="4800281"/>
                  <a:pt x="3711947" y="4775183"/>
                </a:cubicBezTo>
                <a:cubicBezTo>
                  <a:pt x="3746228" y="4760955"/>
                  <a:pt x="3780509" y="4746728"/>
                  <a:pt x="3825928" y="4751027"/>
                </a:cubicBezTo>
                <a:cubicBezTo>
                  <a:pt x="3843218" y="4754522"/>
                  <a:pt x="3861817" y="4756654"/>
                  <a:pt x="3866420" y="4781996"/>
                </a:cubicBezTo>
                <a:cubicBezTo>
                  <a:pt x="3870260" y="4790910"/>
                  <a:pt x="3875869" y="4793671"/>
                  <a:pt x="3881479" y="4796433"/>
                </a:cubicBezTo>
                <a:cubicBezTo>
                  <a:pt x="3892698" y="4801956"/>
                  <a:pt x="3901766" y="4805416"/>
                  <a:pt x="3910833" y="4808876"/>
                </a:cubicBezTo>
                <a:cubicBezTo>
                  <a:pt x="3959630" y="4826878"/>
                  <a:pt x="3972699" y="4813245"/>
                  <a:pt x="3945738" y="4763853"/>
                </a:cubicBezTo>
                <a:cubicBezTo>
                  <a:pt x="3944894" y="4760428"/>
                  <a:pt x="3942743" y="4758365"/>
                  <a:pt x="3941054" y="4751514"/>
                </a:cubicBezTo>
                <a:cubicBezTo>
                  <a:pt x="3960878" y="4765286"/>
                  <a:pt x="3976399" y="4774934"/>
                  <a:pt x="3996223" y="4788706"/>
                </a:cubicBezTo>
                <a:cubicBezTo>
                  <a:pt x="3992846" y="4775003"/>
                  <a:pt x="3986855" y="4764027"/>
                  <a:pt x="3984322" y="4753751"/>
                </a:cubicBezTo>
                <a:cubicBezTo>
                  <a:pt x="3969887" y="4708519"/>
                  <a:pt x="3976421" y="4701702"/>
                  <a:pt x="4023067" y="4717641"/>
                </a:cubicBezTo>
                <a:cubicBezTo>
                  <a:pt x="4042509" y="4723199"/>
                  <a:pt x="4060644" y="4730120"/>
                  <a:pt x="4078779" y="4737040"/>
                </a:cubicBezTo>
                <a:cubicBezTo>
                  <a:pt x="4119353" y="4755007"/>
                  <a:pt x="4125425" y="4752979"/>
                  <a:pt x="4132121" y="4720156"/>
                </a:cubicBezTo>
                <a:cubicBezTo>
                  <a:pt x="4132664" y="4702364"/>
                  <a:pt x="4147804" y="4703797"/>
                  <a:pt x="4160792" y="4703168"/>
                </a:cubicBezTo>
                <a:cubicBezTo>
                  <a:pt x="4195836" y="4705369"/>
                  <a:pt x="4195836" y="4705369"/>
                  <a:pt x="4181783" y="4668352"/>
                </a:cubicBezTo>
                <a:cubicBezTo>
                  <a:pt x="4194309" y="4672511"/>
                  <a:pt x="4208524" y="4683522"/>
                  <a:pt x="4218516" y="4677405"/>
                </a:cubicBezTo>
                <a:cubicBezTo>
                  <a:pt x="4230660" y="4673349"/>
                  <a:pt x="4227283" y="4659647"/>
                  <a:pt x="4227364" y="4646644"/>
                </a:cubicBezTo>
                <a:cubicBezTo>
                  <a:pt x="4228751" y="4632277"/>
                  <a:pt x="4236130" y="4628886"/>
                  <a:pt x="4251270" y="4630319"/>
                </a:cubicBezTo>
                <a:cubicBezTo>
                  <a:pt x="4278091" y="4632486"/>
                  <a:pt x="4305295" y="4642867"/>
                  <a:pt x="4332960" y="4648460"/>
                </a:cubicBezTo>
                <a:cubicBezTo>
                  <a:pt x="4346793" y="4651256"/>
                  <a:pt x="4355016" y="4651291"/>
                  <a:pt x="4346491" y="4630038"/>
                </a:cubicBezTo>
                <a:cubicBezTo>
                  <a:pt x="4336661" y="4610149"/>
                  <a:pt x="4343657" y="4598543"/>
                  <a:pt x="4362718" y="4595886"/>
                </a:cubicBezTo>
                <a:cubicBezTo>
                  <a:pt x="4379164" y="4595956"/>
                  <a:pt x="4396918" y="4594662"/>
                  <a:pt x="4409525" y="4585818"/>
                </a:cubicBezTo>
                <a:cubicBezTo>
                  <a:pt x="4420825" y="4578338"/>
                  <a:pt x="4428967" y="4591376"/>
                  <a:pt x="4438416" y="4603051"/>
                </a:cubicBezTo>
                <a:cubicBezTo>
                  <a:pt x="4440568" y="4605113"/>
                  <a:pt x="4440105" y="4609902"/>
                  <a:pt x="4440105" y="4609902"/>
                </a:cubicBezTo>
                <a:cubicBezTo>
                  <a:pt x="4408981" y="4603611"/>
                  <a:pt x="4421808" y="4628988"/>
                  <a:pt x="4427337" y="4644753"/>
                </a:cubicBezTo>
                <a:cubicBezTo>
                  <a:pt x="4432403" y="4665307"/>
                  <a:pt x="4452770" y="4661287"/>
                  <a:pt x="4471750" y="4671633"/>
                </a:cubicBezTo>
                <a:cubicBezTo>
                  <a:pt x="4458299" y="4677051"/>
                  <a:pt x="4449151" y="4686594"/>
                  <a:pt x="4439158" y="4692712"/>
                </a:cubicBezTo>
                <a:cubicBezTo>
                  <a:pt x="4425707" y="4698130"/>
                  <a:pt x="4423475" y="4709071"/>
                  <a:pt x="4423394" y="4722074"/>
                </a:cubicBezTo>
                <a:cubicBezTo>
                  <a:pt x="4423776" y="4730289"/>
                  <a:pt x="4435377" y="4744026"/>
                  <a:pt x="4427998" y="4747417"/>
                </a:cubicBezTo>
                <a:cubicBezTo>
                  <a:pt x="4414547" y="4752835"/>
                  <a:pt x="4404091" y="4763741"/>
                  <a:pt x="4383342" y="4759547"/>
                </a:cubicBezTo>
                <a:cubicBezTo>
                  <a:pt x="4377733" y="4756786"/>
                  <a:pt x="4374275" y="4756087"/>
                  <a:pt x="4363900" y="4753990"/>
                </a:cubicBezTo>
                <a:cubicBezTo>
                  <a:pt x="4388408" y="4780101"/>
                  <a:pt x="4413379" y="4801423"/>
                  <a:pt x="4435736" y="4825472"/>
                </a:cubicBezTo>
                <a:cubicBezTo>
                  <a:pt x="4443035" y="4835085"/>
                  <a:pt x="4453409" y="4837182"/>
                  <a:pt x="4458637" y="4831729"/>
                </a:cubicBezTo>
                <a:cubicBezTo>
                  <a:pt x="4466016" y="4828338"/>
                  <a:pt x="4462176" y="4819424"/>
                  <a:pt x="4455722" y="4813237"/>
                </a:cubicBezTo>
                <a:cubicBezTo>
                  <a:pt x="4448424" y="4803625"/>
                  <a:pt x="4441126" y="4794012"/>
                  <a:pt x="4451963" y="4791320"/>
                </a:cubicBezTo>
                <a:cubicBezTo>
                  <a:pt x="4461493" y="4789992"/>
                  <a:pt x="4470098" y="4798241"/>
                  <a:pt x="4477396" y="4807854"/>
                </a:cubicBezTo>
                <a:cubicBezTo>
                  <a:pt x="4499673" y="4844906"/>
                  <a:pt x="4493520" y="4859937"/>
                  <a:pt x="4457632" y="4854310"/>
                </a:cubicBezTo>
                <a:cubicBezTo>
                  <a:pt x="4440340" y="4850815"/>
                  <a:pt x="4434268" y="4852842"/>
                  <a:pt x="4444099" y="4872732"/>
                </a:cubicBezTo>
                <a:cubicBezTo>
                  <a:pt x="4463380" y="4904296"/>
                  <a:pt x="4458534" y="4917963"/>
                  <a:pt x="4434246" y="4926074"/>
                </a:cubicBezTo>
                <a:cubicBezTo>
                  <a:pt x="4422102" y="4930129"/>
                  <a:pt x="4412109" y="4936246"/>
                  <a:pt x="4399966" y="4940301"/>
                </a:cubicBezTo>
                <a:cubicBezTo>
                  <a:pt x="4375677" y="4948411"/>
                  <a:pt x="4356235" y="4942853"/>
                  <a:pt x="4329575" y="4914680"/>
                </a:cubicBezTo>
                <a:cubicBezTo>
                  <a:pt x="4310214" y="4896119"/>
                  <a:pt x="4298231" y="4874167"/>
                  <a:pt x="4276256" y="4858333"/>
                </a:cubicBezTo>
                <a:cubicBezTo>
                  <a:pt x="4216784" y="4817016"/>
                  <a:pt x="4149228" y="4822890"/>
                  <a:pt x="4132459" y="4874834"/>
                </a:cubicBezTo>
                <a:cubicBezTo>
                  <a:pt x="4126768" y="4885076"/>
                  <a:pt x="4127532" y="4901505"/>
                  <a:pt x="4123993" y="4913809"/>
                </a:cubicBezTo>
                <a:cubicBezTo>
                  <a:pt x="4119992" y="4930902"/>
                  <a:pt x="4108310" y="4930168"/>
                  <a:pt x="4091100" y="4913670"/>
                </a:cubicBezTo>
                <a:cubicBezTo>
                  <a:pt x="4085490" y="4910908"/>
                  <a:pt x="4083339" y="4908846"/>
                  <a:pt x="4080344" y="4903358"/>
                </a:cubicBezTo>
                <a:cubicBezTo>
                  <a:pt x="4052377" y="4876548"/>
                  <a:pt x="4052377" y="4876548"/>
                  <a:pt x="4045299" y="4901156"/>
                </a:cubicBezTo>
                <a:cubicBezTo>
                  <a:pt x="4040916" y="4910035"/>
                  <a:pt x="4033999" y="4908637"/>
                  <a:pt x="4024469" y="4909965"/>
                </a:cubicBezTo>
                <a:cubicBezTo>
                  <a:pt x="3995034" y="4910525"/>
                  <a:pt x="3988037" y="4922131"/>
                  <a:pt x="4007318" y="4953695"/>
                </a:cubicBezTo>
                <a:cubicBezTo>
                  <a:pt x="4024447" y="4983197"/>
                  <a:pt x="4022215" y="4994138"/>
                  <a:pt x="4002692" y="5001584"/>
                </a:cubicBezTo>
                <a:cubicBezTo>
                  <a:pt x="3984476" y="5007666"/>
                  <a:pt x="3964571" y="5006898"/>
                  <a:pt x="3940827" y="4997215"/>
                </a:cubicBezTo>
                <a:cubicBezTo>
                  <a:pt x="3920540" y="4988232"/>
                  <a:pt x="3901560" y="4977886"/>
                  <a:pt x="3882118" y="4972328"/>
                </a:cubicBezTo>
                <a:cubicBezTo>
                  <a:pt x="3844541" y="4959850"/>
                  <a:pt x="3826325" y="4965932"/>
                  <a:pt x="3818784" y="4995330"/>
                </a:cubicBezTo>
                <a:cubicBezTo>
                  <a:pt x="3816552" y="5006271"/>
                  <a:pt x="3812631" y="5010361"/>
                  <a:pt x="3800106" y="5006201"/>
                </a:cubicBezTo>
                <a:cubicBezTo>
                  <a:pt x="3781970" y="4999280"/>
                  <a:pt x="3767675" y="5001273"/>
                  <a:pt x="3754224" y="5006691"/>
                </a:cubicBezTo>
                <a:cubicBezTo>
                  <a:pt x="3743387" y="5009383"/>
                  <a:pt x="3734701" y="5014137"/>
                  <a:pt x="3723864" y="5016829"/>
                </a:cubicBezTo>
                <a:cubicBezTo>
                  <a:pt x="3716947" y="5015431"/>
                  <a:pt x="3712564" y="5024309"/>
                  <a:pt x="3705266" y="5014697"/>
                </a:cubicBezTo>
                <a:cubicBezTo>
                  <a:pt x="3698812" y="5008510"/>
                  <a:pt x="3701889" y="5000994"/>
                  <a:pt x="3705809" y="4996904"/>
                </a:cubicBezTo>
                <a:cubicBezTo>
                  <a:pt x="3708885" y="4989389"/>
                  <a:pt x="3713269" y="4980510"/>
                  <a:pt x="3703819" y="4968835"/>
                </a:cubicBezTo>
                <a:cubicBezTo>
                  <a:pt x="3698673" y="4961285"/>
                  <a:pt x="3691756" y="4959887"/>
                  <a:pt x="3686991" y="4960551"/>
                </a:cubicBezTo>
                <a:cubicBezTo>
                  <a:pt x="3674003" y="4961181"/>
                  <a:pt x="3670926" y="4968696"/>
                  <a:pt x="3668694" y="4979637"/>
                </a:cubicBezTo>
                <a:cubicBezTo>
                  <a:pt x="3670846" y="4981699"/>
                  <a:pt x="3669538" y="4983063"/>
                  <a:pt x="3669538" y="4983063"/>
                </a:cubicBezTo>
                <a:cubicBezTo>
                  <a:pt x="3687814" y="5037208"/>
                  <a:pt x="3661756" y="5051470"/>
                  <a:pt x="3620177" y="5056085"/>
                </a:cubicBezTo>
                <a:cubicBezTo>
                  <a:pt x="3609802" y="5053988"/>
                  <a:pt x="3602423" y="5057379"/>
                  <a:pt x="3592893" y="5058707"/>
                </a:cubicBezTo>
                <a:cubicBezTo>
                  <a:pt x="3549545" y="5069474"/>
                  <a:pt x="3544618" y="5096145"/>
                  <a:pt x="3577188" y="5148298"/>
                </a:cubicBezTo>
                <a:cubicBezTo>
                  <a:pt x="3582335" y="5155848"/>
                  <a:pt x="3593091" y="5166160"/>
                  <a:pt x="3586557" y="5172976"/>
                </a:cubicBezTo>
                <a:cubicBezTo>
                  <a:pt x="3581329" y="5178429"/>
                  <a:pt x="3570955" y="5176332"/>
                  <a:pt x="3559736" y="5170810"/>
                </a:cubicBezTo>
                <a:cubicBezTo>
                  <a:pt x="3545521" y="5159799"/>
                  <a:pt x="3530844" y="5153577"/>
                  <a:pt x="3517474" y="5145992"/>
                </a:cubicBezTo>
                <a:cubicBezTo>
                  <a:pt x="3513553" y="5150082"/>
                  <a:pt x="3517856" y="5154206"/>
                  <a:pt x="3520851" y="5159694"/>
                </a:cubicBezTo>
                <a:cubicBezTo>
                  <a:pt x="3526843" y="5170670"/>
                  <a:pt x="3544053" y="5187169"/>
                  <a:pt x="3522841" y="5187764"/>
                </a:cubicBezTo>
                <a:cubicBezTo>
                  <a:pt x="3506395" y="5187694"/>
                  <a:pt x="3491637" y="5194475"/>
                  <a:pt x="3481424" y="5166371"/>
                </a:cubicBezTo>
                <a:cubicBezTo>
                  <a:pt x="3472437" y="5149908"/>
                  <a:pt x="3462525" y="5143022"/>
                  <a:pt x="3449074" y="5148440"/>
                </a:cubicBezTo>
                <a:cubicBezTo>
                  <a:pt x="3440388" y="5153194"/>
                  <a:pt x="3426555" y="5150398"/>
                  <a:pt x="3417869" y="5155152"/>
                </a:cubicBezTo>
                <a:cubicBezTo>
                  <a:pt x="3410490" y="5158543"/>
                  <a:pt x="3400578" y="5151657"/>
                  <a:pt x="3388515" y="5142708"/>
                </a:cubicBezTo>
                <a:cubicBezTo>
                  <a:pt x="3384213" y="5138584"/>
                  <a:pt x="3375607" y="5130334"/>
                  <a:pt x="3369535" y="5132362"/>
                </a:cubicBezTo>
                <a:cubicBezTo>
                  <a:pt x="3362157" y="5135752"/>
                  <a:pt x="3369455" y="5145365"/>
                  <a:pt x="3372450" y="5150853"/>
                </a:cubicBezTo>
                <a:cubicBezTo>
                  <a:pt x="3380593" y="5163891"/>
                  <a:pt x="3380975" y="5172106"/>
                  <a:pt x="3365835" y="5170673"/>
                </a:cubicBezTo>
                <a:cubicBezTo>
                  <a:pt x="3299667" y="5162180"/>
                  <a:pt x="3243330" y="5173576"/>
                  <a:pt x="3185304" y="5178121"/>
                </a:cubicBezTo>
                <a:cubicBezTo>
                  <a:pt x="3166244" y="5180778"/>
                  <a:pt x="3147183" y="5183435"/>
                  <a:pt x="3127279" y="5182666"/>
                </a:cubicBezTo>
                <a:cubicBezTo>
                  <a:pt x="3103916" y="5181198"/>
                  <a:pt x="3085699" y="5187281"/>
                  <a:pt x="3074782" y="5202976"/>
                </a:cubicBezTo>
                <a:cubicBezTo>
                  <a:pt x="3064327" y="5213882"/>
                  <a:pt x="3046573" y="5215176"/>
                  <a:pt x="3028820" y="5216470"/>
                </a:cubicBezTo>
                <a:cubicBezTo>
                  <a:pt x="3061089" y="5247405"/>
                  <a:pt x="3089900" y="5277641"/>
                  <a:pt x="3130091" y="5287392"/>
                </a:cubicBezTo>
                <a:cubicBezTo>
                  <a:pt x="3148226" y="5294313"/>
                  <a:pt x="3159364" y="5312839"/>
                  <a:pt x="3174423" y="5327276"/>
                </a:cubicBezTo>
                <a:cubicBezTo>
                  <a:pt x="3179570" y="5334826"/>
                  <a:pt x="3186869" y="5344439"/>
                  <a:pt x="3193322" y="5350626"/>
                </a:cubicBezTo>
                <a:cubicBezTo>
                  <a:pt x="3219600" y="5370585"/>
                  <a:pt x="3209145" y="5381491"/>
                  <a:pt x="3195694" y="5386909"/>
                </a:cubicBezTo>
                <a:cubicBezTo>
                  <a:pt x="3181780" y="5397116"/>
                  <a:pt x="3159262" y="5399074"/>
                  <a:pt x="3133366" y="5387330"/>
                </a:cubicBezTo>
                <a:cubicBezTo>
                  <a:pt x="3106625" y="5372160"/>
                  <a:pt x="3095326" y="5379640"/>
                  <a:pt x="3087866" y="5396034"/>
                </a:cubicBezTo>
                <a:cubicBezTo>
                  <a:pt x="3087403" y="5400823"/>
                  <a:pt x="3084789" y="5403550"/>
                  <a:pt x="3082176" y="5406276"/>
                </a:cubicBezTo>
                <a:cubicBezTo>
                  <a:pt x="3076023" y="5421307"/>
                  <a:pt x="3063035" y="5421937"/>
                  <a:pt x="3043673" y="5403376"/>
                </a:cubicBezTo>
                <a:cubicBezTo>
                  <a:pt x="3030765" y="5391002"/>
                  <a:pt x="3019547" y="5385479"/>
                  <a:pt x="3024613" y="5406033"/>
                </a:cubicBezTo>
                <a:cubicBezTo>
                  <a:pt x="3026221" y="5425887"/>
                  <a:pt x="3023526" y="5441617"/>
                  <a:pt x="3003621" y="5440848"/>
                </a:cubicBezTo>
                <a:cubicBezTo>
                  <a:pt x="2984561" y="5443505"/>
                  <a:pt x="2964274" y="5434522"/>
                  <a:pt x="2946220" y="5414598"/>
                </a:cubicBezTo>
                <a:cubicBezTo>
                  <a:pt x="2930316" y="5396736"/>
                  <a:pt x="2914332" y="5391877"/>
                  <a:pt x="2898730" y="5395233"/>
                </a:cubicBezTo>
                <a:cubicBezTo>
                  <a:pt x="2884435" y="5397226"/>
                  <a:pt x="2873135" y="5404707"/>
                  <a:pt x="2854618" y="5389571"/>
                </a:cubicBezTo>
                <a:cubicBezTo>
                  <a:pt x="2848164" y="5383384"/>
                  <a:pt x="2848546" y="5391599"/>
                  <a:pt x="2849390" y="5395024"/>
                </a:cubicBezTo>
                <a:cubicBezTo>
                  <a:pt x="2845389" y="5412118"/>
                  <a:pt x="2860448" y="5426554"/>
                  <a:pt x="2875507" y="5440990"/>
                </a:cubicBezTo>
                <a:cubicBezTo>
                  <a:pt x="2902166" y="5469164"/>
                  <a:pt x="2913686" y="5495904"/>
                  <a:pt x="2906609" y="5520513"/>
                </a:cubicBezTo>
                <a:cubicBezTo>
                  <a:pt x="2905302" y="5521876"/>
                  <a:pt x="2903995" y="5523240"/>
                  <a:pt x="2901843" y="5521177"/>
                </a:cubicBezTo>
                <a:cubicBezTo>
                  <a:pt x="2871182" y="5510097"/>
                  <a:pt x="2863260" y="5531280"/>
                  <a:pt x="2850191" y="5544913"/>
                </a:cubicBezTo>
                <a:cubicBezTo>
                  <a:pt x="2828436" y="5563300"/>
                  <a:pt x="2818061" y="5561203"/>
                  <a:pt x="2781871" y="5534357"/>
                </a:cubicBezTo>
                <a:cubicBezTo>
                  <a:pt x="2778714" y="5554876"/>
                  <a:pt x="2786857" y="5567914"/>
                  <a:pt x="2813135" y="5587874"/>
                </a:cubicBezTo>
                <a:cubicBezTo>
                  <a:pt x="2861388" y="5623667"/>
                  <a:pt x="2861388" y="5623667"/>
                  <a:pt x="2823649" y="5637195"/>
                </a:cubicBezTo>
                <a:cubicBezTo>
                  <a:pt x="2782834" y="5658239"/>
                  <a:pt x="2732649" y="5654605"/>
                  <a:pt x="2675248" y="5628354"/>
                </a:cubicBezTo>
                <a:cubicBezTo>
                  <a:pt x="2654961" y="5619371"/>
                  <a:pt x="2641128" y="5616575"/>
                  <a:pt x="2629829" y="5624055"/>
                </a:cubicBezTo>
                <a:cubicBezTo>
                  <a:pt x="2613764" y="5632200"/>
                  <a:pt x="2610225" y="5644504"/>
                  <a:pt x="2626973" y="5665792"/>
                </a:cubicBezTo>
                <a:cubicBezTo>
                  <a:pt x="2660005" y="5713156"/>
                  <a:pt x="2658618" y="5727523"/>
                  <a:pt x="2623030" y="5743113"/>
                </a:cubicBezTo>
                <a:cubicBezTo>
                  <a:pt x="2615651" y="5746504"/>
                  <a:pt x="2611730" y="5750594"/>
                  <a:pt x="2606503" y="5756047"/>
                </a:cubicBezTo>
                <a:cubicBezTo>
                  <a:pt x="2607347" y="5759473"/>
                  <a:pt x="2607347" y="5759473"/>
                  <a:pt x="2606040" y="5760836"/>
                </a:cubicBezTo>
                <a:cubicBezTo>
                  <a:pt x="2606040" y="5760836"/>
                  <a:pt x="2605196" y="5757410"/>
                  <a:pt x="2603045" y="5755348"/>
                </a:cubicBezTo>
                <a:cubicBezTo>
                  <a:pt x="2596591" y="5749161"/>
                  <a:pt x="2589292" y="5739548"/>
                  <a:pt x="2584146" y="5731998"/>
                </a:cubicBezTo>
                <a:cubicBezTo>
                  <a:pt x="2559255" y="5697672"/>
                  <a:pt x="2525136" y="5685893"/>
                  <a:pt x="2503381" y="5704280"/>
                </a:cubicBezTo>
                <a:cubicBezTo>
                  <a:pt x="2491619" y="5716549"/>
                  <a:pt x="2485466" y="5731580"/>
                  <a:pt x="2487074" y="5751435"/>
                </a:cubicBezTo>
                <a:cubicBezTo>
                  <a:pt x="2487838" y="5767864"/>
                  <a:pt x="2482147" y="5778106"/>
                  <a:pt x="2463550" y="5775974"/>
                </a:cubicBezTo>
                <a:cubicBezTo>
                  <a:pt x="2453175" y="5773877"/>
                  <a:pt x="2440187" y="5774506"/>
                  <a:pt x="2447022" y="5788907"/>
                </a:cubicBezTo>
                <a:cubicBezTo>
                  <a:pt x="2455165" y="5801946"/>
                  <a:pt x="2464614" y="5813621"/>
                  <a:pt x="2479754" y="5815054"/>
                </a:cubicBezTo>
                <a:cubicBezTo>
                  <a:pt x="2530401" y="5813899"/>
                  <a:pt x="2589873" y="5855216"/>
                  <a:pt x="2637524" y="5848573"/>
                </a:cubicBezTo>
                <a:cubicBezTo>
                  <a:pt x="2648361" y="5845882"/>
                  <a:pt x="2663882" y="5855529"/>
                  <a:pt x="2675946" y="5864477"/>
                </a:cubicBezTo>
                <a:cubicBezTo>
                  <a:pt x="2707370" y="5891987"/>
                  <a:pt x="2739339" y="5901704"/>
                  <a:pt x="2770462" y="5907995"/>
                </a:cubicBezTo>
                <a:cubicBezTo>
                  <a:pt x="2795976" y="5911525"/>
                  <a:pt x="2823642" y="5917118"/>
                  <a:pt x="2853841" y="5932987"/>
                </a:cubicBezTo>
                <a:cubicBezTo>
                  <a:pt x="2874127" y="5941970"/>
                  <a:pt x="2879355" y="5936517"/>
                  <a:pt x="2872982" y="5917327"/>
                </a:cubicBezTo>
                <a:cubicBezTo>
                  <a:pt x="2873444" y="5912538"/>
                  <a:pt x="2866991" y="5906351"/>
                  <a:pt x="2870911" y="5902261"/>
                </a:cubicBezTo>
                <a:cubicBezTo>
                  <a:pt x="2879979" y="5905721"/>
                  <a:pt x="2881668" y="5912573"/>
                  <a:pt x="2888121" y="5918760"/>
                </a:cubicBezTo>
                <a:cubicBezTo>
                  <a:pt x="2904869" y="5940047"/>
                  <a:pt x="2936837" y="5949764"/>
                  <a:pt x="2948599" y="5937495"/>
                </a:cubicBezTo>
                <a:cubicBezTo>
                  <a:pt x="2954290" y="5927253"/>
                  <a:pt x="2945685" y="5919003"/>
                  <a:pt x="2938386" y="5909391"/>
                </a:cubicBezTo>
                <a:cubicBezTo>
                  <a:pt x="2929781" y="5901142"/>
                  <a:pt x="2919025" y="5890830"/>
                  <a:pt x="2926404" y="5887439"/>
                </a:cubicBezTo>
                <a:cubicBezTo>
                  <a:pt x="2932938" y="5880623"/>
                  <a:pt x="2945464" y="5884782"/>
                  <a:pt x="2956220" y="5895094"/>
                </a:cubicBezTo>
                <a:cubicBezTo>
                  <a:pt x="2959216" y="5900582"/>
                  <a:pt x="2963519" y="5904706"/>
                  <a:pt x="2965670" y="5906769"/>
                </a:cubicBezTo>
                <a:cubicBezTo>
                  <a:pt x="2981573" y="5924631"/>
                  <a:pt x="2998402" y="5932915"/>
                  <a:pt x="3013160" y="5926133"/>
                </a:cubicBezTo>
                <a:cubicBezTo>
                  <a:pt x="3031376" y="5920051"/>
                  <a:pt x="3049592" y="5913968"/>
                  <a:pt x="3066501" y="5909249"/>
                </a:cubicBezTo>
                <a:cubicBezTo>
                  <a:pt x="3081259" y="5902467"/>
                  <a:pt x="3098550" y="5905963"/>
                  <a:pt x="3117067" y="5921098"/>
                </a:cubicBezTo>
                <a:cubicBezTo>
                  <a:pt x="3131281" y="5932109"/>
                  <a:pt x="3136047" y="5931445"/>
                  <a:pt x="3136127" y="5918441"/>
                </a:cubicBezTo>
                <a:cubicBezTo>
                  <a:pt x="3133212" y="5899950"/>
                  <a:pt x="3146663" y="5894532"/>
                  <a:pt x="3160114" y="5889113"/>
                </a:cubicBezTo>
                <a:cubicBezTo>
                  <a:pt x="3204307" y="5881772"/>
                  <a:pt x="3235592" y="5862057"/>
                  <a:pt x="3253126" y="5826542"/>
                </a:cubicBezTo>
                <a:cubicBezTo>
                  <a:pt x="3261892" y="5808784"/>
                  <a:pt x="3299932" y="5816474"/>
                  <a:pt x="3323596" y="5839160"/>
                </a:cubicBezTo>
                <a:cubicBezTo>
                  <a:pt x="3330050" y="5845347"/>
                  <a:pt x="3329125" y="5854924"/>
                  <a:pt x="3330814" y="5861776"/>
                </a:cubicBezTo>
                <a:cubicBezTo>
                  <a:pt x="3344022" y="5895367"/>
                  <a:pt x="3338251" y="5918613"/>
                  <a:pt x="3309661" y="5922598"/>
                </a:cubicBezTo>
                <a:cubicBezTo>
                  <a:pt x="3301438" y="5922563"/>
                  <a:pt x="3298823" y="5925290"/>
                  <a:pt x="3302664" y="5934203"/>
                </a:cubicBezTo>
                <a:cubicBezTo>
                  <a:pt x="3304352" y="5941055"/>
                  <a:pt x="3312113" y="5945878"/>
                  <a:pt x="3319030" y="5947276"/>
                </a:cubicBezTo>
                <a:cubicBezTo>
                  <a:pt x="3321181" y="5949339"/>
                  <a:pt x="3322488" y="5947976"/>
                  <a:pt x="3324639" y="5950038"/>
                </a:cubicBezTo>
                <a:cubicBezTo>
                  <a:pt x="3333707" y="5953498"/>
                  <a:pt x="3346313" y="5944654"/>
                  <a:pt x="3349228" y="5963146"/>
                </a:cubicBezTo>
                <a:cubicBezTo>
                  <a:pt x="3353450" y="5980274"/>
                  <a:pt x="3339617" y="5977478"/>
                  <a:pt x="3324940" y="5971256"/>
                </a:cubicBezTo>
                <a:cubicBezTo>
                  <a:pt x="3321482" y="5970557"/>
                  <a:pt x="3315872" y="5967795"/>
                  <a:pt x="3310263" y="5965034"/>
                </a:cubicBezTo>
                <a:cubicBezTo>
                  <a:pt x="3304653" y="5962273"/>
                  <a:pt x="3297737" y="5960874"/>
                  <a:pt x="3293816" y="5964964"/>
                </a:cubicBezTo>
                <a:cubicBezTo>
                  <a:pt x="3292047" y="5971116"/>
                  <a:pt x="3301115" y="5974577"/>
                  <a:pt x="3304110" y="5980065"/>
                </a:cubicBezTo>
                <a:cubicBezTo>
                  <a:pt x="3323391" y="6011629"/>
                  <a:pt x="3322003" y="6025996"/>
                  <a:pt x="3289573" y="6021068"/>
                </a:cubicBezTo>
                <a:cubicBezTo>
                  <a:pt x="3203962" y="6007017"/>
                  <a:pt x="3151385" y="6040330"/>
                  <a:pt x="3108256" y="6085319"/>
                </a:cubicBezTo>
                <a:cubicBezTo>
                  <a:pt x="3097801" y="6096225"/>
                  <a:pt x="3087346" y="6107131"/>
                  <a:pt x="3078197" y="6116674"/>
                </a:cubicBezTo>
                <a:cubicBezTo>
                  <a:pt x="3062514" y="6133033"/>
                  <a:pt x="3039533" y="6139780"/>
                  <a:pt x="3013556" y="6141039"/>
                </a:cubicBezTo>
                <a:cubicBezTo>
                  <a:pt x="2995803" y="6142332"/>
                  <a:pt x="2973284" y="6144290"/>
                  <a:pt x="2976581" y="6170996"/>
                </a:cubicBezTo>
                <a:cubicBezTo>
                  <a:pt x="2980340" y="6192913"/>
                  <a:pt x="3015143" y="6234125"/>
                  <a:pt x="3036273" y="6246534"/>
                </a:cubicBezTo>
                <a:cubicBezTo>
                  <a:pt x="3057404" y="6258942"/>
                  <a:pt x="3078998" y="6266562"/>
                  <a:pt x="3105357" y="6273518"/>
                </a:cubicBezTo>
                <a:cubicBezTo>
                  <a:pt x="3073932" y="6246009"/>
                  <a:pt x="3063256" y="6222694"/>
                  <a:pt x="3071178" y="6201511"/>
                </a:cubicBezTo>
                <a:cubicBezTo>
                  <a:pt x="3074717" y="6189206"/>
                  <a:pt x="3086399" y="6189940"/>
                  <a:pt x="3098000" y="6203677"/>
                </a:cubicBezTo>
                <a:cubicBezTo>
                  <a:pt x="3106142" y="6216716"/>
                  <a:pt x="3116898" y="6227027"/>
                  <a:pt x="3127655" y="6237339"/>
                </a:cubicBezTo>
                <a:cubicBezTo>
                  <a:pt x="3157772" y="6266212"/>
                  <a:pt x="3185438" y="6271804"/>
                  <a:pt x="3205886" y="6254781"/>
                </a:cubicBezTo>
                <a:cubicBezTo>
                  <a:pt x="3209807" y="6250691"/>
                  <a:pt x="3213728" y="6246601"/>
                  <a:pt x="3217649" y="6242511"/>
                </a:cubicBezTo>
                <a:cubicBezTo>
                  <a:pt x="3225027" y="6239120"/>
                  <a:pt x="3234558" y="6237792"/>
                  <a:pt x="3246621" y="6246740"/>
                </a:cubicBezTo>
                <a:cubicBezTo>
                  <a:pt x="3257840" y="6252263"/>
                  <a:pt x="3256915" y="6261841"/>
                  <a:pt x="3257297" y="6270055"/>
                </a:cubicBezTo>
                <a:cubicBezTo>
                  <a:pt x="3259829" y="6280332"/>
                  <a:pt x="3257598" y="6291273"/>
                  <a:pt x="3269661" y="6300221"/>
                </a:cubicBezTo>
                <a:cubicBezTo>
                  <a:pt x="3280417" y="6310533"/>
                  <a:pt x="3288259" y="6302353"/>
                  <a:pt x="3295638" y="6298963"/>
                </a:cubicBezTo>
                <a:cubicBezTo>
                  <a:pt x="3399244" y="6272710"/>
                  <a:pt x="3486102" y="6225169"/>
                  <a:pt x="3584561" y="6191366"/>
                </a:cubicBezTo>
                <a:cubicBezTo>
                  <a:pt x="3616229" y="6179865"/>
                  <a:pt x="3647896" y="6168364"/>
                  <a:pt x="3683865" y="6160988"/>
                </a:cubicBezTo>
                <a:cubicBezTo>
                  <a:pt x="3698160" y="6158995"/>
                  <a:pt x="3701237" y="6151480"/>
                  <a:pt x="3704776" y="6139175"/>
                </a:cubicBezTo>
                <a:cubicBezTo>
                  <a:pt x="3708014" y="6105653"/>
                  <a:pt x="3708014" y="6105653"/>
                  <a:pt x="3747742" y="6120194"/>
                </a:cubicBezTo>
                <a:cubicBezTo>
                  <a:pt x="3734071" y="6091391"/>
                  <a:pt x="3700415" y="6074823"/>
                  <a:pt x="3686743" y="6046020"/>
                </a:cubicBezTo>
                <a:cubicBezTo>
                  <a:pt x="3712639" y="6057764"/>
                  <a:pt x="3736002" y="6059232"/>
                  <a:pt x="3759365" y="6060700"/>
                </a:cubicBezTo>
                <a:cubicBezTo>
                  <a:pt x="3784035" y="6060804"/>
                  <a:pt x="3809087" y="6069123"/>
                  <a:pt x="3833676" y="6082231"/>
                </a:cubicBezTo>
                <a:cubicBezTo>
                  <a:pt x="3893229" y="6110544"/>
                  <a:pt x="3930123" y="6093590"/>
                  <a:pt x="3921379" y="6038116"/>
                </a:cubicBezTo>
                <a:cubicBezTo>
                  <a:pt x="3919308" y="6023050"/>
                  <a:pt x="3915931" y="6009348"/>
                  <a:pt x="3912553" y="5995645"/>
                </a:cubicBezTo>
                <a:cubicBezTo>
                  <a:pt x="3908332" y="5978517"/>
                  <a:pt x="3915710" y="5975127"/>
                  <a:pt x="3933383" y="5986836"/>
                </a:cubicBezTo>
                <a:cubicBezTo>
                  <a:pt x="3937686" y="5990961"/>
                  <a:pt x="3941144" y="5991660"/>
                  <a:pt x="3945447" y="5995785"/>
                </a:cubicBezTo>
                <a:cubicBezTo>
                  <a:pt x="3997158" y="6032277"/>
                  <a:pt x="4024442" y="6029655"/>
                  <a:pt x="4053576" y="6007878"/>
                </a:cubicBezTo>
                <a:cubicBezTo>
                  <a:pt x="4074024" y="5990854"/>
                  <a:pt x="4094471" y="5973830"/>
                  <a:pt x="4122218" y="5966419"/>
                </a:cubicBezTo>
                <a:cubicBezTo>
                  <a:pt x="4140434" y="5960337"/>
                  <a:pt x="4151352" y="5944642"/>
                  <a:pt x="4144597" y="5917237"/>
                </a:cubicBezTo>
                <a:cubicBezTo>
                  <a:pt x="4188628" y="5935902"/>
                  <a:pt x="4248042" y="5916991"/>
                  <a:pt x="4257351" y="5881441"/>
                </a:cubicBezTo>
                <a:cubicBezTo>
                  <a:pt x="4258276" y="5871863"/>
                  <a:pt x="4264348" y="5869836"/>
                  <a:pt x="4274724" y="5871933"/>
                </a:cubicBezTo>
                <a:cubicBezTo>
                  <a:pt x="4311074" y="5872771"/>
                  <a:pt x="4328064" y="5855048"/>
                  <a:pt x="4332147" y="5824952"/>
                </a:cubicBezTo>
                <a:cubicBezTo>
                  <a:pt x="4333534" y="5810585"/>
                  <a:pt x="4338762" y="5805132"/>
                  <a:pt x="4355208" y="5805202"/>
                </a:cubicBezTo>
                <a:cubicBezTo>
                  <a:pt x="4398477" y="5807438"/>
                  <a:pt x="4420694" y="5784262"/>
                  <a:pt x="4433462" y="5749412"/>
                </a:cubicBezTo>
                <a:cubicBezTo>
                  <a:pt x="4437845" y="5740533"/>
                  <a:pt x="4440459" y="5737806"/>
                  <a:pt x="4453829" y="5745392"/>
                </a:cubicBezTo>
                <a:cubicBezTo>
                  <a:pt x="4479725" y="5757136"/>
                  <a:pt x="4497097" y="5747628"/>
                  <a:pt x="4516620" y="5740182"/>
                </a:cubicBezTo>
                <a:cubicBezTo>
                  <a:pt x="4535299" y="5729311"/>
                  <a:pt x="4553977" y="5718439"/>
                  <a:pt x="4587634" y="5735008"/>
                </a:cubicBezTo>
                <a:cubicBezTo>
                  <a:pt x="4595395" y="5739831"/>
                  <a:pt x="4599315" y="5735742"/>
                  <a:pt x="4602392" y="5728226"/>
                </a:cubicBezTo>
                <a:cubicBezTo>
                  <a:pt x="4612465" y="5709105"/>
                  <a:pt x="4625997" y="5690684"/>
                  <a:pt x="4621856" y="5660552"/>
                </a:cubicBezTo>
                <a:cubicBezTo>
                  <a:pt x="4616790" y="5639999"/>
                  <a:pt x="4625857" y="5643459"/>
                  <a:pt x="4643530" y="5655169"/>
                </a:cubicBezTo>
                <a:cubicBezTo>
                  <a:pt x="4674573" y="5674464"/>
                  <a:pt x="4706924" y="5692395"/>
                  <a:pt x="4723127" y="5731475"/>
                </a:cubicBezTo>
                <a:cubicBezTo>
                  <a:pt x="4729119" y="5742451"/>
                  <a:pt x="4740800" y="5743185"/>
                  <a:pt x="4749023" y="5743220"/>
                </a:cubicBezTo>
                <a:cubicBezTo>
                  <a:pt x="4759861" y="5740528"/>
                  <a:pt x="4762937" y="5733013"/>
                  <a:pt x="4754795" y="5719974"/>
                </a:cubicBezTo>
                <a:cubicBezTo>
                  <a:pt x="4742349" y="5702811"/>
                  <a:pt x="4731211" y="5684285"/>
                  <a:pt x="4721380" y="5664396"/>
                </a:cubicBezTo>
                <a:cubicBezTo>
                  <a:pt x="4720536" y="5660970"/>
                  <a:pt x="4717540" y="5655482"/>
                  <a:pt x="4716696" y="5652057"/>
                </a:cubicBezTo>
                <a:cubicBezTo>
                  <a:pt x="4709860" y="5637655"/>
                  <a:pt x="4702180" y="5619828"/>
                  <a:pt x="4708714" y="5613012"/>
                </a:cubicBezTo>
                <a:cubicBezTo>
                  <a:pt x="4716556" y="5604832"/>
                  <a:pt x="4729383" y="5630209"/>
                  <a:pt x="4741064" y="5630943"/>
                </a:cubicBezTo>
                <a:cubicBezTo>
                  <a:pt x="4741064" y="5630943"/>
                  <a:pt x="4742371" y="5629580"/>
                  <a:pt x="4743678" y="5628217"/>
                </a:cubicBezTo>
                <a:cubicBezTo>
                  <a:pt x="4721483" y="5578161"/>
                  <a:pt x="4736703" y="5566591"/>
                  <a:pt x="4773979" y="5557851"/>
                </a:cubicBezTo>
                <a:cubicBezTo>
                  <a:pt x="4824244" y="5548482"/>
                  <a:pt x="4872358" y="5537051"/>
                  <a:pt x="4907182" y="5505032"/>
                </a:cubicBezTo>
                <a:cubicBezTo>
                  <a:pt x="4917637" y="5494125"/>
                  <a:pt x="4935773" y="5501046"/>
                  <a:pt x="4948218" y="5518209"/>
                </a:cubicBezTo>
                <a:cubicBezTo>
                  <a:pt x="4967117" y="5541559"/>
                  <a:pt x="4980105" y="5540929"/>
                  <a:pt x="4993556" y="5535511"/>
                </a:cubicBezTo>
                <a:cubicBezTo>
                  <a:pt x="5019995" y="5529464"/>
                  <a:pt x="5031376" y="5508980"/>
                  <a:pt x="5048366" y="5491257"/>
                </a:cubicBezTo>
                <a:cubicBezTo>
                  <a:pt x="5056670" y="5478288"/>
                  <a:pt x="5066281" y="5463956"/>
                  <a:pt x="5078043" y="5451687"/>
                </a:cubicBezTo>
                <a:cubicBezTo>
                  <a:pt x="5096340" y="5432601"/>
                  <a:pt x="5106714" y="5434698"/>
                  <a:pt x="5131605" y="5469024"/>
                </a:cubicBezTo>
                <a:cubicBezTo>
                  <a:pt x="5149197" y="5493737"/>
                  <a:pt x="5163874" y="5499959"/>
                  <a:pt x="5176098" y="5482900"/>
                </a:cubicBezTo>
                <a:cubicBezTo>
                  <a:pt x="5182633" y="5476084"/>
                  <a:pt x="5178794" y="5467171"/>
                  <a:pt x="5169344" y="5455496"/>
                </a:cubicBezTo>
                <a:cubicBezTo>
                  <a:pt x="5153440" y="5437634"/>
                  <a:pt x="5156517" y="5430118"/>
                  <a:pt x="5172120" y="5426762"/>
                </a:cubicBezTo>
                <a:cubicBezTo>
                  <a:pt x="5190335" y="5420680"/>
                  <a:pt x="5209858" y="5413234"/>
                  <a:pt x="5229381" y="5405788"/>
                </a:cubicBezTo>
                <a:cubicBezTo>
                  <a:pt x="5250211" y="5396979"/>
                  <a:pt x="5260284" y="5377858"/>
                  <a:pt x="5260446" y="5351852"/>
                </a:cubicBezTo>
                <a:cubicBezTo>
                  <a:pt x="5260526" y="5338848"/>
                  <a:pt x="5267061" y="5332032"/>
                  <a:pt x="5277898" y="5329340"/>
                </a:cubicBezTo>
                <a:cubicBezTo>
                  <a:pt x="5300417" y="5327382"/>
                  <a:pt x="5322936" y="5325424"/>
                  <a:pt x="5349294" y="5332380"/>
                </a:cubicBezTo>
                <a:cubicBezTo>
                  <a:pt x="5363127" y="5335176"/>
                  <a:pt x="5370506" y="5331786"/>
                  <a:pt x="5369280" y="5320145"/>
                </a:cubicBezTo>
                <a:cubicBezTo>
                  <a:pt x="5369060" y="5285924"/>
                  <a:pt x="5386049" y="5268201"/>
                  <a:pt x="5413795" y="5260791"/>
                </a:cubicBezTo>
                <a:cubicBezTo>
                  <a:pt x="5453686" y="5249324"/>
                  <a:pt x="5493576" y="5237859"/>
                  <a:pt x="5525324" y="5213354"/>
                </a:cubicBezTo>
                <a:cubicBezTo>
                  <a:pt x="5534472" y="5203811"/>
                  <a:pt x="5551381" y="5199092"/>
                  <a:pt x="5572975" y="5206712"/>
                </a:cubicBezTo>
                <a:cubicBezTo>
                  <a:pt x="5577659" y="5219051"/>
                  <a:pt x="5571125" y="5225868"/>
                  <a:pt x="5564590" y="5232684"/>
                </a:cubicBezTo>
                <a:cubicBezTo>
                  <a:pt x="5559362" y="5238137"/>
                  <a:pt x="5552828" y="5244954"/>
                  <a:pt x="5554054" y="5256594"/>
                </a:cubicBezTo>
                <a:cubicBezTo>
                  <a:pt x="5553129" y="5266171"/>
                  <a:pt x="5561271" y="5279210"/>
                  <a:pt x="5571184" y="5286096"/>
                </a:cubicBezTo>
                <a:cubicBezTo>
                  <a:pt x="5583247" y="5295044"/>
                  <a:pt x="5587630" y="5286165"/>
                  <a:pt x="5591551" y="5282075"/>
                </a:cubicBezTo>
                <a:cubicBezTo>
                  <a:pt x="5596778" y="5276622"/>
                  <a:pt x="5596859" y="5263619"/>
                  <a:pt x="5610229" y="5271204"/>
                </a:cubicBezTo>
                <a:cubicBezTo>
                  <a:pt x="5625751" y="5280852"/>
                  <a:pt x="5633893" y="5293890"/>
                  <a:pt x="5635964" y="5308955"/>
                </a:cubicBezTo>
                <a:cubicBezTo>
                  <a:pt x="5638034" y="5324021"/>
                  <a:pt x="5637954" y="5337025"/>
                  <a:pt x="5624503" y="5342443"/>
                </a:cubicBezTo>
                <a:cubicBezTo>
                  <a:pt x="5585839" y="5365549"/>
                  <a:pt x="5546330" y="5385230"/>
                  <a:pt x="5477871" y="5327449"/>
                </a:cubicBezTo>
                <a:cubicBezTo>
                  <a:pt x="5485169" y="5337062"/>
                  <a:pt x="5493774" y="5345311"/>
                  <a:pt x="5501073" y="5354924"/>
                </a:cubicBezTo>
                <a:cubicBezTo>
                  <a:pt x="5524274" y="5382398"/>
                  <a:pt x="5530185" y="5406378"/>
                  <a:pt x="5520955" y="5428924"/>
                </a:cubicBezTo>
                <a:cubicBezTo>
                  <a:pt x="5516572" y="5437803"/>
                  <a:pt x="5510882" y="5448045"/>
                  <a:pt x="5506499" y="5456924"/>
                </a:cubicBezTo>
                <a:cubicBezTo>
                  <a:pt x="5502960" y="5469228"/>
                  <a:pt x="5495581" y="5472619"/>
                  <a:pt x="5479215" y="5459546"/>
                </a:cubicBezTo>
                <a:cubicBezTo>
                  <a:pt x="5461542" y="5447836"/>
                  <a:pt x="5448554" y="5448465"/>
                  <a:pt x="5440712" y="5456645"/>
                </a:cubicBezTo>
                <a:cubicBezTo>
                  <a:pt x="5428106" y="5465489"/>
                  <a:pt x="5415499" y="5474333"/>
                  <a:pt x="5402893" y="5483177"/>
                </a:cubicBezTo>
                <a:cubicBezTo>
                  <a:pt x="5396358" y="5489993"/>
                  <a:pt x="5393282" y="5497508"/>
                  <a:pt x="5395815" y="5507785"/>
                </a:cubicBezTo>
                <a:cubicBezTo>
                  <a:pt x="5396498" y="5537218"/>
                  <a:pt x="5379970" y="5550151"/>
                  <a:pt x="5353993" y="5551410"/>
                </a:cubicBezTo>
                <a:cubicBezTo>
                  <a:pt x="5321100" y="5551271"/>
                  <a:pt x="5291203" y="5556619"/>
                  <a:pt x="5263456" y="5564031"/>
                </a:cubicBezTo>
                <a:cubicBezTo>
                  <a:pt x="5251312" y="5568086"/>
                  <a:pt x="5243552" y="5563262"/>
                  <a:pt x="5236716" y="5548860"/>
                </a:cubicBezTo>
                <a:cubicBezTo>
                  <a:pt x="5224733" y="5526909"/>
                  <a:pt x="5199682" y="5518590"/>
                  <a:pt x="5190071" y="5532921"/>
                </a:cubicBezTo>
                <a:cubicBezTo>
                  <a:pt x="5182229" y="5541101"/>
                  <a:pt x="5197751" y="5550748"/>
                  <a:pt x="5204205" y="5556935"/>
                </a:cubicBezTo>
                <a:cubicBezTo>
                  <a:pt x="5226562" y="5580985"/>
                  <a:pt x="5226944" y="5589199"/>
                  <a:pt x="5208265" y="5600070"/>
                </a:cubicBezTo>
                <a:cubicBezTo>
                  <a:pt x="5192200" y="5608215"/>
                  <a:pt x="5180981" y="5602693"/>
                  <a:pt x="5164234" y="5581405"/>
                </a:cubicBezTo>
                <a:cubicBezTo>
                  <a:pt x="5156936" y="5571792"/>
                  <a:pt x="5153095" y="5562879"/>
                  <a:pt x="5147949" y="5555329"/>
                </a:cubicBezTo>
                <a:cubicBezTo>
                  <a:pt x="5145797" y="5553266"/>
                  <a:pt x="5142339" y="5552567"/>
                  <a:pt x="5142339" y="5552567"/>
                </a:cubicBezTo>
                <a:cubicBezTo>
                  <a:pt x="5157919" y="5622443"/>
                  <a:pt x="5138154" y="5668898"/>
                  <a:pt x="5100716" y="5703645"/>
                </a:cubicBezTo>
                <a:cubicBezTo>
                  <a:pt x="5078499" y="5726821"/>
                  <a:pt x="5057588" y="5748633"/>
                  <a:pt x="5046127" y="5782120"/>
                </a:cubicBezTo>
                <a:cubicBezTo>
                  <a:pt x="5040818" y="5800577"/>
                  <a:pt x="5030444" y="5798480"/>
                  <a:pt x="5009775" y="5781282"/>
                </a:cubicBezTo>
                <a:cubicBezTo>
                  <a:pt x="4999019" y="5770970"/>
                  <a:pt x="4994254" y="5771635"/>
                  <a:pt x="4987719" y="5778451"/>
                </a:cubicBezTo>
                <a:cubicBezTo>
                  <a:pt x="4976420" y="5785932"/>
                  <a:pt x="4971574" y="5799599"/>
                  <a:pt x="4968879" y="5815329"/>
                </a:cubicBezTo>
                <a:cubicBezTo>
                  <a:pt x="4962404" y="5882374"/>
                  <a:pt x="4911676" y="5896531"/>
                  <a:pt x="4833144" y="5857872"/>
                </a:cubicBezTo>
                <a:cubicBezTo>
                  <a:pt x="4812013" y="5845463"/>
                  <a:pt x="4788730" y="5830992"/>
                  <a:pt x="4770052" y="5841863"/>
                </a:cubicBezTo>
                <a:cubicBezTo>
                  <a:pt x="4762673" y="5845254"/>
                  <a:pt x="4750529" y="5849309"/>
                  <a:pt x="4759978" y="5860984"/>
                </a:cubicBezTo>
                <a:cubicBezTo>
                  <a:pt x="4771579" y="5874721"/>
                  <a:pt x="4788408" y="5883006"/>
                  <a:pt x="4797556" y="5873463"/>
                </a:cubicBezTo>
                <a:cubicBezTo>
                  <a:pt x="4805397" y="5865283"/>
                  <a:pt x="4817079" y="5866017"/>
                  <a:pt x="4832600" y="5875664"/>
                </a:cubicBezTo>
                <a:cubicBezTo>
                  <a:pt x="4840361" y="5880488"/>
                  <a:pt x="4845970" y="5883249"/>
                  <a:pt x="4841587" y="5892128"/>
                </a:cubicBezTo>
                <a:cubicBezTo>
                  <a:pt x="4841125" y="5896917"/>
                  <a:pt x="4842813" y="5903768"/>
                  <a:pt x="4844503" y="5910619"/>
                </a:cubicBezTo>
                <a:cubicBezTo>
                  <a:pt x="4846573" y="5925685"/>
                  <a:pt x="4843496" y="5933201"/>
                  <a:pt x="4830508" y="5933830"/>
                </a:cubicBezTo>
                <a:cubicBezTo>
                  <a:pt x="4771175" y="5939738"/>
                  <a:pt x="4734582" y="5977910"/>
                  <a:pt x="4687694" y="6000981"/>
                </a:cubicBezTo>
                <a:cubicBezTo>
                  <a:pt x="4675088" y="6009825"/>
                  <a:pt x="4674544" y="6027618"/>
                  <a:pt x="4674001" y="6045410"/>
                </a:cubicBezTo>
                <a:cubicBezTo>
                  <a:pt x="4671608" y="6082358"/>
                  <a:pt x="4662761" y="6113119"/>
                  <a:pt x="4649148" y="6144544"/>
                </a:cubicBezTo>
                <a:cubicBezTo>
                  <a:pt x="4637767" y="6165028"/>
                  <a:pt x="4621241" y="6177961"/>
                  <a:pt x="4590117" y="6171670"/>
                </a:cubicBezTo>
                <a:cubicBezTo>
                  <a:pt x="4578435" y="6170936"/>
                  <a:pt x="4571056" y="6174327"/>
                  <a:pt x="4566673" y="6183205"/>
                </a:cubicBezTo>
                <a:cubicBezTo>
                  <a:pt x="4539066" y="6237841"/>
                  <a:pt x="4491716" y="6265701"/>
                  <a:pt x="4413866" y="6256474"/>
                </a:cubicBezTo>
                <a:cubicBezTo>
                  <a:pt x="4398727" y="6255041"/>
                  <a:pt x="4397801" y="6264619"/>
                  <a:pt x="4387809" y="6270737"/>
                </a:cubicBezTo>
                <a:cubicBezTo>
                  <a:pt x="4372588" y="6282307"/>
                  <a:pt x="4383727" y="6300833"/>
                  <a:pt x="4390099" y="6320024"/>
                </a:cubicBezTo>
                <a:cubicBezTo>
                  <a:pt x="4395628" y="6335788"/>
                  <a:pt x="4386943" y="6340542"/>
                  <a:pt x="4377412" y="6341871"/>
                </a:cubicBezTo>
                <a:cubicBezTo>
                  <a:pt x="4363117" y="6343864"/>
                  <a:pt x="4346670" y="6343794"/>
                  <a:pt x="4332375" y="6345787"/>
                </a:cubicBezTo>
                <a:cubicBezTo>
                  <a:pt x="4300326" y="6349073"/>
                  <a:pt x="4296787" y="6361377"/>
                  <a:pt x="4315605" y="6397730"/>
                </a:cubicBezTo>
                <a:cubicBezTo>
                  <a:pt x="4323749" y="6410769"/>
                  <a:pt x="4328432" y="6423108"/>
                  <a:pt x="4329659" y="6434748"/>
                </a:cubicBezTo>
                <a:cubicBezTo>
                  <a:pt x="4329196" y="6439537"/>
                  <a:pt x="4334343" y="6447087"/>
                  <a:pt x="4326120" y="6447052"/>
                </a:cubicBezTo>
                <a:cubicBezTo>
                  <a:pt x="4319203" y="6445654"/>
                  <a:pt x="4312749" y="6439467"/>
                  <a:pt x="4311061" y="6432616"/>
                </a:cubicBezTo>
                <a:cubicBezTo>
                  <a:pt x="4308065" y="6427128"/>
                  <a:pt x="4307221" y="6423702"/>
                  <a:pt x="4304225" y="6418214"/>
                </a:cubicBezTo>
                <a:cubicBezTo>
                  <a:pt x="4300848" y="6404512"/>
                  <a:pt x="4291398" y="6392837"/>
                  <a:pt x="4277103" y="6394830"/>
                </a:cubicBezTo>
                <a:cubicBezTo>
                  <a:pt x="4260656" y="6394760"/>
                  <a:pt x="4257580" y="6402276"/>
                  <a:pt x="4265260" y="6420103"/>
                </a:cubicBezTo>
                <a:cubicBezTo>
                  <a:pt x="4272558" y="6429715"/>
                  <a:pt x="4276398" y="6438629"/>
                  <a:pt x="4282389" y="6449605"/>
                </a:cubicBezTo>
                <a:cubicBezTo>
                  <a:pt x="4291376" y="6466069"/>
                  <a:pt x="4280539" y="6468760"/>
                  <a:pt x="4271853" y="6473514"/>
                </a:cubicBezTo>
                <a:cubicBezTo>
                  <a:pt x="4261017" y="6476206"/>
                  <a:pt x="4256332" y="6463867"/>
                  <a:pt x="4251185" y="6456317"/>
                </a:cubicBezTo>
                <a:cubicBezTo>
                  <a:pt x="4249034" y="6454254"/>
                  <a:pt x="4246882" y="6452192"/>
                  <a:pt x="4244731" y="6450130"/>
                </a:cubicBezTo>
                <a:cubicBezTo>
                  <a:pt x="4207777" y="6406855"/>
                  <a:pt x="4193945" y="6404059"/>
                  <a:pt x="4175567" y="6436149"/>
                </a:cubicBezTo>
                <a:cubicBezTo>
                  <a:pt x="4161573" y="6459359"/>
                  <a:pt x="4141969" y="6479808"/>
                  <a:pt x="4119370" y="6494770"/>
                </a:cubicBezTo>
                <a:cubicBezTo>
                  <a:pt x="4097615" y="6513156"/>
                  <a:pt x="4098841" y="6524797"/>
                  <a:pt x="4125883" y="6561185"/>
                </a:cubicBezTo>
                <a:cubicBezTo>
                  <a:pt x="4131030" y="6568735"/>
                  <a:pt x="4138328" y="6578348"/>
                  <a:pt x="4134407" y="6582437"/>
                </a:cubicBezTo>
                <a:cubicBezTo>
                  <a:pt x="4127872" y="6589254"/>
                  <a:pt x="4115346" y="6585094"/>
                  <a:pt x="4101976" y="6577509"/>
                </a:cubicBezTo>
                <a:cubicBezTo>
                  <a:pt x="4110280" y="6564541"/>
                  <a:pt x="4108210" y="6549475"/>
                  <a:pt x="4086235" y="6533640"/>
                </a:cubicBezTo>
                <a:cubicBezTo>
                  <a:pt x="4076323" y="6526754"/>
                  <a:pt x="4069406" y="6525356"/>
                  <a:pt x="4071477" y="6540422"/>
                </a:cubicBezTo>
                <a:cubicBezTo>
                  <a:pt x="4073085" y="6560277"/>
                  <a:pt x="4076844" y="6582194"/>
                  <a:pt x="4095743" y="6605544"/>
                </a:cubicBezTo>
                <a:cubicBezTo>
                  <a:pt x="4097894" y="6607606"/>
                  <a:pt x="4100045" y="6609668"/>
                  <a:pt x="4098738" y="6611031"/>
                </a:cubicBezTo>
                <a:cubicBezTo>
                  <a:pt x="4106800" y="6637073"/>
                  <a:pt x="4118864" y="6646021"/>
                  <a:pt x="4142689" y="6642700"/>
                </a:cubicBezTo>
                <a:cubicBezTo>
                  <a:pt x="4177814" y="6631899"/>
                  <a:pt x="4209481" y="6620398"/>
                  <a:pt x="4241611" y="6604108"/>
                </a:cubicBezTo>
                <a:cubicBezTo>
                  <a:pt x="4258983" y="6594600"/>
                  <a:pt x="4276273" y="6598095"/>
                  <a:pt x="4299937" y="6620781"/>
                </a:cubicBezTo>
                <a:cubicBezTo>
                  <a:pt x="4307236" y="6630393"/>
                  <a:pt x="4316303" y="6633854"/>
                  <a:pt x="4326215" y="6640740"/>
                </a:cubicBezTo>
                <a:cubicBezTo>
                  <a:pt x="4338279" y="6649688"/>
                  <a:pt x="4346884" y="6657938"/>
                  <a:pt x="4346803" y="6670941"/>
                </a:cubicBezTo>
                <a:cubicBezTo>
                  <a:pt x="4346722" y="6683944"/>
                  <a:pt x="4335503" y="6678422"/>
                  <a:pt x="4325129" y="6676324"/>
                </a:cubicBezTo>
                <a:cubicBezTo>
                  <a:pt x="4306531" y="6674193"/>
                  <a:pt x="4286626" y="6673424"/>
                  <a:pt x="4271868" y="6680205"/>
                </a:cubicBezTo>
                <a:cubicBezTo>
                  <a:pt x="4255804" y="6688350"/>
                  <a:pt x="4244041" y="6700620"/>
                  <a:pt x="4240884" y="6721139"/>
                </a:cubicBezTo>
                <a:cubicBezTo>
                  <a:pt x="4231574" y="6756688"/>
                  <a:pt x="4208050" y="6781227"/>
                  <a:pt x="4172925" y="6792029"/>
                </a:cubicBezTo>
                <a:cubicBezTo>
                  <a:pt x="4163394" y="6793358"/>
                  <a:pt x="4158629" y="6794022"/>
                  <a:pt x="4150024" y="6785772"/>
                </a:cubicBezTo>
                <a:cubicBezTo>
                  <a:pt x="4138424" y="6772035"/>
                  <a:pt x="4131507" y="6770637"/>
                  <a:pt x="4135729" y="6787765"/>
                </a:cubicBezTo>
                <a:cubicBezTo>
                  <a:pt x="4141639" y="6811744"/>
                  <a:pt x="4126882" y="6818526"/>
                  <a:pt x="4104826" y="6815695"/>
                </a:cubicBezTo>
                <a:cubicBezTo>
                  <a:pt x="4080618" y="6810801"/>
                  <a:pt x="4058562" y="6807970"/>
                  <a:pt x="4045030" y="6826392"/>
                </a:cubicBezTo>
                <a:cubicBezTo>
                  <a:pt x="4041110" y="6830482"/>
                  <a:pt x="4032887" y="6830447"/>
                  <a:pt x="4024281" y="6822198"/>
                </a:cubicBezTo>
                <a:cubicBezTo>
                  <a:pt x="4012681" y="6808461"/>
                  <a:pt x="4005764" y="6807062"/>
                  <a:pt x="3994927" y="6809754"/>
                </a:cubicBezTo>
                <a:cubicBezTo>
                  <a:pt x="3983627" y="6817235"/>
                  <a:pt x="3980551" y="6824750"/>
                  <a:pt x="3986080" y="6840515"/>
                </a:cubicBezTo>
                <a:lnTo>
                  <a:pt x="39960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DBBD7AF4-85B9-4326-9B84-2720BBD1DA95}"/>
              </a:ext>
            </a:extLst>
          </p:cNvPr>
          <p:cNvSpPr/>
          <p:nvPr userDrawn="1"/>
        </p:nvSpPr>
        <p:spPr>
          <a:xfrm>
            <a:off x="3252651" y="0"/>
            <a:ext cx="5225143" cy="6870090"/>
          </a:xfrm>
          <a:prstGeom prst="parallelogram">
            <a:avLst>
              <a:gd name="adj" fmla="val 56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4E2DD1-97C9-4DFE-B91C-F6D3E12EDC4C}"/>
              </a:ext>
            </a:extLst>
          </p:cNvPr>
          <p:cNvGrpSpPr/>
          <p:nvPr userDrawn="1"/>
        </p:nvGrpSpPr>
        <p:grpSpPr>
          <a:xfrm rot="1380000">
            <a:off x="6707952" y="-431423"/>
            <a:ext cx="189163" cy="7715072"/>
            <a:chOff x="6730398" y="-1500831"/>
            <a:chExt cx="189163" cy="7715072"/>
          </a:xfrm>
        </p:grpSpPr>
        <p:sp>
          <p:nvSpPr>
            <p:cNvPr id="46" name="AutoShape 105">
              <a:extLst>
                <a:ext uri="{FF2B5EF4-FFF2-40B4-BE49-F238E27FC236}">
                  <a16:creationId xmlns:a16="http://schemas.microsoft.com/office/drawing/2014/main" id="{40364E06-DD23-49E4-A474-772D3DB15C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7" name="AutoShape 106">
              <a:extLst>
                <a:ext uri="{FF2B5EF4-FFF2-40B4-BE49-F238E27FC236}">
                  <a16:creationId xmlns:a16="http://schemas.microsoft.com/office/drawing/2014/main" id="{B5E7A4B0-1A45-4422-ABC2-E46CAF104B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8" name="AutoShape 107">
              <a:extLst>
                <a:ext uri="{FF2B5EF4-FFF2-40B4-BE49-F238E27FC236}">
                  <a16:creationId xmlns:a16="http://schemas.microsoft.com/office/drawing/2014/main" id="{7E1AEE56-1152-473E-9F39-F884B275B5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9" name="AutoShape 113">
              <a:extLst>
                <a:ext uri="{FF2B5EF4-FFF2-40B4-BE49-F238E27FC236}">
                  <a16:creationId xmlns:a16="http://schemas.microsoft.com/office/drawing/2014/main" id="{CE7302A6-4D84-4AD8-9C14-DA24FBBB7E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0" name="AutoShape 114">
              <a:extLst>
                <a:ext uri="{FF2B5EF4-FFF2-40B4-BE49-F238E27FC236}">
                  <a16:creationId xmlns:a16="http://schemas.microsoft.com/office/drawing/2014/main" id="{037D3A02-8681-4D61-852F-804EE85B2D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1" name="AutoShape 115">
              <a:extLst>
                <a:ext uri="{FF2B5EF4-FFF2-40B4-BE49-F238E27FC236}">
                  <a16:creationId xmlns:a16="http://schemas.microsoft.com/office/drawing/2014/main" id="{73FDED84-4502-4EC5-BAFB-A0664EEE2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2" name="AutoShape 116">
              <a:extLst>
                <a:ext uri="{FF2B5EF4-FFF2-40B4-BE49-F238E27FC236}">
                  <a16:creationId xmlns:a16="http://schemas.microsoft.com/office/drawing/2014/main" id="{F3BC8879-9127-4437-89C7-3AC6B5B5F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3" name="AutoShape 117">
              <a:extLst>
                <a:ext uri="{FF2B5EF4-FFF2-40B4-BE49-F238E27FC236}">
                  <a16:creationId xmlns:a16="http://schemas.microsoft.com/office/drawing/2014/main" id="{410AD244-7236-416A-8D8D-890909F8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5" name="AutoShape 106">
              <a:extLst>
                <a:ext uri="{FF2B5EF4-FFF2-40B4-BE49-F238E27FC236}">
                  <a16:creationId xmlns:a16="http://schemas.microsoft.com/office/drawing/2014/main" id="{02E05BAB-3DD2-490F-863D-FA3D645817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6" name="AutoShape 107">
              <a:extLst>
                <a:ext uri="{FF2B5EF4-FFF2-40B4-BE49-F238E27FC236}">
                  <a16:creationId xmlns:a16="http://schemas.microsoft.com/office/drawing/2014/main" id="{CDB88CBC-A5B2-49DE-8974-3F00C17EF5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7" name="AutoShape 114">
              <a:extLst>
                <a:ext uri="{FF2B5EF4-FFF2-40B4-BE49-F238E27FC236}">
                  <a16:creationId xmlns:a16="http://schemas.microsoft.com/office/drawing/2014/main" id="{45C67A69-FA0A-4A72-AD54-323A03FBA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8" name="AutoShape 115">
              <a:extLst>
                <a:ext uri="{FF2B5EF4-FFF2-40B4-BE49-F238E27FC236}">
                  <a16:creationId xmlns:a16="http://schemas.microsoft.com/office/drawing/2014/main" id="{2B73C864-1173-463C-BB59-0910B16A39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9" name="AutoShape 116">
              <a:extLst>
                <a:ext uri="{FF2B5EF4-FFF2-40B4-BE49-F238E27FC236}">
                  <a16:creationId xmlns:a16="http://schemas.microsoft.com/office/drawing/2014/main" id="{8F9EC08B-3188-4C12-A41B-C491E3DD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0" name="AutoShape 117">
              <a:extLst>
                <a:ext uri="{FF2B5EF4-FFF2-40B4-BE49-F238E27FC236}">
                  <a16:creationId xmlns:a16="http://schemas.microsoft.com/office/drawing/2014/main" id="{F7DDE997-53DE-488B-8094-8F8143DFDE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1" name="AutoShape 118">
              <a:extLst>
                <a:ext uri="{FF2B5EF4-FFF2-40B4-BE49-F238E27FC236}">
                  <a16:creationId xmlns:a16="http://schemas.microsoft.com/office/drawing/2014/main" id="{C054AD28-D410-4C69-9D65-65DA8FD3BA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521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3" name="AutoShape 106">
              <a:extLst>
                <a:ext uri="{FF2B5EF4-FFF2-40B4-BE49-F238E27FC236}">
                  <a16:creationId xmlns:a16="http://schemas.microsoft.com/office/drawing/2014/main" id="{3ACA6E7C-BB6A-4471-8D06-E30763DB9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4" name="AutoShape 107">
              <a:extLst>
                <a:ext uri="{FF2B5EF4-FFF2-40B4-BE49-F238E27FC236}">
                  <a16:creationId xmlns:a16="http://schemas.microsoft.com/office/drawing/2014/main" id="{B611B7A7-7EF2-4C27-8F49-FBB91333D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5" name="AutoShape 113">
              <a:extLst>
                <a:ext uri="{FF2B5EF4-FFF2-40B4-BE49-F238E27FC236}">
                  <a16:creationId xmlns:a16="http://schemas.microsoft.com/office/drawing/2014/main" id="{9ACD62BE-2E65-4E1D-9C5B-36D9056647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6" name="AutoShape 114">
              <a:extLst>
                <a:ext uri="{FF2B5EF4-FFF2-40B4-BE49-F238E27FC236}">
                  <a16:creationId xmlns:a16="http://schemas.microsoft.com/office/drawing/2014/main" id="{E32DD7C0-C6D2-423C-9A4D-CB6C9A680E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7" name="AutoShape 115">
              <a:extLst>
                <a:ext uri="{FF2B5EF4-FFF2-40B4-BE49-F238E27FC236}">
                  <a16:creationId xmlns:a16="http://schemas.microsoft.com/office/drawing/2014/main" id="{100DD240-92EC-434B-9D9D-D9771C871C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8" name="AutoShape 116">
              <a:extLst>
                <a:ext uri="{FF2B5EF4-FFF2-40B4-BE49-F238E27FC236}">
                  <a16:creationId xmlns:a16="http://schemas.microsoft.com/office/drawing/2014/main" id="{F5236092-2F03-43CC-AC08-F742F8BDF5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9" name="AutoShape 117">
              <a:extLst>
                <a:ext uri="{FF2B5EF4-FFF2-40B4-BE49-F238E27FC236}">
                  <a16:creationId xmlns:a16="http://schemas.microsoft.com/office/drawing/2014/main" id="{C0857777-8CCB-4570-807D-033917AF27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1" name="AutoShape 106">
              <a:extLst>
                <a:ext uri="{FF2B5EF4-FFF2-40B4-BE49-F238E27FC236}">
                  <a16:creationId xmlns:a16="http://schemas.microsoft.com/office/drawing/2014/main" id="{D85B8C28-FFEF-4450-8DE8-F5DDAFD2C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2" name="AutoShape 107">
              <a:extLst>
                <a:ext uri="{FF2B5EF4-FFF2-40B4-BE49-F238E27FC236}">
                  <a16:creationId xmlns:a16="http://schemas.microsoft.com/office/drawing/2014/main" id="{E6268B39-BEEE-4EF7-9C11-E8D80FBC3A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3" name="AutoShape 114">
              <a:extLst>
                <a:ext uri="{FF2B5EF4-FFF2-40B4-BE49-F238E27FC236}">
                  <a16:creationId xmlns:a16="http://schemas.microsoft.com/office/drawing/2014/main" id="{7CD665D0-B115-4127-80DE-6C29177C99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4" name="AutoShape 115">
              <a:extLst>
                <a:ext uri="{FF2B5EF4-FFF2-40B4-BE49-F238E27FC236}">
                  <a16:creationId xmlns:a16="http://schemas.microsoft.com/office/drawing/2014/main" id="{59A41134-5DDB-4AA4-BE15-DABADEFD32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5" name="AutoShape 116">
              <a:extLst>
                <a:ext uri="{FF2B5EF4-FFF2-40B4-BE49-F238E27FC236}">
                  <a16:creationId xmlns:a16="http://schemas.microsoft.com/office/drawing/2014/main" id="{9FF3DC84-9715-44D6-8915-9111B55ED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6" name="AutoShape 117">
              <a:extLst>
                <a:ext uri="{FF2B5EF4-FFF2-40B4-BE49-F238E27FC236}">
                  <a16:creationId xmlns:a16="http://schemas.microsoft.com/office/drawing/2014/main" id="{DE7D4572-517F-4295-AA23-BB8D50B997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7" name="AutoShape 118">
              <a:extLst>
                <a:ext uri="{FF2B5EF4-FFF2-40B4-BE49-F238E27FC236}">
                  <a16:creationId xmlns:a16="http://schemas.microsoft.com/office/drawing/2014/main" id="{C0DEF49F-24A7-48A5-89EE-832D101BA3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8" name="AutoShape 116">
              <a:extLst>
                <a:ext uri="{FF2B5EF4-FFF2-40B4-BE49-F238E27FC236}">
                  <a16:creationId xmlns:a16="http://schemas.microsoft.com/office/drawing/2014/main" id="{AA93517F-0BBE-406D-9EC1-15AC35BB2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8539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5" name="AutoShape 116">
              <a:extLst>
                <a:ext uri="{FF2B5EF4-FFF2-40B4-BE49-F238E27FC236}">
                  <a16:creationId xmlns:a16="http://schemas.microsoft.com/office/drawing/2014/main" id="{5BDAE95A-5733-44D0-AC6F-77E6D317DF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42276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6" name="AutoShape 117">
              <a:extLst>
                <a:ext uri="{FF2B5EF4-FFF2-40B4-BE49-F238E27FC236}">
                  <a16:creationId xmlns:a16="http://schemas.microsoft.com/office/drawing/2014/main" id="{86BB8D88-E320-47B4-98CB-4A63B50A93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28521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8" name="AutoShape 116">
              <a:extLst>
                <a:ext uri="{FF2B5EF4-FFF2-40B4-BE49-F238E27FC236}">
                  <a16:creationId xmlns:a16="http://schemas.microsoft.com/office/drawing/2014/main" id="{F18E8D3E-A453-4FB6-A2A3-0863D8F590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63838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9" name="AutoShape 117">
              <a:extLst>
                <a:ext uri="{FF2B5EF4-FFF2-40B4-BE49-F238E27FC236}">
                  <a16:creationId xmlns:a16="http://schemas.microsoft.com/office/drawing/2014/main" id="{D6E86D6F-B41B-488A-A090-EFE0781045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150083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0" name="AutoShape 116">
              <a:extLst>
                <a:ext uri="{FF2B5EF4-FFF2-40B4-BE49-F238E27FC236}">
                  <a16:creationId xmlns:a16="http://schemas.microsoft.com/office/drawing/2014/main" id="{099DAA59-C520-4255-80BB-80D7D474A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20715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1" name="AutoShape 117">
              <a:extLst>
                <a:ext uri="{FF2B5EF4-FFF2-40B4-BE49-F238E27FC236}">
                  <a16:creationId xmlns:a16="http://schemas.microsoft.com/office/drawing/2014/main" id="{A06E9E83-F327-41F6-8AAD-BCF568E4C1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06960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9A6D0-C427-4360-AAA4-9B7478EFB7B7}"/>
              </a:ext>
            </a:extLst>
          </p:cNvPr>
          <p:cNvGrpSpPr/>
          <p:nvPr userDrawn="1"/>
        </p:nvGrpSpPr>
        <p:grpSpPr>
          <a:xfrm rot="1399368">
            <a:off x="4825536" y="-385291"/>
            <a:ext cx="192288" cy="7697328"/>
            <a:chOff x="5272429" y="250826"/>
            <a:chExt cx="192288" cy="7697328"/>
          </a:xfrm>
        </p:grpSpPr>
        <p:sp>
          <p:nvSpPr>
            <p:cNvPr id="13" name="AutoShape 105">
              <a:extLst>
                <a:ext uri="{FF2B5EF4-FFF2-40B4-BE49-F238E27FC236}">
                  <a16:creationId xmlns:a16="http://schemas.microsoft.com/office/drawing/2014/main" id="{89A935D1-4ED1-4004-A172-688073D2C4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4" name="AutoShape 106">
              <a:extLst>
                <a:ext uri="{FF2B5EF4-FFF2-40B4-BE49-F238E27FC236}">
                  <a16:creationId xmlns:a16="http://schemas.microsoft.com/office/drawing/2014/main" id="{57BFB70B-5C19-49FF-9686-4ECAE65AE1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" name="AutoShape 107">
              <a:extLst>
                <a:ext uri="{FF2B5EF4-FFF2-40B4-BE49-F238E27FC236}">
                  <a16:creationId xmlns:a16="http://schemas.microsoft.com/office/drawing/2014/main" id="{0B063952-3B08-4DCA-851E-BD60D9A6C1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6" name="AutoShape 113">
              <a:extLst>
                <a:ext uri="{FF2B5EF4-FFF2-40B4-BE49-F238E27FC236}">
                  <a16:creationId xmlns:a16="http://schemas.microsoft.com/office/drawing/2014/main" id="{FDF8219E-7468-40E3-9478-A15C89BC5B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7" name="AutoShape 114">
              <a:extLst>
                <a:ext uri="{FF2B5EF4-FFF2-40B4-BE49-F238E27FC236}">
                  <a16:creationId xmlns:a16="http://schemas.microsoft.com/office/drawing/2014/main" id="{17428E3A-1789-4799-BCE8-69B0DB1319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8" name="AutoShape 115">
              <a:extLst>
                <a:ext uri="{FF2B5EF4-FFF2-40B4-BE49-F238E27FC236}">
                  <a16:creationId xmlns:a16="http://schemas.microsoft.com/office/drawing/2014/main" id="{4B864787-490A-4765-8A4B-BA663FD530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9" name="AutoShape 116">
              <a:extLst>
                <a:ext uri="{FF2B5EF4-FFF2-40B4-BE49-F238E27FC236}">
                  <a16:creationId xmlns:a16="http://schemas.microsoft.com/office/drawing/2014/main" id="{CA68DBCC-49BE-49D2-BC5F-E13BC1F9A0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0" name="AutoShape 117">
              <a:extLst>
                <a:ext uri="{FF2B5EF4-FFF2-40B4-BE49-F238E27FC236}">
                  <a16:creationId xmlns:a16="http://schemas.microsoft.com/office/drawing/2014/main" id="{CB492E55-0FE3-4347-8A6C-CA0C5B273B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1" name="AutoShape 105">
              <a:extLst>
                <a:ext uri="{FF2B5EF4-FFF2-40B4-BE49-F238E27FC236}">
                  <a16:creationId xmlns:a16="http://schemas.microsoft.com/office/drawing/2014/main" id="{AB44A027-2164-4F01-9B32-B99ACC5170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50359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3" name="AutoShape 106">
              <a:extLst>
                <a:ext uri="{FF2B5EF4-FFF2-40B4-BE49-F238E27FC236}">
                  <a16:creationId xmlns:a16="http://schemas.microsoft.com/office/drawing/2014/main" id="{CD2D49F0-80FE-453E-B089-977B1E96D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4" name="AutoShape 107">
              <a:extLst>
                <a:ext uri="{FF2B5EF4-FFF2-40B4-BE49-F238E27FC236}">
                  <a16:creationId xmlns:a16="http://schemas.microsoft.com/office/drawing/2014/main" id="{24668B35-98A1-4238-8BC2-F8023E9801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7C6319F7-026B-4B9B-9645-DEC03FD161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6" name="AutoShape 115">
              <a:extLst>
                <a:ext uri="{FF2B5EF4-FFF2-40B4-BE49-F238E27FC236}">
                  <a16:creationId xmlns:a16="http://schemas.microsoft.com/office/drawing/2014/main" id="{3095B4C9-62B4-4297-BA9C-38E80FB53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7" name="AutoShape 116">
              <a:extLst>
                <a:ext uri="{FF2B5EF4-FFF2-40B4-BE49-F238E27FC236}">
                  <a16:creationId xmlns:a16="http://schemas.microsoft.com/office/drawing/2014/main" id="{E189B818-3DFA-45F0-A411-9D7CCA41E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8" name="AutoShape 117">
              <a:extLst>
                <a:ext uri="{FF2B5EF4-FFF2-40B4-BE49-F238E27FC236}">
                  <a16:creationId xmlns:a16="http://schemas.microsoft.com/office/drawing/2014/main" id="{581511A4-A56E-4767-B102-BD6270B662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0" name="AutoShape 105">
              <a:extLst>
                <a:ext uri="{FF2B5EF4-FFF2-40B4-BE49-F238E27FC236}">
                  <a16:creationId xmlns:a16="http://schemas.microsoft.com/office/drawing/2014/main" id="{E1BA6A1D-56D3-4D7D-BDF3-CB6860EE5D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2879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1" name="AutoShape 106">
              <a:extLst>
                <a:ext uri="{FF2B5EF4-FFF2-40B4-BE49-F238E27FC236}">
                  <a16:creationId xmlns:a16="http://schemas.microsoft.com/office/drawing/2014/main" id="{6FE81F30-D3D5-47E0-AE5B-486D05C2E9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2" name="AutoShape 107">
              <a:extLst>
                <a:ext uri="{FF2B5EF4-FFF2-40B4-BE49-F238E27FC236}">
                  <a16:creationId xmlns:a16="http://schemas.microsoft.com/office/drawing/2014/main" id="{40902874-FB06-42D3-A7A2-B8D2D1B601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3" name="AutoShape 113">
              <a:extLst>
                <a:ext uri="{FF2B5EF4-FFF2-40B4-BE49-F238E27FC236}">
                  <a16:creationId xmlns:a16="http://schemas.microsoft.com/office/drawing/2014/main" id="{60A81DD6-9613-47E6-BC0C-BB186D647B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4" name="AutoShape 114">
              <a:extLst>
                <a:ext uri="{FF2B5EF4-FFF2-40B4-BE49-F238E27FC236}">
                  <a16:creationId xmlns:a16="http://schemas.microsoft.com/office/drawing/2014/main" id="{04A3D937-583D-424D-8C00-DCD95A29F7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5" name="AutoShape 115">
              <a:extLst>
                <a:ext uri="{FF2B5EF4-FFF2-40B4-BE49-F238E27FC236}">
                  <a16:creationId xmlns:a16="http://schemas.microsoft.com/office/drawing/2014/main" id="{62FEF00D-92A9-4888-B637-F0B0448E73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6" name="AutoShape 116">
              <a:extLst>
                <a:ext uri="{FF2B5EF4-FFF2-40B4-BE49-F238E27FC236}">
                  <a16:creationId xmlns:a16="http://schemas.microsoft.com/office/drawing/2014/main" id="{10BCFE01-EFCE-43EC-9E48-AC05FAC76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7" name="AutoShape 117">
              <a:extLst>
                <a:ext uri="{FF2B5EF4-FFF2-40B4-BE49-F238E27FC236}">
                  <a16:creationId xmlns:a16="http://schemas.microsoft.com/office/drawing/2014/main" id="{3A58CAC6-5D3C-4776-80E4-2BDB698267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8" name="AutoShape 105">
              <a:extLst>
                <a:ext uri="{FF2B5EF4-FFF2-40B4-BE49-F238E27FC236}">
                  <a16:creationId xmlns:a16="http://schemas.microsoft.com/office/drawing/2014/main" id="{40E7CA34-CDD6-4D1B-9ADE-77D3CCD370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71920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9" name="AutoShape 106">
              <a:extLst>
                <a:ext uri="{FF2B5EF4-FFF2-40B4-BE49-F238E27FC236}">
                  <a16:creationId xmlns:a16="http://schemas.microsoft.com/office/drawing/2014/main" id="{ED08C5B6-C536-461D-9E4E-A5979BAED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0" name="AutoShape 107">
              <a:extLst>
                <a:ext uri="{FF2B5EF4-FFF2-40B4-BE49-F238E27FC236}">
                  <a16:creationId xmlns:a16="http://schemas.microsoft.com/office/drawing/2014/main" id="{5D54E176-05ED-4A61-BDEF-2421CAB95A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1" name="AutoShape 114">
              <a:extLst>
                <a:ext uri="{FF2B5EF4-FFF2-40B4-BE49-F238E27FC236}">
                  <a16:creationId xmlns:a16="http://schemas.microsoft.com/office/drawing/2014/main" id="{100C3022-D8DC-4B77-A9FE-863DCF0A06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2" name="AutoShape 115">
              <a:extLst>
                <a:ext uri="{FF2B5EF4-FFF2-40B4-BE49-F238E27FC236}">
                  <a16:creationId xmlns:a16="http://schemas.microsoft.com/office/drawing/2014/main" id="{8DF13659-CB87-449F-A917-57FADED67E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3" name="AutoShape 116">
              <a:extLst>
                <a:ext uri="{FF2B5EF4-FFF2-40B4-BE49-F238E27FC236}">
                  <a16:creationId xmlns:a16="http://schemas.microsoft.com/office/drawing/2014/main" id="{3A4BA360-8A68-4E04-9AB7-E7A8DDE43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4" name="AutoShape 117">
              <a:extLst>
                <a:ext uri="{FF2B5EF4-FFF2-40B4-BE49-F238E27FC236}">
                  <a16:creationId xmlns:a16="http://schemas.microsoft.com/office/drawing/2014/main" id="{5BBA88AD-4D19-4CAA-B7D0-8DAD3EF09E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5" name="AutoShape 118">
              <a:extLst>
                <a:ext uri="{FF2B5EF4-FFF2-40B4-BE49-F238E27FC236}">
                  <a16:creationId xmlns:a16="http://schemas.microsoft.com/office/drawing/2014/main" id="{760E9624-502E-4546-A431-5F4D77B680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7" name="AutoShape 117">
              <a:extLst>
                <a:ext uri="{FF2B5EF4-FFF2-40B4-BE49-F238E27FC236}">
                  <a16:creationId xmlns:a16="http://schemas.microsoft.com/office/drawing/2014/main" id="{88667913-121C-4875-87B5-081EAED56C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3750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9" name="AutoShape 117">
              <a:extLst>
                <a:ext uri="{FF2B5EF4-FFF2-40B4-BE49-F238E27FC236}">
                  <a16:creationId xmlns:a16="http://schemas.microsoft.com/office/drawing/2014/main" id="{53CEB8DB-84D3-4F56-A431-B2F4908352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8062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0" name="AutoShape 118">
              <a:extLst>
                <a:ext uri="{FF2B5EF4-FFF2-40B4-BE49-F238E27FC236}">
                  <a16:creationId xmlns:a16="http://schemas.microsoft.com/office/drawing/2014/main" id="{F76518E2-9AB3-4F59-A82C-BF33076CB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69438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2" name="AutoShape 117">
              <a:extLst>
                <a:ext uri="{FF2B5EF4-FFF2-40B4-BE49-F238E27FC236}">
                  <a16:creationId xmlns:a16="http://schemas.microsoft.com/office/drawing/2014/main" id="{4293EB78-E1FF-4D02-818B-AC09ADD51D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5906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5" name="AutoShape 118">
              <a:extLst>
                <a:ext uri="{FF2B5EF4-FFF2-40B4-BE49-F238E27FC236}">
                  <a16:creationId xmlns:a16="http://schemas.microsoft.com/office/drawing/2014/main" id="{2A472BE8-47E4-458A-84B1-1E78423779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1594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id="{03CFCBF6-15EF-4BB9-A168-194D926A1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1380000">
            <a:off x="6369101" y="228928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9295A6B5-DF1C-488A-8F50-6BEC29528E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1380000">
            <a:off x="5807554" y="153303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D611371A-9B35-487F-8E18-6EE0AF2474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1380000">
            <a:off x="5246006" y="2837136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A530480-E99C-44F4-A39C-2AAA3FF763C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1380000">
            <a:off x="4684458" y="4141240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3" name="Picture Placeholder 82">
            <a:extLst>
              <a:ext uri="{FF2B5EF4-FFF2-40B4-BE49-F238E27FC236}">
                <a16:creationId xmlns:a16="http://schemas.microsoft.com/office/drawing/2014/main" id="{EABE2A3D-F0B6-4B46-A2ED-2C40D23CC4E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4122910" y="544534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7B03822-6C0F-4D60-A6C5-ACCD837864DC}"/>
              </a:ext>
            </a:extLst>
          </p:cNvPr>
          <p:cNvSpPr/>
          <p:nvPr userDrawn="1"/>
        </p:nvSpPr>
        <p:spPr>
          <a:xfrm>
            <a:off x="6919098" y="-12307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C901C31-551D-4644-8AE2-F5446A3E6A9E}"/>
              </a:ext>
            </a:extLst>
          </p:cNvPr>
          <p:cNvSpPr/>
          <p:nvPr userDrawn="1"/>
        </p:nvSpPr>
        <p:spPr>
          <a:xfrm rot="10800000">
            <a:off x="3685813" y="6492604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8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235B9D-6015-40D4-818E-C923C5B32AA7}"/>
              </a:ext>
            </a:extLst>
          </p:cNvPr>
          <p:cNvSpPr/>
          <p:nvPr userDrawn="1"/>
        </p:nvSpPr>
        <p:spPr>
          <a:xfrm>
            <a:off x="1210800" y="910936"/>
            <a:ext cx="3541326" cy="5341614"/>
          </a:xfrm>
          <a:custGeom>
            <a:avLst/>
            <a:gdLst>
              <a:gd name="connsiteX0" fmla="*/ 4519949 w 4527329"/>
              <a:gd name="connsiteY0" fmla="*/ 493050 h 6828866"/>
              <a:gd name="connsiteX1" fmla="*/ 4519949 w 4527329"/>
              <a:gd name="connsiteY1" fmla="*/ 493050 h 6828866"/>
              <a:gd name="connsiteX2" fmla="*/ 4525775 w 4527329"/>
              <a:gd name="connsiteY2" fmla="*/ 471492 h 6828866"/>
              <a:gd name="connsiteX3" fmla="*/ 4523445 w 4527329"/>
              <a:gd name="connsiteY3" fmla="*/ 306597 h 6828866"/>
              <a:gd name="connsiteX4" fmla="*/ 4492563 w 4527329"/>
              <a:gd name="connsiteY4" fmla="*/ 223275 h 6828866"/>
              <a:gd name="connsiteX5" fmla="*/ 4438375 w 4527329"/>
              <a:gd name="connsiteY5" fmla="*/ 225023 h 6828866"/>
              <a:gd name="connsiteX6" fmla="*/ 4419147 w 4527329"/>
              <a:gd name="connsiteY6" fmla="*/ 246582 h 6828866"/>
              <a:gd name="connsiteX7" fmla="*/ 4371368 w 4527329"/>
              <a:gd name="connsiteY7" fmla="*/ 341557 h 6828866"/>
              <a:gd name="connsiteX8" fmla="*/ 4301448 w 4527329"/>
              <a:gd name="connsiteY8" fmla="*/ 377099 h 6828866"/>
              <a:gd name="connsiteX9" fmla="*/ 4025846 w 4527329"/>
              <a:gd name="connsiteY9" fmla="*/ 364281 h 6828866"/>
              <a:gd name="connsiteX10" fmla="*/ 3995548 w 4527329"/>
              <a:gd name="connsiteY10" fmla="*/ 286786 h 6828866"/>
              <a:gd name="connsiteX11" fmla="*/ 3907565 w 4527329"/>
              <a:gd name="connsiteY11" fmla="*/ 214535 h 6828866"/>
              <a:gd name="connsiteX12" fmla="*/ 3884841 w 4527329"/>
              <a:gd name="connsiteY12" fmla="*/ 223275 h 6828866"/>
              <a:gd name="connsiteX13" fmla="*/ 3867361 w 4527329"/>
              <a:gd name="connsiteY13" fmla="*/ 384674 h 6828866"/>
              <a:gd name="connsiteX14" fmla="*/ 3838227 w 4527329"/>
              <a:gd name="connsiteY14" fmla="*/ 579868 h 6828866"/>
              <a:gd name="connsiteX15" fmla="*/ 3470564 w 4527329"/>
              <a:gd name="connsiteY15" fmla="*/ 854304 h 6828866"/>
              <a:gd name="connsiteX16" fmla="*/ 3460659 w 4527329"/>
              <a:gd name="connsiteY16" fmla="*/ 851974 h 6828866"/>
              <a:gd name="connsiteX17" fmla="*/ 3442596 w 4527329"/>
              <a:gd name="connsiteY17" fmla="*/ 849060 h 6828866"/>
              <a:gd name="connsiteX18" fmla="*/ 3150097 w 4527329"/>
              <a:gd name="connsiteY18" fmla="*/ 849060 h 6828866"/>
              <a:gd name="connsiteX19" fmla="*/ 3122128 w 4527329"/>
              <a:gd name="connsiteY19" fmla="*/ 854304 h 6828866"/>
              <a:gd name="connsiteX20" fmla="*/ 3122128 w 4527329"/>
              <a:gd name="connsiteY20" fmla="*/ 854304 h 6828866"/>
              <a:gd name="connsiteX21" fmla="*/ 3122128 w 4527329"/>
              <a:gd name="connsiteY21" fmla="*/ 854304 h 6828866"/>
              <a:gd name="connsiteX22" fmla="*/ 2889644 w 4527329"/>
              <a:gd name="connsiteY22" fmla="*/ 847312 h 6828866"/>
              <a:gd name="connsiteX23" fmla="*/ 1280898 w 4527329"/>
              <a:gd name="connsiteY23" fmla="*/ 761077 h 6828866"/>
              <a:gd name="connsiteX24" fmla="*/ 1266914 w 4527329"/>
              <a:gd name="connsiteY24" fmla="*/ 756999 h 6828866"/>
              <a:gd name="connsiteX25" fmla="*/ 1074634 w 4527329"/>
              <a:gd name="connsiteY25" fmla="*/ 547238 h 6828866"/>
              <a:gd name="connsiteX26" fmla="*/ 1078130 w 4527329"/>
              <a:gd name="connsiteY26" fmla="*/ 288534 h 6828866"/>
              <a:gd name="connsiteX27" fmla="*/ 1067059 w 4527329"/>
              <a:gd name="connsiteY27" fmla="*/ 123056 h 6828866"/>
              <a:gd name="connsiteX28" fmla="*/ 1009375 w 4527329"/>
              <a:gd name="connsiteY28" fmla="*/ 56632 h 6828866"/>
              <a:gd name="connsiteX29" fmla="*/ 872448 w 4527329"/>
              <a:gd name="connsiteY29" fmla="*/ 33908 h 6828866"/>
              <a:gd name="connsiteX30" fmla="*/ 852055 w 4527329"/>
              <a:gd name="connsiteY30" fmla="*/ 58380 h 6828866"/>
              <a:gd name="connsiteX31" fmla="*/ 831079 w 4527329"/>
              <a:gd name="connsiteY31" fmla="*/ 124804 h 6828866"/>
              <a:gd name="connsiteX32" fmla="*/ 726781 w 4527329"/>
              <a:gd name="connsiteY32" fmla="*/ 199968 h 6828866"/>
              <a:gd name="connsiteX33" fmla="*/ 477399 w 4527329"/>
              <a:gd name="connsiteY33" fmla="*/ 194724 h 6828866"/>
              <a:gd name="connsiteX34" fmla="*/ 442439 w 4527329"/>
              <a:gd name="connsiteY34" fmla="*/ 122474 h 6828866"/>
              <a:gd name="connsiteX35" fmla="*/ 331732 w 4527329"/>
              <a:gd name="connsiteY35" fmla="*/ 8271 h 6828866"/>
              <a:gd name="connsiteX36" fmla="*/ 317748 w 4527329"/>
              <a:gd name="connsiteY36" fmla="*/ 5357 h 6828866"/>
              <a:gd name="connsiteX37" fmla="*/ 312504 w 4527329"/>
              <a:gd name="connsiteY37" fmla="*/ 33908 h 6828866"/>
              <a:gd name="connsiteX38" fmla="*/ 292111 w 4527329"/>
              <a:gd name="connsiteY38" fmla="*/ 324077 h 6828866"/>
              <a:gd name="connsiteX39" fmla="*/ 316583 w 4527329"/>
              <a:gd name="connsiteY39" fmla="*/ 353210 h 6828866"/>
              <a:gd name="connsiteX40" fmla="*/ 287449 w 4527329"/>
              <a:gd name="connsiteY40" fmla="*/ 398075 h 6828866"/>
              <a:gd name="connsiteX41" fmla="*/ 271135 w 4527329"/>
              <a:gd name="connsiteY41" fmla="*/ 681835 h 6828866"/>
              <a:gd name="connsiteX42" fmla="*/ 253655 w 4527329"/>
              <a:gd name="connsiteY42" fmla="*/ 1016286 h 6828866"/>
              <a:gd name="connsiteX43" fmla="*/ 226852 w 4527329"/>
              <a:gd name="connsiteY43" fmla="*/ 1487082 h 6828866"/>
              <a:gd name="connsiteX44" fmla="*/ 250159 w 4527329"/>
              <a:gd name="connsiteY44" fmla="*/ 1503396 h 6828866"/>
              <a:gd name="connsiteX45" fmla="*/ 292111 w 4527329"/>
              <a:gd name="connsiteY45" fmla="*/ 1515050 h 6828866"/>
              <a:gd name="connsiteX46" fmla="*/ 300851 w 4527329"/>
              <a:gd name="connsiteY46" fmla="*/ 1529616 h 6828866"/>
              <a:gd name="connsiteX47" fmla="*/ 226269 w 4527329"/>
              <a:gd name="connsiteY47" fmla="*/ 1529034 h 6828866"/>
              <a:gd name="connsiteX48" fmla="*/ 213451 w 4527329"/>
              <a:gd name="connsiteY48" fmla="*/ 1790652 h 6828866"/>
              <a:gd name="connsiteX49" fmla="*/ 181987 w 4527329"/>
              <a:gd name="connsiteY49" fmla="*/ 2404201 h 6828866"/>
              <a:gd name="connsiteX50" fmla="*/ 156932 w 4527329"/>
              <a:gd name="connsiteY50" fmla="*/ 2915783 h 6828866"/>
              <a:gd name="connsiteX51" fmla="*/ 156349 w 4527329"/>
              <a:gd name="connsiteY51" fmla="*/ 2922775 h 6828866"/>
              <a:gd name="connsiteX52" fmla="*/ 154601 w 4527329"/>
              <a:gd name="connsiteY52" fmla="*/ 2960066 h 6828866"/>
              <a:gd name="connsiteX53" fmla="*/ 156349 w 4527329"/>
              <a:gd name="connsiteY53" fmla="*/ 2974632 h 6828866"/>
              <a:gd name="connsiteX54" fmla="*/ 156349 w 4527329"/>
              <a:gd name="connsiteY54" fmla="*/ 3000270 h 6828866"/>
              <a:gd name="connsiteX55" fmla="*/ 151688 w 4527329"/>
              <a:gd name="connsiteY55" fmla="*/ 3042805 h 6828866"/>
              <a:gd name="connsiteX56" fmla="*/ 213451 w 4527329"/>
              <a:gd name="connsiteY56" fmla="*/ 3020080 h 6828866"/>
              <a:gd name="connsiteX57" fmla="*/ 213451 w 4527329"/>
              <a:gd name="connsiteY57" fmla="*/ 3003766 h 6828866"/>
              <a:gd name="connsiteX58" fmla="*/ 214033 w 4527329"/>
              <a:gd name="connsiteY58" fmla="*/ 3004349 h 6828866"/>
              <a:gd name="connsiteX59" fmla="*/ 297355 w 4527329"/>
              <a:gd name="connsiteY59" fmla="*/ 3017167 h 6828866"/>
              <a:gd name="connsiteX60" fmla="*/ 299686 w 4527329"/>
              <a:gd name="connsiteY60" fmla="*/ 3000270 h 6828866"/>
              <a:gd name="connsiteX61" fmla="*/ 385920 w 4527329"/>
              <a:gd name="connsiteY61" fmla="*/ 2916948 h 6828866"/>
              <a:gd name="connsiteX62" fmla="*/ 547902 w 4527329"/>
              <a:gd name="connsiteY62" fmla="*/ 2904712 h 6828866"/>
              <a:gd name="connsiteX63" fmla="*/ 669680 w 4527329"/>
              <a:gd name="connsiteY63" fmla="*/ 2904712 h 6828866"/>
              <a:gd name="connsiteX64" fmla="*/ 698813 w 4527329"/>
              <a:gd name="connsiteY64" fmla="*/ 2930350 h 6828866"/>
              <a:gd name="connsiteX65" fmla="*/ 716293 w 4527329"/>
              <a:gd name="connsiteY65" fmla="*/ 3016002 h 6828866"/>
              <a:gd name="connsiteX66" fmla="*/ 715710 w 4527329"/>
              <a:gd name="connsiteY66" fmla="*/ 3027073 h 6828866"/>
              <a:gd name="connsiteX67" fmla="*/ 715710 w 4527329"/>
              <a:gd name="connsiteY67" fmla="*/ 3032317 h 6828866"/>
              <a:gd name="connsiteX68" fmla="*/ 698813 w 4527329"/>
              <a:gd name="connsiteY68" fmla="*/ 3071938 h 6828866"/>
              <a:gd name="connsiteX69" fmla="*/ 691238 w 4527329"/>
              <a:gd name="connsiteY69" fmla="*/ 3088836 h 6828866"/>
              <a:gd name="connsiteX70" fmla="*/ 686577 w 4527329"/>
              <a:gd name="connsiteY70" fmla="*/ 3109229 h 6828866"/>
              <a:gd name="connsiteX71" fmla="*/ 654530 w 4527329"/>
              <a:gd name="connsiteY71" fmla="*/ 3133701 h 6828866"/>
              <a:gd name="connsiteX72" fmla="*/ 575287 w 4527329"/>
              <a:gd name="connsiteY72" fmla="*/ 3158173 h 6828866"/>
              <a:gd name="connsiteX73" fmla="*/ 424959 w 4527329"/>
              <a:gd name="connsiteY73" fmla="*/ 3155259 h 6828866"/>
              <a:gd name="connsiteX74" fmla="*/ 350960 w 4527329"/>
              <a:gd name="connsiteY74" fmla="*/ 3140110 h 6828866"/>
              <a:gd name="connsiteX75" fmla="*/ 320662 w 4527329"/>
              <a:gd name="connsiteY75" fmla="*/ 3116221 h 6828866"/>
              <a:gd name="connsiteX76" fmla="*/ 320662 w 4527329"/>
              <a:gd name="connsiteY76" fmla="*/ 3115056 h 6828866"/>
              <a:gd name="connsiteX77" fmla="*/ 297938 w 4527329"/>
              <a:gd name="connsiteY77" fmla="*/ 3085922 h 6828866"/>
              <a:gd name="connsiteX78" fmla="*/ 269969 w 4527329"/>
              <a:gd name="connsiteY78" fmla="*/ 3084757 h 6828866"/>
              <a:gd name="connsiteX79" fmla="*/ 232096 w 4527329"/>
              <a:gd name="connsiteY79" fmla="*/ 3086505 h 6828866"/>
              <a:gd name="connsiteX80" fmla="*/ 184317 w 4527329"/>
              <a:gd name="connsiteY80" fmla="*/ 3112725 h 6828866"/>
              <a:gd name="connsiteX81" fmla="*/ 172664 w 4527329"/>
              <a:gd name="connsiteY81" fmla="*/ 3119717 h 6828866"/>
              <a:gd name="connsiteX82" fmla="*/ 145279 w 4527329"/>
              <a:gd name="connsiteY82" fmla="*/ 3154094 h 6828866"/>
              <a:gd name="connsiteX83" fmla="*/ 112649 w 4527329"/>
              <a:gd name="connsiteY83" fmla="*/ 3825910 h 6828866"/>
              <a:gd name="connsiteX84" fmla="*/ 112066 w 4527329"/>
              <a:gd name="connsiteY84" fmla="*/ 3969246 h 6828866"/>
              <a:gd name="connsiteX85" fmla="*/ 147609 w 4527329"/>
              <a:gd name="connsiteY85" fmla="*/ 3958176 h 6828866"/>
              <a:gd name="connsiteX86" fmla="*/ 147609 w 4527329"/>
              <a:gd name="connsiteY86" fmla="*/ 3961672 h 6828866"/>
              <a:gd name="connsiteX87" fmla="*/ 138287 w 4527329"/>
              <a:gd name="connsiteY87" fmla="*/ 3968081 h 6828866"/>
              <a:gd name="connsiteX88" fmla="*/ 102744 w 4527329"/>
              <a:gd name="connsiteY88" fmla="*/ 4020521 h 6828866"/>
              <a:gd name="connsiteX89" fmla="*/ 56130 w 4527329"/>
              <a:gd name="connsiteY89" fmla="*/ 5021544 h 6828866"/>
              <a:gd name="connsiteX90" fmla="*/ 194 w 4527329"/>
              <a:gd name="connsiteY90" fmla="*/ 6497442 h 6828866"/>
              <a:gd name="connsiteX91" fmla="*/ 5438 w 4527329"/>
              <a:gd name="connsiteY91" fmla="*/ 6545803 h 6828866"/>
              <a:gd name="connsiteX92" fmla="*/ 57296 w 4527329"/>
              <a:gd name="connsiteY92" fmla="*/ 6620385 h 6828866"/>
              <a:gd name="connsiteX93" fmla="*/ 73028 w 4527329"/>
              <a:gd name="connsiteY93" fmla="*/ 6640778 h 6828866"/>
              <a:gd name="connsiteX94" fmla="*/ 109153 w 4527329"/>
              <a:gd name="connsiteY94" fmla="*/ 6646023 h 6828866"/>
              <a:gd name="connsiteX95" fmla="*/ 152271 w 4527329"/>
              <a:gd name="connsiteY95" fmla="*/ 6570276 h 6828866"/>
              <a:gd name="connsiteX96" fmla="*/ 257733 w 4527329"/>
              <a:gd name="connsiteY96" fmla="*/ 6489867 h 6828866"/>
              <a:gd name="connsiteX97" fmla="*/ 487305 w 4527329"/>
              <a:gd name="connsiteY97" fmla="*/ 6491033 h 6828866"/>
              <a:gd name="connsiteX98" fmla="*/ 540327 w 4527329"/>
              <a:gd name="connsiteY98" fmla="*/ 6529489 h 6828866"/>
              <a:gd name="connsiteX99" fmla="*/ 540327 w 4527329"/>
              <a:gd name="connsiteY99" fmla="*/ 6529489 h 6828866"/>
              <a:gd name="connsiteX100" fmla="*/ 558973 w 4527329"/>
              <a:gd name="connsiteY100" fmla="*/ 6563867 h 6828866"/>
              <a:gd name="connsiteX101" fmla="*/ 722120 w 4527329"/>
              <a:gd name="connsiteY101" fmla="*/ 6677487 h 6828866"/>
              <a:gd name="connsiteX102" fmla="*/ 768150 w 4527329"/>
              <a:gd name="connsiteY102" fmla="*/ 6653014 h 6828866"/>
              <a:gd name="connsiteX103" fmla="*/ 786213 w 4527329"/>
              <a:gd name="connsiteY103" fmla="*/ 6456073 h 6828866"/>
              <a:gd name="connsiteX104" fmla="*/ 820591 w 4527329"/>
              <a:gd name="connsiteY104" fmla="*/ 6193873 h 6828866"/>
              <a:gd name="connsiteX105" fmla="*/ 956352 w 4527329"/>
              <a:gd name="connsiteY105" fmla="*/ 6026646 h 6828866"/>
              <a:gd name="connsiteX106" fmla="*/ 1114255 w 4527329"/>
              <a:gd name="connsiteY106" fmla="*/ 5992269 h 6828866"/>
              <a:gd name="connsiteX107" fmla="*/ 1716151 w 4527329"/>
              <a:gd name="connsiteY107" fmla="*/ 6011497 h 6828866"/>
              <a:gd name="connsiteX108" fmla="*/ 2227733 w 4527329"/>
              <a:gd name="connsiteY108" fmla="*/ 6035386 h 6828866"/>
              <a:gd name="connsiteX109" fmla="*/ 2959564 w 4527329"/>
              <a:gd name="connsiteY109" fmla="*/ 6075008 h 6828866"/>
              <a:gd name="connsiteX110" fmla="*/ 3426864 w 4527329"/>
              <a:gd name="connsiteY110" fmla="*/ 6109968 h 6828866"/>
              <a:gd name="connsiteX111" fmla="*/ 3521256 w 4527329"/>
              <a:gd name="connsiteY111" fmla="*/ 6169983 h 6828866"/>
              <a:gd name="connsiteX112" fmla="*/ 3541649 w 4527329"/>
              <a:gd name="connsiteY112" fmla="*/ 6208439 h 6828866"/>
              <a:gd name="connsiteX113" fmla="*/ 3553885 w 4527329"/>
              <a:gd name="connsiteY113" fmla="*/ 6331964 h 6828866"/>
              <a:gd name="connsiteX114" fmla="*/ 3554468 w 4527329"/>
              <a:gd name="connsiteY114" fmla="*/ 6633203 h 6828866"/>
              <a:gd name="connsiteX115" fmla="*/ 3556216 w 4527329"/>
              <a:gd name="connsiteY115" fmla="*/ 6649518 h 6828866"/>
              <a:gd name="connsiteX116" fmla="*/ 3554468 w 4527329"/>
              <a:gd name="connsiteY116" fmla="*/ 6633203 h 6828866"/>
              <a:gd name="connsiteX117" fmla="*/ 3556216 w 4527329"/>
              <a:gd name="connsiteY117" fmla="*/ 6731674 h 6828866"/>
              <a:gd name="connsiteX118" fmla="*/ 3585349 w 4527329"/>
              <a:gd name="connsiteY118" fmla="*/ 6766052 h 6828866"/>
              <a:gd name="connsiteX119" fmla="*/ 3633711 w 4527329"/>
              <a:gd name="connsiteY119" fmla="*/ 6805090 h 6828866"/>
              <a:gd name="connsiteX120" fmla="*/ 3659348 w 4527329"/>
              <a:gd name="connsiteY120" fmla="*/ 6826650 h 6828866"/>
              <a:gd name="connsiteX121" fmla="*/ 3683820 w 4527329"/>
              <a:gd name="connsiteY121" fmla="*/ 6805674 h 6828866"/>
              <a:gd name="connsiteX122" fmla="*/ 3702466 w 4527329"/>
              <a:gd name="connsiteY122" fmla="*/ 6760225 h 6828866"/>
              <a:gd name="connsiteX123" fmla="*/ 3817834 w 4527329"/>
              <a:gd name="connsiteY123" fmla="*/ 6661172 h 6828866"/>
              <a:gd name="connsiteX124" fmla="*/ 4052649 w 4527329"/>
              <a:gd name="connsiteY124" fmla="*/ 6672243 h 6828866"/>
              <a:gd name="connsiteX125" fmla="*/ 4105672 w 4527329"/>
              <a:gd name="connsiteY125" fmla="*/ 6724683 h 6828866"/>
              <a:gd name="connsiteX126" fmla="*/ 4158112 w 4527329"/>
              <a:gd name="connsiteY126" fmla="*/ 6792855 h 6828866"/>
              <a:gd name="connsiteX127" fmla="*/ 4184332 w 4527329"/>
              <a:gd name="connsiteY127" fmla="*/ 6810917 h 6828866"/>
              <a:gd name="connsiteX128" fmla="*/ 4202977 w 4527329"/>
              <a:gd name="connsiteY128" fmla="*/ 6829563 h 6828866"/>
              <a:gd name="connsiteX129" fmla="*/ 4215214 w 4527329"/>
              <a:gd name="connsiteY129" fmla="*/ 6802760 h 6828866"/>
              <a:gd name="connsiteX130" fmla="*/ 4217544 w 4527329"/>
              <a:gd name="connsiteY130" fmla="*/ 6785280 h 6828866"/>
              <a:gd name="connsiteX131" fmla="*/ 4264740 w 4527329"/>
              <a:gd name="connsiteY131" fmla="*/ 6044709 h 6828866"/>
              <a:gd name="connsiteX132" fmla="*/ 4298535 w 4527329"/>
              <a:gd name="connsiteY132" fmla="*/ 5423003 h 6828866"/>
              <a:gd name="connsiteX133" fmla="*/ 4298535 w 4527329"/>
              <a:gd name="connsiteY133" fmla="*/ 5336185 h 6828866"/>
              <a:gd name="connsiteX134" fmla="*/ 4217544 w 4527329"/>
              <a:gd name="connsiteY134" fmla="*/ 5469616 h 6828866"/>
              <a:gd name="connsiteX135" fmla="*/ 4217544 w 4527329"/>
              <a:gd name="connsiteY135" fmla="*/ 5469616 h 6828866"/>
              <a:gd name="connsiteX136" fmla="*/ 4217544 w 4527329"/>
              <a:gd name="connsiteY136" fmla="*/ 5469616 h 6828866"/>
              <a:gd name="connsiteX137" fmla="*/ 4273480 w 4527329"/>
              <a:gd name="connsiteY137" fmla="*/ 5361240 h 6828866"/>
              <a:gd name="connsiteX138" fmla="*/ 4306110 w 4527329"/>
              <a:gd name="connsiteY138" fmla="*/ 5277918 h 6828866"/>
              <a:gd name="connsiteX139" fmla="*/ 4329999 w 4527329"/>
              <a:gd name="connsiteY139" fmla="*/ 4789060 h 6828866"/>
              <a:gd name="connsiteX140" fmla="*/ 4354471 w 4527329"/>
              <a:gd name="connsiteY140" fmla="*/ 4294375 h 6828866"/>
              <a:gd name="connsiteX141" fmla="*/ 4393510 w 4527329"/>
              <a:gd name="connsiteY141" fmla="*/ 3523506 h 6828866"/>
              <a:gd name="connsiteX142" fmla="*/ 4418564 w 4527329"/>
              <a:gd name="connsiteY142" fmla="*/ 2990947 h 6828866"/>
              <a:gd name="connsiteX143" fmla="*/ 4463430 w 4527329"/>
              <a:gd name="connsiteY143" fmla="*/ 2060427 h 6828866"/>
              <a:gd name="connsiteX144" fmla="*/ 4488485 w 4527329"/>
              <a:gd name="connsiteY144" fmla="*/ 1524955 h 6828866"/>
              <a:gd name="connsiteX145" fmla="*/ 4527523 w 4527329"/>
              <a:gd name="connsiteY145" fmla="*/ 523932 h 6828866"/>
              <a:gd name="connsiteX146" fmla="*/ 4519949 w 4527329"/>
              <a:gd name="connsiteY146" fmla="*/ 493050 h 6828866"/>
              <a:gd name="connsiteX147" fmla="*/ 4519949 w 4527329"/>
              <a:gd name="connsiteY147" fmla="*/ 493050 h 6828866"/>
              <a:gd name="connsiteX148" fmla="*/ 544989 w 4527329"/>
              <a:gd name="connsiteY148" fmla="*/ 6081417 h 6828866"/>
              <a:gd name="connsiteX149" fmla="*/ 540327 w 4527329"/>
              <a:gd name="connsiteY149" fmla="*/ 6094236 h 6828866"/>
              <a:gd name="connsiteX150" fmla="*/ 483809 w 4527329"/>
              <a:gd name="connsiteY150" fmla="*/ 6133275 h 6828866"/>
              <a:gd name="connsiteX151" fmla="*/ 272300 w 4527329"/>
              <a:gd name="connsiteY151" fmla="*/ 6138519 h 6828866"/>
              <a:gd name="connsiteX152" fmla="*/ 206459 w 4527329"/>
              <a:gd name="connsiteY152" fmla="*/ 6127448 h 6828866"/>
              <a:gd name="connsiteX153" fmla="*/ 152853 w 4527329"/>
              <a:gd name="connsiteY153" fmla="*/ 6064520 h 6828866"/>
              <a:gd name="connsiteX154" fmla="*/ 159263 w 4527329"/>
              <a:gd name="connsiteY154" fmla="*/ 5995182 h 6828866"/>
              <a:gd name="connsiteX155" fmla="*/ 321827 w 4527329"/>
              <a:gd name="connsiteY155" fmla="*/ 5887389 h 6828866"/>
              <a:gd name="connsiteX156" fmla="*/ 524595 w 4527329"/>
              <a:gd name="connsiteY156" fmla="*/ 5903121 h 6828866"/>
              <a:gd name="connsiteX157" fmla="*/ 563634 w 4527329"/>
              <a:gd name="connsiteY157" fmla="*/ 5923515 h 6828866"/>
              <a:gd name="connsiteX158" fmla="*/ 544989 w 4527329"/>
              <a:gd name="connsiteY158" fmla="*/ 6081417 h 6828866"/>
              <a:gd name="connsiteX159" fmla="*/ 575870 w 4527329"/>
              <a:gd name="connsiteY159" fmla="*/ 5497584 h 6828866"/>
              <a:gd name="connsiteX160" fmla="*/ 526343 w 4527329"/>
              <a:gd name="connsiteY160" fmla="*/ 5534875 h 6828866"/>
              <a:gd name="connsiteX161" fmla="*/ 282205 w 4527329"/>
              <a:gd name="connsiteY161" fmla="*/ 5537788 h 6828866"/>
              <a:gd name="connsiteX162" fmla="*/ 265891 w 4527329"/>
              <a:gd name="connsiteY162" fmla="*/ 5532544 h 6828866"/>
              <a:gd name="connsiteX163" fmla="*/ 211703 w 4527329"/>
              <a:gd name="connsiteY163" fmla="*/ 5523804 h 6828866"/>
              <a:gd name="connsiteX164" fmla="*/ 182569 w 4527329"/>
              <a:gd name="connsiteY164" fmla="*/ 5489427 h 6828866"/>
              <a:gd name="connsiteX165" fmla="*/ 183152 w 4527329"/>
              <a:gd name="connsiteY165" fmla="*/ 5402609 h 6828866"/>
              <a:gd name="connsiteX166" fmla="*/ 311922 w 4527329"/>
              <a:gd name="connsiteY166" fmla="*/ 5292485 h 6828866"/>
              <a:gd name="connsiteX167" fmla="*/ 581114 w 4527329"/>
              <a:gd name="connsiteY167" fmla="*/ 5298312 h 6828866"/>
              <a:gd name="connsiteX168" fmla="*/ 607917 w 4527329"/>
              <a:gd name="connsiteY168" fmla="*/ 5312878 h 6828866"/>
              <a:gd name="connsiteX169" fmla="*/ 575870 w 4527329"/>
              <a:gd name="connsiteY169" fmla="*/ 5497584 h 6828866"/>
              <a:gd name="connsiteX170" fmla="*/ 637633 w 4527329"/>
              <a:gd name="connsiteY170" fmla="*/ 4745943 h 6828866"/>
              <a:gd name="connsiteX171" fmla="*/ 628310 w 4527329"/>
              <a:gd name="connsiteY171" fmla="*/ 4870634 h 6828866"/>
              <a:gd name="connsiteX172" fmla="*/ 592185 w 4527329"/>
              <a:gd name="connsiteY172" fmla="*/ 4944050 h 6828866"/>
              <a:gd name="connsiteX173" fmla="*/ 354456 w 4527329"/>
              <a:gd name="connsiteY173" fmla="*/ 4955703 h 6828866"/>
              <a:gd name="connsiteX174" fmla="*/ 283953 w 4527329"/>
              <a:gd name="connsiteY174" fmla="*/ 4938806 h 6828866"/>
              <a:gd name="connsiteX175" fmla="*/ 229183 w 4527329"/>
              <a:gd name="connsiteY175" fmla="*/ 4880539 h 6828866"/>
              <a:gd name="connsiteX176" fmla="*/ 241419 w 4527329"/>
              <a:gd name="connsiteY176" fmla="*/ 4775659 h 6828866"/>
              <a:gd name="connsiteX177" fmla="*/ 314252 w 4527329"/>
              <a:gd name="connsiteY177" fmla="*/ 4729628 h 6828866"/>
              <a:gd name="connsiteX178" fmla="*/ 441856 w 4527329"/>
              <a:gd name="connsiteY178" fmla="*/ 4719140 h 6828866"/>
              <a:gd name="connsiteX179" fmla="*/ 610830 w 4527329"/>
              <a:gd name="connsiteY179" fmla="*/ 4716809 h 6828866"/>
              <a:gd name="connsiteX180" fmla="*/ 637633 w 4527329"/>
              <a:gd name="connsiteY180" fmla="*/ 4745943 h 6828866"/>
              <a:gd name="connsiteX181" fmla="*/ 656861 w 4527329"/>
              <a:gd name="connsiteY181" fmla="*/ 4264076 h 6828866"/>
              <a:gd name="connsiteX182" fmla="*/ 620736 w 4527329"/>
              <a:gd name="connsiteY182" fmla="*/ 4343902 h 6828866"/>
              <a:gd name="connsiteX183" fmla="*/ 517603 w 4527329"/>
              <a:gd name="connsiteY183" fmla="*/ 4358469 h 6828866"/>
              <a:gd name="connsiteX184" fmla="*/ 544989 w 4527329"/>
              <a:gd name="connsiteY184" fmla="*/ 4368374 h 6828866"/>
              <a:gd name="connsiteX185" fmla="*/ 522265 w 4527329"/>
              <a:gd name="connsiteY185" fmla="*/ 4373618 h 6828866"/>
              <a:gd name="connsiteX186" fmla="*/ 458171 w 4527329"/>
              <a:gd name="connsiteY186" fmla="*/ 4361965 h 6828866"/>
              <a:gd name="connsiteX187" fmla="*/ 343386 w 4527329"/>
              <a:gd name="connsiteY187" fmla="*/ 4347398 h 6828866"/>
              <a:gd name="connsiteX188" fmla="*/ 300851 w 4527329"/>
              <a:gd name="connsiteY188" fmla="*/ 4338658 h 6828866"/>
              <a:gd name="connsiteX189" fmla="*/ 252489 w 4527329"/>
              <a:gd name="connsiteY189" fmla="*/ 4276313 h 6828866"/>
              <a:gd name="connsiteX190" fmla="*/ 393495 w 4527329"/>
              <a:gd name="connsiteY190" fmla="*/ 4124236 h 6828866"/>
              <a:gd name="connsiteX191" fmla="*/ 629476 w 4527329"/>
              <a:gd name="connsiteY191" fmla="*/ 4123653 h 6828866"/>
              <a:gd name="connsiteX192" fmla="*/ 656278 w 4527329"/>
              <a:gd name="connsiteY192" fmla="*/ 4148126 h 6828866"/>
              <a:gd name="connsiteX193" fmla="*/ 656861 w 4527329"/>
              <a:gd name="connsiteY193" fmla="*/ 4264076 h 6828866"/>
              <a:gd name="connsiteX194" fmla="*/ 683664 w 4527329"/>
              <a:gd name="connsiteY194" fmla="*/ 3686653 h 6828866"/>
              <a:gd name="connsiteX195" fmla="*/ 603255 w 4527329"/>
              <a:gd name="connsiteY195" fmla="*/ 3757155 h 6828866"/>
              <a:gd name="connsiteX196" fmla="*/ 493714 w 4527329"/>
              <a:gd name="connsiteY196" fmla="*/ 3760651 h 6828866"/>
              <a:gd name="connsiteX197" fmla="*/ 355039 w 4527329"/>
              <a:gd name="connsiteY197" fmla="*/ 3750163 h 6828866"/>
              <a:gd name="connsiteX198" fmla="*/ 269387 w 4527329"/>
              <a:gd name="connsiteY198" fmla="*/ 3659850 h 6828866"/>
              <a:gd name="connsiteX199" fmla="*/ 276961 w 4527329"/>
              <a:gd name="connsiteY199" fmla="*/ 3576528 h 6828866"/>
              <a:gd name="connsiteX200" fmla="*/ 346882 w 4527329"/>
              <a:gd name="connsiteY200" fmla="*/ 3515348 h 6828866"/>
              <a:gd name="connsiteX201" fmla="*/ 588106 w 4527329"/>
              <a:gd name="connsiteY201" fmla="*/ 3511270 h 6828866"/>
              <a:gd name="connsiteX202" fmla="*/ 639964 w 4527329"/>
              <a:gd name="connsiteY202" fmla="*/ 3517096 h 6828866"/>
              <a:gd name="connsiteX203" fmla="*/ 679585 w 4527329"/>
              <a:gd name="connsiteY203" fmla="*/ 3546812 h 6828866"/>
              <a:gd name="connsiteX204" fmla="*/ 683664 w 4527329"/>
              <a:gd name="connsiteY204" fmla="*/ 3686653 h 6828866"/>
              <a:gd name="connsiteX205" fmla="*/ 424376 w 4527329"/>
              <a:gd name="connsiteY205" fmla="*/ 615411 h 6828866"/>
              <a:gd name="connsiteX206" fmla="*/ 497210 w 4527329"/>
              <a:gd name="connsiteY206" fmla="*/ 553648 h 6828866"/>
              <a:gd name="connsiteX207" fmla="*/ 659192 w 4527329"/>
              <a:gd name="connsiteY207" fmla="*/ 555978 h 6828866"/>
              <a:gd name="connsiteX208" fmla="*/ 783300 w 4527329"/>
              <a:gd name="connsiteY208" fmla="*/ 565884 h 6828866"/>
              <a:gd name="connsiteX209" fmla="*/ 824087 w 4527329"/>
              <a:gd name="connsiteY209" fmla="*/ 587442 h 6828866"/>
              <a:gd name="connsiteX210" fmla="*/ 799615 w 4527329"/>
              <a:gd name="connsiteY210" fmla="*/ 734857 h 6828866"/>
              <a:gd name="connsiteX211" fmla="*/ 705222 w 4527329"/>
              <a:gd name="connsiteY211" fmla="*/ 801282 h 6828866"/>
              <a:gd name="connsiteX212" fmla="*/ 615491 w 4527329"/>
              <a:gd name="connsiteY212" fmla="*/ 802447 h 6828866"/>
              <a:gd name="connsiteX213" fmla="*/ 480313 w 4527329"/>
              <a:gd name="connsiteY213" fmla="*/ 791376 h 6828866"/>
              <a:gd name="connsiteX214" fmla="*/ 414471 w 4527329"/>
              <a:gd name="connsiteY214" fmla="*/ 722039 h 6828866"/>
              <a:gd name="connsiteX215" fmla="*/ 424376 w 4527329"/>
              <a:gd name="connsiteY215" fmla="*/ 615411 h 6828866"/>
              <a:gd name="connsiteX216" fmla="*/ 735521 w 4527329"/>
              <a:gd name="connsiteY216" fmla="*/ 2506750 h 6828866"/>
              <a:gd name="connsiteX217" fmla="*/ 702892 w 4527329"/>
              <a:gd name="connsiteY217" fmla="*/ 2549868 h 6828866"/>
              <a:gd name="connsiteX218" fmla="*/ 458171 w 4527329"/>
              <a:gd name="connsiteY218" fmla="*/ 2555694 h 6828866"/>
              <a:gd name="connsiteX219" fmla="*/ 399322 w 4527329"/>
              <a:gd name="connsiteY219" fmla="*/ 2541128 h 6828866"/>
              <a:gd name="connsiteX220" fmla="*/ 343386 w 4527329"/>
              <a:gd name="connsiteY220" fmla="*/ 2478782 h 6828866"/>
              <a:gd name="connsiteX221" fmla="*/ 353874 w 4527329"/>
              <a:gd name="connsiteY221" fmla="*/ 2387303 h 6828866"/>
              <a:gd name="connsiteX222" fmla="*/ 413306 w 4527329"/>
              <a:gd name="connsiteY222" fmla="*/ 2331950 h 6828866"/>
              <a:gd name="connsiteX223" fmla="*/ 537414 w 4527329"/>
              <a:gd name="connsiteY223" fmla="*/ 2319131 h 6828866"/>
              <a:gd name="connsiteX224" fmla="*/ 697648 w 4527329"/>
              <a:gd name="connsiteY224" fmla="*/ 2321462 h 6828866"/>
              <a:gd name="connsiteX225" fmla="*/ 738434 w 4527329"/>
              <a:gd name="connsiteY225" fmla="*/ 2354091 h 6828866"/>
              <a:gd name="connsiteX226" fmla="*/ 735521 w 4527329"/>
              <a:gd name="connsiteY226" fmla="*/ 2506750 h 6828866"/>
              <a:gd name="connsiteX227" fmla="*/ 761158 w 4527329"/>
              <a:gd name="connsiteY227" fmla="*/ 1926413 h 6828866"/>
              <a:gd name="connsiteX228" fmla="*/ 676089 w 4527329"/>
              <a:gd name="connsiteY228" fmla="*/ 1960208 h 6828866"/>
              <a:gd name="connsiteX229" fmla="*/ 581114 w 4527329"/>
              <a:gd name="connsiteY229" fmla="*/ 1960790 h 6828866"/>
              <a:gd name="connsiteX230" fmla="*/ 468659 w 4527329"/>
              <a:gd name="connsiteY230" fmla="*/ 1949720 h 6828866"/>
              <a:gd name="connsiteX231" fmla="*/ 374267 w 4527329"/>
              <a:gd name="connsiteY231" fmla="*/ 1816872 h 6828866"/>
              <a:gd name="connsiteX232" fmla="*/ 460502 w 4527329"/>
              <a:gd name="connsiteY232" fmla="*/ 1733550 h 6828866"/>
              <a:gd name="connsiteX233" fmla="*/ 622483 w 4527329"/>
              <a:gd name="connsiteY233" fmla="*/ 1721314 h 6828866"/>
              <a:gd name="connsiteX234" fmla="*/ 744261 w 4527329"/>
              <a:gd name="connsiteY234" fmla="*/ 1721314 h 6828866"/>
              <a:gd name="connsiteX235" fmla="*/ 773394 w 4527329"/>
              <a:gd name="connsiteY235" fmla="*/ 1749865 h 6828866"/>
              <a:gd name="connsiteX236" fmla="*/ 761158 w 4527329"/>
              <a:gd name="connsiteY236" fmla="*/ 1926413 h 6828866"/>
              <a:gd name="connsiteX237" fmla="*/ 866039 w 4527329"/>
              <a:gd name="connsiteY237" fmla="*/ 1220802 h 6828866"/>
              <a:gd name="connsiteX238" fmla="*/ 811851 w 4527329"/>
              <a:gd name="connsiteY238" fmla="*/ 1249353 h 6828866"/>
              <a:gd name="connsiteX239" fmla="*/ 789126 w 4527329"/>
              <a:gd name="connsiteY239" fmla="*/ 1324517 h 6828866"/>
              <a:gd name="connsiteX240" fmla="*/ 759410 w 4527329"/>
              <a:gd name="connsiteY240" fmla="*/ 1363556 h 6828866"/>
              <a:gd name="connsiteX241" fmla="*/ 682498 w 4527329"/>
              <a:gd name="connsiteY241" fmla="*/ 1375792 h 6828866"/>
              <a:gd name="connsiteX242" fmla="*/ 644625 w 4527329"/>
              <a:gd name="connsiteY242" fmla="*/ 1385115 h 6828866"/>
              <a:gd name="connsiteX243" fmla="*/ 661522 w 4527329"/>
              <a:gd name="connsiteY243" fmla="*/ 1390359 h 6828866"/>
              <a:gd name="connsiteX244" fmla="*/ 747757 w 4527329"/>
              <a:gd name="connsiteY244" fmla="*/ 1378123 h 6828866"/>
              <a:gd name="connsiteX245" fmla="*/ 783300 w 4527329"/>
              <a:gd name="connsiteY245" fmla="*/ 1388611 h 6828866"/>
              <a:gd name="connsiteX246" fmla="*/ 795536 w 4527329"/>
              <a:gd name="connsiteY246" fmla="*/ 1396185 h 6828866"/>
              <a:gd name="connsiteX247" fmla="*/ 780386 w 4527329"/>
              <a:gd name="connsiteY247" fmla="*/ 1404925 h 6828866"/>
              <a:gd name="connsiteX248" fmla="*/ 785631 w 4527329"/>
              <a:gd name="connsiteY248" fmla="*/ 1434641 h 6828866"/>
              <a:gd name="connsiteX249" fmla="*/ 634719 w 4527329"/>
              <a:gd name="connsiteY249" fmla="*/ 1470184 h 6828866"/>
              <a:gd name="connsiteX250" fmla="*/ 480895 w 4527329"/>
              <a:gd name="connsiteY250" fmla="*/ 1509806 h 6828866"/>
              <a:gd name="connsiteX251" fmla="*/ 475651 w 4527329"/>
              <a:gd name="connsiteY251" fmla="*/ 1511554 h 6828866"/>
              <a:gd name="connsiteX252" fmla="*/ 399322 w 4527329"/>
              <a:gd name="connsiteY252" fmla="*/ 1508640 h 6828866"/>
              <a:gd name="connsiteX253" fmla="*/ 412140 w 4527329"/>
              <a:gd name="connsiteY253" fmla="*/ 1496404 h 6828866"/>
              <a:gd name="connsiteX254" fmla="*/ 427290 w 4527329"/>
              <a:gd name="connsiteY254" fmla="*/ 1487664 h 6828866"/>
              <a:gd name="connsiteX255" fmla="*/ 443604 w 4527329"/>
              <a:gd name="connsiteY255" fmla="*/ 1473098 h 6828866"/>
              <a:gd name="connsiteX256" fmla="*/ 426124 w 4527329"/>
              <a:gd name="connsiteY256" fmla="*/ 1460279 h 6828866"/>
              <a:gd name="connsiteX257" fmla="*/ 403400 w 4527329"/>
              <a:gd name="connsiteY257" fmla="*/ 1452121 h 6828866"/>
              <a:gd name="connsiteX258" fmla="*/ 601507 w 4527329"/>
              <a:gd name="connsiteY258" fmla="*/ 1366469 h 6828866"/>
              <a:gd name="connsiteX259" fmla="*/ 578783 w 4527329"/>
              <a:gd name="connsiteY259" fmla="*/ 1358895 h 6828866"/>
              <a:gd name="connsiteX260" fmla="*/ 424376 w 4527329"/>
              <a:gd name="connsiteY260" fmla="*/ 1340832 h 6828866"/>
              <a:gd name="connsiteX261" fmla="*/ 385338 w 4527329"/>
              <a:gd name="connsiteY261" fmla="*/ 1298297 h 6828866"/>
              <a:gd name="connsiteX262" fmla="*/ 385920 w 4527329"/>
              <a:gd name="connsiteY262" fmla="*/ 1220220 h 6828866"/>
              <a:gd name="connsiteX263" fmla="*/ 490218 w 4527329"/>
              <a:gd name="connsiteY263" fmla="*/ 1114174 h 6828866"/>
              <a:gd name="connsiteX264" fmla="*/ 663853 w 4527329"/>
              <a:gd name="connsiteY264" fmla="*/ 1116505 h 6828866"/>
              <a:gd name="connsiteX265" fmla="*/ 768150 w 4527329"/>
              <a:gd name="connsiteY265" fmla="*/ 1125828 h 6828866"/>
              <a:gd name="connsiteX266" fmla="*/ 800197 w 4527329"/>
              <a:gd name="connsiteY266" fmla="*/ 1146221 h 6828866"/>
              <a:gd name="connsiteX267" fmla="*/ 804858 w 4527329"/>
              <a:gd name="connsiteY267" fmla="*/ 1214976 h 6828866"/>
              <a:gd name="connsiteX268" fmla="*/ 825252 w 4527329"/>
              <a:gd name="connsiteY268" fmla="*/ 1228960 h 6828866"/>
              <a:gd name="connsiteX269" fmla="*/ 894007 w 4527329"/>
              <a:gd name="connsiteY269" fmla="*/ 1192834 h 6828866"/>
              <a:gd name="connsiteX270" fmla="*/ 987234 w 4527329"/>
              <a:gd name="connsiteY270" fmla="*/ 1140394 h 6828866"/>
              <a:gd name="connsiteX271" fmla="*/ 1096775 w 4527329"/>
              <a:gd name="connsiteY271" fmla="*/ 1090285 h 6828866"/>
              <a:gd name="connsiteX272" fmla="*/ 866039 w 4527329"/>
              <a:gd name="connsiteY272" fmla="*/ 1220802 h 6828866"/>
              <a:gd name="connsiteX273" fmla="*/ 3592924 w 4527329"/>
              <a:gd name="connsiteY273" fmla="*/ 3212361 h 6828866"/>
              <a:gd name="connsiteX274" fmla="*/ 3592924 w 4527329"/>
              <a:gd name="connsiteY274" fmla="*/ 3212361 h 6828866"/>
              <a:gd name="connsiteX275" fmla="*/ 3592924 w 4527329"/>
              <a:gd name="connsiteY275" fmla="*/ 3212361 h 6828866"/>
              <a:gd name="connsiteX276" fmla="*/ 3592924 w 4527329"/>
              <a:gd name="connsiteY276" fmla="*/ 3212361 h 6828866"/>
              <a:gd name="connsiteX277" fmla="*/ 4112081 w 4527329"/>
              <a:gd name="connsiteY277" fmla="*/ 6228833 h 6828866"/>
              <a:gd name="connsiteX278" fmla="*/ 4021768 w 4527329"/>
              <a:gd name="connsiteY278" fmla="*/ 6309823 h 6828866"/>
              <a:gd name="connsiteX279" fmla="*/ 3937863 w 4527329"/>
              <a:gd name="connsiteY279" fmla="*/ 6313319 h 6828866"/>
              <a:gd name="connsiteX280" fmla="*/ 3833566 w 4527329"/>
              <a:gd name="connsiteY280" fmla="*/ 6308075 h 6828866"/>
              <a:gd name="connsiteX281" fmla="*/ 3749662 w 4527329"/>
              <a:gd name="connsiteY281" fmla="*/ 6296422 h 6828866"/>
              <a:gd name="connsiteX282" fmla="*/ 3714702 w 4527329"/>
              <a:gd name="connsiteY282" fmla="*/ 6256218 h 6828866"/>
              <a:gd name="connsiteX283" fmla="*/ 3726355 w 4527329"/>
              <a:gd name="connsiteY283" fmla="*/ 6129779 h 6828866"/>
              <a:gd name="connsiteX284" fmla="*/ 3763646 w 4527329"/>
              <a:gd name="connsiteY284" fmla="*/ 6057528 h 6828866"/>
              <a:gd name="connsiteX285" fmla="*/ 3798023 w 4527329"/>
              <a:gd name="connsiteY285" fmla="*/ 6052284 h 6828866"/>
              <a:gd name="connsiteX286" fmla="*/ 3848715 w 4527329"/>
              <a:gd name="connsiteY286" fmla="*/ 6061024 h 6828866"/>
              <a:gd name="connsiteX287" fmla="*/ 4077121 w 4527329"/>
              <a:gd name="connsiteY287" fmla="*/ 6076756 h 6828866"/>
              <a:gd name="connsiteX288" fmla="*/ 4123735 w 4527329"/>
              <a:gd name="connsiteY288" fmla="*/ 6116377 h 6828866"/>
              <a:gd name="connsiteX289" fmla="*/ 4112081 w 4527329"/>
              <a:gd name="connsiteY289" fmla="*/ 6228833 h 6828866"/>
              <a:gd name="connsiteX290" fmla="*/ 4123152 w 4527329"/>
              <a:gd name="connsiteY290" fmla="*/ 5672384 h 6828866"/>
              <a:gd name="connsiteX291" fmla="*/ 4036334 w 4527329"/>
              <a:gd name="connsiteY291" fmla="*/ 5725990 h 6828866"/>
              <a:gd name="connsiteX292" fmla="*/ 3842306 w 4527329"/>
              <a:gd name="connsiteY292" fmla="*/ 5719581 h 6828866"/>
              <a:gd name="connsiteX293" fmla="*/ 3762480 w 4527329"/>
              <a:gd name="connsiteY293" fmla="*/ 5667141 h 6828866"/>
              <a:gd name="connsiteX294" fmla="*/ 3777630 w 4527329"/>
              <a:gd name="connsiteY294" fmla="*/ 5533127 h 6828866"/>
              <a:gd name="connsiteX295" fmla="*/ 3810259 w 4527329"/>
              <a:gd name="connsiteY295" fmla="*/ 5515647 h 6828866"/>
              <a:gd name="connsiteX296" fmla="*/ 4109750 w 4527329"/>
              <a:gd name="connsiteY296" fmla="*/ 5502828 h 6828866"/>
              <a:gd name="connsiteX297" fmla="*/ 4150537 w 4527329"/>
              <a:gd name="connsiteY297" fmla="*/ 5522056 h 6828866"/>
              <a:gd name="connsiteX298" fmla="*/ 4123152 w 4527329"/>
              <a:gd name="connsiteY298" fmla="*/ 5672384 h 6828866"/>
              <a:gd name="connsiteX299" fmla="*/ 4162190 w 4527329"/>
              <a:gd name="connsiteY299" fmla="*/ 5062331 h 6828866"/>
              <a:gd name="connsiteX300" fmla="*/ 4078287 w 4527329"/>
              <a:gd name="connsiteY300" fmla="*/ 5125842 h 6828866"/>
              <a:gd name="connsiteX301" fmla="*/ 3907565 w 4527329"/>
              <a:gd name="connsiteY301" fmla="*/ 5131086 h 6828866"/>
              <a:gd name="connsiteX302" fmla="*/ 3831818 w 4527329"/>
              <a:gd name="connsiteY302" fmla="*/ 5112441 h 6828866"/>
              <a:gd name="connsiteX303" fmla="*/ 3761898 w 4527329"/>
              <a:gd name="connsiteY303" fmla="*/ 5007561 h 6828866"/>
              <a:gd name="connsiteX304" fmla="*/ 3841141 w 4527329"/>
              <a:gd name="connsiteY304" fmla="*/ 4909673 h 6828866"/>
              <a:gd name="connsiteX305" fmla="*/ 4176757 w 4527329"/>
              <a:gd name="connsiteY305" fmla="*/ 4914334 h 6828866"/>
              <a:gd name="connsiteX306" fmla="*/ 4162190 w 4527329"/>
              <a:gd name="connsiteY306" fmla="*/ 5062331 h 6828866"/>
              <a:gd name="connsiteX307" fmla="*/ 4205308 w 4527329"/>
              <a:gd name="connsiteY307" fmla="*/ 4414987 h 6828866"/>
              <a:gd name="connsiteX308" fmla="*/ 4095767 w 4527329"/>
              <a:gd name="connsiteY308" fmla="*/ 4528608 h 6828866"/>
              <a:gd name="connsiteX309" fmla="*/ 4053814 w 4527329"/>
              <a:gd name="connsiteY309" fmla="*/ 4539096 h 6828866"/>
              <a:gd name="connsiteX310" fmla="*/ 4046822 w 4527329"/>
              <a:gd name="connsiteY310" fmla="*/ 4531521 h 6828866"/>
              <a:gd name="connsiteX311" fmla="*/ 3936698 w 4527329"/>
              <a:gd name="connsiteY311" fmla="*/ 4530938 h 6828866"/>
              <a:gd name="connsiteX312" fmla="*/ 3869109 w 4527329"/>
              <a:gd name="connsiteY312" fmla="*/ 4515789 h 6828866"/>
              <a:gd name="connsiteX313" fmla="*/ 3790448 w 4527329"/>
              <a:gd name="connsiteY313" fmla="*/ 4410909 h 6828866"/>
              <a:gd name="connsiteX314" fmla="*/ 3876101 w 4527329"/>
              <a:gd name="connsiteY314" fmla="*/ 4311273 h 6828866"/>
              <a:gd name="connsiteX315" fmla="*/ 4165104 w 4527329"/>
              <a:gd name="connsiteY315" fmla="*/ 4304281 h 6828866"/>
              <a:gd name="connsiteX316" fmla="*/ 4209387 w 4527329"/>
              <a:gd name="connsiteY316" fmla="*/ 4328170 h 6828866"/>
              <a:gd name="connsiteX317" fmla="*/ 4205308 w 4527329"/>
              <a:gd name="connsiteY317" fmla="*/ 4414987 h 6828866"/>
              <a:gd name="connsiteX318" fmla="*/ 4223371 w 4527329"/>
              <a:gd name="connsiteY318" fmla="*/ 3866114 h 6828866"/>
              <a:gd name="connsiteX319" fmla="*/ 4148789 w 4527329"/>
              <a:gd name="connsiteY319" fmla="*/ 3924964 h 6828866"/>
              <a:gd name="connsiteX320" fmla="*/ 3983312 w 4527329"/>
              <a:gd name="connsiteY320" fmla="*/ 3930791 h 6828866"/>
              <a:gd name="connsiteX321" fmla="*/ 3888919 w 4527329"/>
              <a:gd name="connsiteY321" fmla="*/ 3922050 h 6828866"/>
              <a:gd name="connsiteX322" fmla="*/ 3823661 w 4527329"/>
              <a:gd name="connsiteY322" fmla="*/ 3849800 h 6828866"/>
              <a:gd name="connsiteX323" fmla="*/ 3836479 w 4527329"/>
              <a:gd name="connsiteY323" fmla="*/ 3761234 h 6828866"/>
              <a:gd name="connsiteX324" fmla="*/ 3895329 w 4527329"/>
              <a:gd name="connsiteY324" fmla="*/ 3701219 h 6828866"/>
              <a:gd name="connsiteX325" fmla="*/ 3999626 w 4527329"/>
              <a:gd name="connsiteY325" fmla="*/ 3683157 h 6828866"/>
              <a:gd name="connsiteX326" fmla="*/ 4186663 w 4527329"/>
              <a:gd name="connsiteY326" fmla="*/ 3697141 h 6828866"/>
              <a:gd name="connsiteX327" fmla="*/ 4234442 w 4527329"/>
              <a:gd name="connsiteY327" fmla="*/ 3714621 h 6828866"/>
              <a:gd name="connsiteX328" fmla="*/ 4223371 w 4527329"/>
              <a:gd name="connsiteY328" fmla="*/ 3866114 h 6828866"/>
              <a:gd name="connsiteX329" fmla="*/ 4262992 w 4527329"/>
              <a:gd name="connsiteY329" fmla="*/ 3225762 h 6828866"/>
              <a:gd name="connsiteX330" fmla="*/ 4170930 w 4527329"/>
              <a:gd name="connsiteY330" fmla="*/ 3325399 h 6828866"/>
              <a:gd name="connsiteX331" fmla="*/ 3919801 w 4527329"/>
              <a:gd name="connsiteY331" fmla="*/ 3319572 h 6828866"/>
              <a:gd name="connsiteX332" fmla="*/ 3878432 w 4527329"/>
              <a:gd name="connsiteY332" fmla="*/ 3323651 h 6828866"/>
              <a:gd name="connsiteX333" fmla="*/ 3869692 w 4527329"/>
              <a:gd name="connsiteY333" fmla="*/ 3246738 h 6828866"/>
              <a:gd name="connsiteX334" fmla="*/ 3873187 w 4527329"/>
              <a:gd name="connsiteY334" fmla="*/ 3194881 h 6828866"/>
              <a:gd name="connsiteX335" fmla="*/ 3960588 w 4527329"/>
              <a:gd name="connsiteY335" fmla="*/ 3102819 h 6828866"/>
              <a:gd name="connsiteX336" fmla="*/ 4160443 w 4527329"/>
              <a:gd name="connsiteY336" fmla="*/ 3105733 h 6828866"/>
              <a:gd name="connsiteX337" fmla="*/ 4268819 w 4527329"/>
              <a:gd name="connsiteY337" fmla="*/ 3120299 h 6828866"/>
              <a:gd name="connsiteX338" fmla="*/ 4262992 w 4527329"/>
              <a:gd name="connsiteY338" fmla="*/ 3225762 h 6828866"/>
              <a:gd name="connsiteX339" fmla="*/ 4273480 w 4527329"/>
              <a:gd name="connsiteY339" fmla="*/ 2674559 h 6828866"/>
              <a:gd name="connsiteX340" fmla="*/ 4211135 w 4527329"/>
              <a:gd name="connsiteY340" fmla="*/ 2723503 h 6828866"/>
              <a:gd name="connsiteX341" fmla="*/ 4141797 w 4527329"/>
              <a:gd name="connsiteY341" fmla="*/ 2731660 h 6828866"/>
              <a:gd name="connsiteX342" fmla="*/ 3976902 w 4527329"/>
              <a:gd name="connsiteY342" fmla="*/ 2718259 h 6828866"/>
              <a:gd name="connsiteX343" fmla="*/ 3862699 w 4527329"/>
              <a:gd name="connsiteY343" fmla="*/ 2599394 h 6828866"/>
              <a:gd name="connsiteX344" fmla="*/ 3875518 w 4527329"/>
              <a:gd name="connsiteY344" fmla="*/ 2563269 h 6828866"/>
              <a:gd name="connsiteX345" fmla="*/ 4057310 w 4527329"/>
              <a:gd name="connsiteY345" fmla="*/ 2495680 h 6828866"/>
              <a:gd name="connsiteX346" fmla="*/ 4297952 w 4527329"/>
              <a:gd name="connsiteY346" fmla="*/ 2514908 h 6828866"/>
              <a:gd name="connsiteX347" fmla="*/ 4273480 w 4527329"/>
              <a:gd name="connsiteY347" fmla="*/ 2674559 h 6828866"/>
              <a:gd name="connsiteX348" fmla="*/ 4318346 w 4527329"/>
              <a:gd name="connsiteY348" fmla="*/ 2037120 h 6828866"/>
              <a:gd name="connsiteX349" fmla="*/ 4224536 w 4527329"/>
              <a:gd name="connsiteY349" fmla="*/ 2127433 h 6828866"/>
              <a:gd name="connsiteX350" fmla="*/ 4053814 w 4527329"/>
              <a:gd name="connsiteY350" fmla="*/ 2130930 h 6828866"/>
              <a:gd name="connsiteX351" fmla="*/ 3960588 w 4527329"/>
              <a:gd name="connsiteY351" fmla="*/ 2116363 h 6828866"/>
              <a:gd name="connsiteX352" fmla="*/ 3899990 w 4527329"/>
              <a:gd name="connsiteY352" fmla="*/ 1993420 h 6828866"/>
              <a:gd name="connsiteX353" fmla="*/ 3922714 w 4527329"/>
              <a:gd name="connsiteY353" fmla="*/ 1928161 h 6828866"/>
              <a:gd name="connsiteX354" fmla="*/ 3934950 w 4527329"/>
              <a:gd name="connsiteY354" fmla="*/ 1920004 h 6828866"/>
              <a:gd name="connsiteX355" fmla="*/ 3985642 w 4527329"/>
              <a:gd name="connsiteY355" fmla="*/ 1900193 h 6828866"/>
              <a:gd name="connsiteX356" fmla="*/ 4037500 w 4527329"/>
              <a:gd name="connsiteY356" fmla="*/ 1883878 h 6828866"/>
              <a:gd name="connsiteX357" fmla="*/ 4228615 w 4527329"/>
              <a:gd name="connsiteY357" fmla="*/ 1892618 h 6828866"/>
              <a:gd name="connsiteX358" fmla="*/ 4289212 w 4527329"/>
              <a:gd name="connsiteY358" fmla="*/ 1897862 h 6828866"/>
              <a:gd name="connsiteX359" fmla="*/ 4326503 w 4527329"/>
              <a:gd name="connsiteY359" fmla="*/ 1921752 h 6828866"/>
              <a:gd name="connsiteX360" fmla="*/ 4318346 w 4527329"/>
              <a:gd name="connsiteY360" fmla="*/ 2037120 h 6828866"/>
              <a:gd name="connsiteX361" fmla="*/ 4350393 w 4527329"/>
              <a:gd name="connsiteY361" fmla="*/ 1422405 h 6828866"/>
              <a:gd name="connsiteX362" fmla="*/ 4223371 w 4527329"/>
              <a:gd name="connsiteY362" fmla="*/ 1531364 h 6828866"/>
              <a:gd name="connsiteX363" fmla="*/ 4111499 w 4527329"/>
              <a:gd name="connsiteY363" fmla="*/ 1530782 h 6828866"/>
              <a:gd name="connsiteX364" fmla="*/ 4017689 w 4527329"/>
              <a:gd name="connsiteY364" fmla="*/ 1525538 h 6828866"/>
              <a:gd name="connsiteX365" fmla="*/ 4007784 w 4527329"/>
              <a:gd name="connsiteY365" fmla="*/ 1521459 h 6828866"/>
              <a:gd name="connsiteX366" fmla="*/ 3942525 w 4527329"/>
              <a:gd name="connsiteY366" fmla="*/ 1484168 h 6828866"/>
              <a:gd name="connsiteX367" fmla="*/ 3943690 w 4527329"/>
              <a:gd name="connsiteY367" fmla="*/ 1373461 h 6828866"/>
              <a:gd name="connsiteX368" fmla="*/ 4151120 w 4527329"/>
              <a:gd name="connsiteY368" fmla="*/ 1293053 h 6828866"/>
              <a:gd name="connsiteX369" fmla="*/ 4174427 w 4527329"/>
              <a:gd name="connsiteY369" fmla="*/ 1294801 h 6828866"/>
              <a:gd name="connsiteX370" fmla="*/ 4325338 w 4527329"/>
              <a:gd name="connsiteY370" fmla="*/ 1300628 h 6828866"/>
              <a:gd name="connsiteX371" fmla="*/ 4355054 w 4527329"/>
              <a:gd name="connsiteY371" fmla="*/ 1315777 h 6828866"/>
              <a:gd name="connsiteX372" fmla="*/ 4350393 w 4527329"/>
              <a:gd name="connsiteY372" fmla="*/ 1422405 h 6828866"/>
              <a:gd name="connsiteX373" fmla="*/ 4357967 w 4527329"/>
              <a:gd name="connsiteY373" fmla="*/ 910823 h 6828866"/>
              <a:gd name="connsiteX374" fmla="*/ 4275811 w 4527329"/>
              <a:gd name="connsiteY374" fmla="*/ 972586 h 6828866"/>
              <a:gd name="connsiteX375" fmla="*/ 4029925 w 4527329"/>
              <a:gd name="connsiteY375" fmla="*/ 964429 h 6828866"/>
              <a:gd name="connsiteX376" fmla="*/ 3973406 w 4527329"/>
              <a:gd name="connsiteY376" fmla="*/ 909075 h 6828866"/>
              <a:gd name="connsiteX377" fmla="*/ 3985060 w 4527329"/>
              <a:gd name="connsiteY377" fmla="*/ 780305 h 6828866"/>
              <a:gd name="connsiteX378" fmla="*/ 4046240 w 4527329"/>
              <a:gd name="connsiteY378" fmla="*/ 729031 h 6828866"/>
              <a:gd name="connsiteX379" fmla="*/ 4240268 w 4527329"/>
              <a:gd name="connsiteY379" fmla="*/ 726117 h 6828866"/>
              <a:gd name="connsiteX380" fmla="*/ 4329999 w 4527329"/>
              <a:gd name="connsiteY380" fmla="*/ 733692 h 6828866"/>
              <a:gd name="connsiteX381" fmla="*/ 4378943 w 4527329"/>
              <a:gd name="connsiteY381" fmla="*/ 779140 h 6828866"/>
              <a:gd name="connsiteX382" fmla="*/ 4357967 w 4527329"/>
              <a:gd name="connsiteY382" fmla="*/ 910823 h 682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</a:cxnLst>
            <a:rect l="l" t="t" r="r" b="b"/>
            <a:pathLst>
              <a:path w="4527329" h="6828866">
                <a:moveTo>
                  <a:pt x="4519949" y="493050"/>
                </a:moveTo>
                <a:cubicBezTo>
                  <a:pt x="4519949" y="493050"/>
                  <a:pt x="4519366" y="493050"/>
                  <a:pt x="4519949" y="493050"/>
                </a:cubicBezTo>
                <a:cubicBezTo>
                  <a:pt x="4521697" y="486058"/>
                  <a:pt x="4525775" y="479066"/>
                  <a:pt x="4525775" y="471492"/>
                </a:cubicBezTo>
                <a:cubicBezTo>
                  <a:pt x="4526358" y="416138"/>
                  <a:pt x="4528106" y="361367"/>
                  <a:pt x="4523445" y="306597"/>
                </a:cubicBezTo>
                <a:cubicBezTo>
                  <a:pt x="4520531" y="276298"/>
                  <a:pt x="4510043" y="248330"/>
                  <a:pt x="4492563" y="223275"/>
                </a:cubicBezTo>
                <a:cubicBezTo>
                  <a:pt x="4473335" y="195307"/>
                  <a:pt x="4457603" y="196472"/>
                  <a:pt x="4438375" y="225023"/>
                </a:cubicBezTo>
                <a:cubicBezTo>
                  <a:pt x="4425557" y="226188"/>
                  <a:pt x="4420895" y="234928"/>
                  <a:pt x="4419147" y="246582"/>
                </a:cubicBezTo>
                <a:cubicBezTo>
                  <a:pt x="4413321" y="283290"/>
                  <a:pt x="4392344" y="312423"/>
                  <a:pt x="4371368" y="341557"/>
                </a:cubicBezTo>
                <a:cubicBezTo>
                  <a:pt x="4353888" y="364863"/>
                  <a:pt x="4330582" y="376517"/>
                  <a:pt x="4301448" y="377099"/>
                </a:cubicBezTo>
                <a:cubicBezTo>
                  <a:pt x="4209387" y="378265"/>
                  <a:pt x="4117325" y="374186"/>
                  <a:pt x="4025846" y="364281"/>
                </a:cubicBezTo>
                <a:cubicBezTo>
                  <a:pt x="4020020" y="336895"/>
                  <a:pt x="4004870" y="313006"/>
                  <a:pt x="3995548" y="286786"/>
                </a:cubicBezTo>
                <a:cubicBezTo>
                  <a:pt x="3980981" y="244251"/>
                  <a:pt x="3951265" y="220944"/>
                  <a:pt x="3907565" y="214535"/>
                </a:cubicBezTo>
                <a:cubicBezTo>
                  <a:pt x="3891833" y="195890"/>
                  <a:pt x="3887754" y="210456"/>
                  <a:pt x="3884841" y="223275"/>
                </a:cubicBezTo>
                <a:cubicBezTo>
                  <a:pt x="3873187" y="276298"/>
                  <a:pt x="3870274" y="330486"/>
                  <a:pt x="3867361" y="384674"/>
                </a:cubicBezTo>
                <a:cubicBezTo>
                  <a:pt x="3863282" y="450515"/>
                  <a:pt x="3855707" y="515192"/>
                  <a:pt x="3838227" y="579868"/>
                </a:cubicBezTo>
                <a:cubicBezTo>
                  <a:pt x="3805015" y="703976"/>
                  <a:pt x="3630215" y="874698"/>
                  <a:pt x="3470564" y="854304"/>
                </a:cubicBezTo>
                <a:cubicBezTo>
                  <a:pt x="3467068" y="853139"/>
                  <a:pt x="3463572" y="852556"/>
                  <a:pt x="3460659" y="851974"/>
                </a:cubicBezTo>
                <a:cubicBezTo>
                  <a:pt x="3454832" y="850808"/>
                  <a:pt x="3448422" y="849060"/>
                  <a:pt x="3442596" y="849060"/>
                </a:cubicBezTo>
                <a:cubicBezTo>
                  <a:pt x="3345290" y="848478"/>
                  <a:pt x="3247402" y="848478"/>
                  <a:pt x="3150097" y="849060"/>
                </a:cubicBezTo>
                <a:cubicBezTo>
                  <a:pt x="3140774" y="849060"/>
                  <a:pt x="3131451" y="852556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044634" y="851974"/>
                  <a:pt x="2967139" y="851391"/>
                  <a:pt x="2889644" y="847312"/>
                </a:cubicBezTo>
                <a:cubicBezTo>
                  <a:pt x="2353007" y="821092"/>
                  <a:pt x="1816953" y="796037"/>
                  <a:pt x="1280898" y="761077"/>
                </a:cubicBezTo>
                <a:cubicBezTo>
                  <a:pt x="1276237" y="759912"/>
                  <a:pt x="1271575" y="757581"/>
                  <a:pt x="1266914" y="756999"/>
                </a:cubicBezTo>
                <a:cubicBezTo>
                  <a:pt x="1136397" y="745928"/>
                  <a:pt x="1079878" y="661441"/>
                  <a:pt x="1074634" y="547238"/>
                </a:cubicBezTo>
                <a:cubicBezTo>
                  <a:pt x="1070555" y="460421"/>
                  <a:pt x="1079295" y="374769"/>
                  <a:pt x="1078130" y="288534"/>
                </a:cubicBezTo>
                <a:cubicBezTo>
                  <a:pt x="1077547" y="233180"/>
                  <a:pt x="1078130" y="177827"/>
                  <a:pt x="1067059" y="123056"/>
                </a:cubicBezTo>
                <a:cubicBezTo>
                  <a:pt x="1060067" y="89261"/>
                  <a:pt x="1041422" y="67703"/>
                  <a:pt x="1009375" y="56632"/>
                </a:cubicBezTo>
                <a:cubicBezTo>
                  <a:pt x="965092" y="40900"/>
                  <a:pt x="919644" y="30995"/>
                  <a:pt x="872448" y="33908"/>
                </a:cubicBezTo>
                <a:cubicBezTo>
                  <a:pt x="856716" y="34491"/>
                  <a:pt x="855551" y="48475"/>
                  <a:pt x="852055" y="58380"/>
                </a:cubicBezTo>
                <a:cubicBezTo>
                  <a:pt x="843897" y="79939"/>
                  <a:pt x="838653" y="102663"/>
                  <a:pt x="831079" y="124804"/>
                </a:cubicBezTo>
                <a:cubicBezTo>
                  <a:pt x="811851" y="184236"/>
                  <a:pt x="789709" y="201134"/>
                  <a:pt x="726781" y="199968"/>
                </a:cubicBezTo>
                <a:cubicBezTo>
                  <a:pt x="643460" y="198803"/>
                  <a:pt x="560138" y="196472"/>
                  <a:pt x="477399" y="194724"/>
                </a:cubicBezTo>
                <a:cubicBezTo>
                  <a:pt x="458171" y="174331"/>
                  <a:pt x="451179" y="147528"/>
                  <a:pt x="442439" y="122474"/>
                </a:cubicBezTo>
                <a:cubicBezTo>
                  <a:pt x="422628" y="67120"/>
                  <a:pt x="385338" y="29829"/>
                  <a:pt x="331732" y="8271"/>
                </a:cubicBezTo>
                <a:cubicBezTo>
                  <a:pt x="327071" y="6523"/>
                  <a:pt x="324158" y="-7461"/>
                  <a:pt x="317748" y="5357"/>
                </a:cubicBezTo>
                <a:cubicBezTo>
                  <a:pt x="313087" y="14097"/>
                  <a:pt x="313087" y="24585"/>
                  <a:pt x="312504" y="33908"/>
                </a:cubicBezTo>
                <a:cubicBezTo>
                  <a:pt x="305512" y="130631"/>
                  <a:pt x="299103" y="227354"/>
                  <a:pt x="292111" y="324077"/>
                </a:cubicBezTo>
                <a:cubicBezTo>
                  <a:pt x="290945" y="339809"/>
                  <a:pt x="285701" y="356123"/>
                  <a:pt x="316583" y="353210"/>
                </a:cubicBezTo>
                <a:cubicBezTo>
                  <a:pt x="286284" y="359619"/>
                  <a:pt x="288615" y="379430"/>
                  <a:pt x="287449" y="398075"/>
                </a:cubicBezTo>
                <a:cubicBezTo>
                  <a:pt x="282205" y="492468"/>
                  <a:pt x="276379" y="586860"/>
                  <a:pt x="271135" y="681835"/>
                </a:cubicBezTo>
                <a:cubicBezTo>
                  <a:pt x="265308" y="793124"/>
                  <a:pt x="259481" y="904414"/>
                  <a:pt x="253655" y="1016286"/>
                </a:cubicBezTo>
                <a:cubicBezTo>
                  <a:pt x="244915" y="1173024"/>
                  <a:pt x="236175" y="1330344"/>
                  <a:pt x="226852" y="1487082"/>
                </a:cubicBezTo>
                <a:cubicBezTo>
                  <a:pt x="225687" y="1508058"/>
                  <a:pt x="233844" y="1511554"/>
                  <a:pt x="250159" y="1503396"/>
                </a:cubicBezTo>
                <a:cubicBezTo>
                  <a:pt x="268221" y="1494074"/>
                  <a:pt x="283371" y="1491160"/>
                  <a:pt x="292111" y="1515050"/>
                </a:cubicBezTo>
                <a:cubicBezTo>
                  <a:pt x="293859" y="1519711"/>
                  <a:pt x="303182" y="1520294"/>
                  <a:pt x="300851" y="1529616"/>
                </a:cubicBezTo>
                <a:cubicBezTo>
                  <a:pt x="276379" y="1530782"/>
                  <a:pt x="252489" y="1548262"/>
                  <a:pt x="226269" y="1529034"/>
                </a:cubicBezTo>
                <a:cubicBezTo>
                  <a:pt x="221608" y="1618182"/>
                  <a:pt x="217529" y="1704417"/>
                  <a:pt x="213451" y="1790652"/>
                </a:cubicBezTo>
                <a:cubicBezTo>
                  <a:pt x="202963" y="1995168"/>
                  <a:pt x="191892" y="2199684"/>
                  <a:pt x="181987" y="2404201"/>
                </a:cubicBezTo>
                <a:cubicBezTo>
                  <a:pt x="173247" y="2574922"/>
                  <a:pt x="165089" y="2745644"/>
                  <a:pt x="156932" y="2915783"/>
                </a:cubicBezTo>
                <a:cubicBezTo>
                  <a:pt x="156932" y="2918114"/>
                  <a:pt x="156349" y="2920444"/>
                  <a:pt x="156349" y="2922775"/>
                </a:cubicBezTo>
                <a:cubicBezTo>
                  <a:pt x="155767" y="2935011"/>
                  <a:pt x="155767" y="2947830"/>
                  <a:pt x="154601" y="2960066"/>
                </a:cubicBezTo>
                <a:cubicBezTo>
                  <a:pt x="154019" y="2965892"/>
                  <a:pt x="154601" y="2971137"/>
                  <a:pt x="156349" y="2974632"/>
                </a:cubicBezTo>
                <a:lnTo>
                  <a:pt x="156349" y="3000270"/>
                </a:lnTo>
                <a:cubicBezTo>
                  <a:pt x="144113" y="3007262"/>
                  <a:pt x="151105" y="3027655"/>
                  <a:pt x="151688" y="3042805"/>
                </a:cubicBezTo>
                <a:cubicBezTo>
                  <a:pt x="173247" y="3039891"/>
                  <a:pt x="191892" y="3034065"/>
                  <a:pt x="213451" y="3020080"/>
                </a:cubicBezTo>
                <a:lnTo>
                  <a:pt x="213451" y="3003766"/>
                </a:lnTo>
                <a:cubicBezTo>
                  <a:pt x="213451" y="3003766"/>
                  <a:pt x="213451" y="3004349"/>
                  <a:pt x="214033" y="3004349"/>
                </a:cubicBezTo>
                <a:cubicBezTo>
                  <a:pt x="240836" y="3014254"/>
                  <a:pt x="269387" y="3014837"/>
                  <a:pt x="297355" y="3017167"/>
                </a:cubicBezTo>
                <a:cubicBezTo>
                  <a:pt x="297938" y="3011923"/>
                  <a:pt x="298520" y="3006097"/>
                  <a:pt x="299686" y="3000270"/>
                </a:cubicBezTo>
                <a:cubicBezTo>
                  <a:pt x="306678" y="2951908"/>
                  <a:pt x="341055" y="2928019"/>
                  <a:pt x="385920" y="2916948"/>
                </a:cubicBezTo>
                <a:cubicBezTo>
                  <a:pt x="438943" y="2904130"/>
                  <a:pt x="493714" y="2905295"/>
                  <a:pt x="547902" y="2904712"/>
                </a:cubicBezTo>
                <a:cubicBezTo>
                  <a:pt x="588689" y="2904712"/>
                  <a:pt x="629476" y="2905295"/>
                  <a:pt x="669680" y="2904712"/>
                </a:cubicBezTo>
                <a:cubicBezTo>
                  <a:pt x="690073" y="2904130"/>
                  <a:pt x="697648" y="2911704"/>
                  <a:pt x="698813" y="2930350"/>
                </a:cubicBezTo>
                <a:cubicBezTo>
                  <a:pt x="714545" y="2940838"/>
                  <a:pt x="715128" y="2964144"/>
                  <a:pt x="716293" y="3016002"/>
                </a:cubicBezTo>
                <a:cubicBezTo>
                  <a:pt x="716293" y="3019498"/>
                  <a:pt x="715710" y="3022994"/>
                  <a:pt x="715710" y="3027073"/>
                </a:cubicBezTo>
                <a:cubicBezTo>
                  <a:pt x="715710" y="3028820"/>
                  <a:pt x="715710" y="3030569"/>
                  <a:pt x="715710" y="3032317"/>
                </a:cubicBezTo>
                <a:cubicBezTo>
                  <a:pt x="709884" y="3045718"/>
                  <a:pt x="704057" y="3058537"/>
                  <a:pt x="698813" y="3071938"/>
                </a:cubicBezTo>
                <a:cubicBezTo>
                  <a:pt x="696482" y="3077765"/>
                  <a:pt x="693569" y="3083591"/>
                  <a:pt x="691238" y="3088836"/>
                </a:cubicBezTo>
                <a:cubicBezTo>
                  <a:pt x="690073" y="3095827"/>
                  <a:pt x="688325" y="3102819"/>
                  <a:pt x="686577" y="3109229"/>
                </a:cubicBezTo>
                <a:cubicBezTo>
                  <a:pt x="677254" y="3120882"/>
                  <a:pt x="666766" y="3128457"/>
                  <a:pt x="654530" y="3133701"/>
                </a:cubicBezTo>
                <a:cubicBezTo>
                  <a:pt x="633554" y="3149433"/>
                  <a:pt x="607334" y="3157590"/>
                  <a:pt x="575287" y="3158173"/>
                </a:cubicBezTo>
                <a:cubicBezTo>
                  <a:pt x="525178" y="3158756"/>
                  <a:pt x="475069" y="3158173"/>
                  <a:pt x="424959" y="3155259"/>
                </a:cubicBezTo>
                <a:cubicBezTo>
                  <a:pt x="400487" y="3150016"/>
                  <a:pt x="375432" y="3145354"/>
                  <a:pt x="350960" y="3140110"/>
                </a:cubicBezTo>
                <a:cubicBezTo>
                  <a:pt x="336976" y="3137197"/>
                  <a:pt x="322992" y="3130787"/>
                  <a:pt x="320662" y="3116221"/>
                </a:cubicBezTo>
                <a:cubicBezTo>
                  <a:pt x="320662" y="3115638"/>
                  <a:pt x="320662" y="3115638"/>
                  <a:pt x="320662" y="3115056"/>
                </a:cubicBezTo>
                <a:cubicBezTo>
                  <a:pt x="309008" y="3108646"/>
                  <a:pt x="301434" y="3099323"/>
                  <a:pt x="297938" y="3085922"/>
                </a:cubicBezTo>
                <a:cubicBezTo>
                  <a:pt x="289780" y="3083591"/>
                  <a:pt x="279875" y="3084174"/>
                  <a:pt x="269969" y="3084757"/>
                </a:cubicBezTo>
                <a:cubicBezTo>
                  <a:pt x="257151" y="3085922"/>
                  <a:pt x="244915" y="3085922"/>
                  <a:pt x="232096" y="3086505"/>
                </a:cubicBezTo>
                <a:cubicBezTo>
                  <a:pt x="212868" y="3088836"/>
                  <a:pt x="193057" y="3090001"/>
                  <a:pt x="184317" y="3112725"/>
                </a:cubicBezTo>
                <a:cubicBezTo>
                  <a:pt x="182569" y="3117386"/>
                  <a:pt x="177908" y="3120882"/>
                  <a:pt x="172664" y="3119717"/>
                </a:cubicBezTo>
                <a:cubicBezTo>
                  <a:pt x="142948" y="3115056"/>
                  <a:pt x="146444" y="3136031"/>
                  <a:pt x="145279" y="3154094"/>
                </a:cubicBezTo>
                <a:cubicBezTo>
                  <a:pt x="134208" y="3377839"/>
                  <a:pt x="123137" y="3602166"/>
                  <a:pt x="112649" y="3825910"/>
                </a:cubicBezTo>
                <a:cubicBezTo>
                  <a:pt x="110318" y="3873689"/>
                  <a:pt x="112066" y="3921468"/>
                  <a:pt x="112066" y="3969246"/>
                </a:cubicBezTo>
                <a:cubicBezTo>
                  <a:pt x="123720" y="3969829"/>
                  <a:pt x="133042" y="3955262"/>
                  <a:pt x="147609" y="3958176"/>
                </a:cubicBezTo>
                <a:cubicBezTo>
                  <a:pt x="147609" y="3959924"/>
                  <a:pt x="148192" y="3961089"/>
                  <a:pt x="147609" y="3961672"/>
                </a:cubicBezTo>
                <a:cubicBezTo>
                  <a:pt x="144696" y="3964002"/>
                  <a:pt x="141783" y="3966916"/>
                  <a:pt x="138287" y="3968081"/>
                </a:cubicBezTo>
                <a:cubicBezTo>
                  <a:pt x="110318" y="3975073"/>
                  <a:pt x="103909" y="3991971"/>
                  <a:pt x="102744" y="4020521"/>
                </a:cubicBezTo>
                <a:cubicBezTo>
                  <a:pt x="88177" y="4354390"/>
                  <a:pt x="71280" y="4687676"/>
                  <a:pt x="56130" y="5021544"/>
                </a:cubicBezTo>
                <a:cubicBezTo>
                  <a:pt x="33989" y="5513316"/>
                  <a:pt x="7186" y="6005088"/>
                  <a:pt x="194" y="6497442"/>
                </a:cubicBezTo>
                <a:cubicBezTo>
                  <a:pt x="194" y="6513757"/>
                  <a:pt x="-1554" y="6530072"/>
                  <a:pt x="5438" y="6545803"/>
                </a:cubicBezTo>
                <a:cubicBezTo>
                  <a:pt x="12430" y="6577850"/>
                  <a:pt x="23501" y="6606401"/>
                  <a:pt x="57296" y="6620385"/>
                </a:cubicBezTo>
                <a:cubicBezTo>
                  <a:pt x="65453" y="6623298"/>
                  <a:pt x="68949" y="6632621"/>
                  <a:pt x="73028" y="6640778"/>
                </a:cubicBezTo>
                <a:cubicBezTo>
                  <a:pt x="84681" y="6665250"/>
                  <a:pt x="91090" y="6665833"/>
                  <a:pt x="109153" y="6646023"/>
                </a:cubicBezTo>
                <a:cubicBezTo>
                  <a:pt x="128964" y="6624463"/>
                  <a:pt x="141200" y="6597661"/>
                  <a:pt x="152271" y="6570276"/>
                </a:cubicBezTo>
                <a:cubicBezTo>
                  <a:pt x="171499" y="6521914"/>
                  <a:pt x="207624" y="6496860"/>
                  <a:pt x="257733" y="6489867"/>
                </a:cubicBezTo>
                <a:cubicBezTo>
                  <a:pt x="334063" y="6479962"/>
                  <a:pt x="410392" y="6484041"/>
                  <a:pt x="487305" y="6491033"/>
                </a:cubicBezTo>
                <a:cubicBezTo>
                  <a:pt x="512359" y="6493363"/>
                  <a:pt x="531587" y="6505017"/>
                  <a:pt x="540327" y="6529489"/>
                </a:cubicBezTo>
                <a:cubicBezTo>
                  <a:pt x="540327" y="6529489"/>
                  <a:pt x="540327" y="6529489"/>
                  <a:pt x="540327" y="6529489"/>
                </a:cubicBezTo>
                <a:cubicBezTo>
                  <a:pt x="542075" y="6543473"/>
                  <a:pt x="544989" y="6556874"/>
                  <a:pt x="558973" y="6563867"/>
                </a:cubicBezTo>
                <a:cubicBezTo>
                  <a:pt x="602090" y="6617472"/>
                  <a:pt x="662688" y="6647188"/>
                  <a:pt x="722120" y="6677487"/>
                </a:cubicBezTo>
                <a:cubicBezTo>
                  <a:pt x="757662" y="6694967"/>
                  <a:pt x="764072" y="6691470"/>
                  <a:pt x="768150" y="6653014"/>
                </a:cubicBezTo>
                <a:cubicBezTo>
                  <a:pt x="775142" y="6587173"/>
                  <a:pt x="780386" y="6521914"/>
                  <a:pt x="786213" y="6456073"/>
                </a:cubicBezTo>
                <a:cubicBezTo>
                  <a:pt x="794371" y="6368090"/>
                  <a:pt x="799615" y="6280107"/>
                  <a:pt x="820591" y="6193873"/>
                </a:cubicBezTo>
                <a:cubicBezTo>
                  <a:pt x="839819" y="6116377"/>
                  <a:pt x="881771" y="6059859"/>
                  <a:pt x="956352" y="6026646"/>
                </a:cubicBezTo>
                <a:cubicBezTo>
                  <a:pt x="1007044" y="6003922"/>
                  <a:pt x="1058902" y="5992852"/>
                  <a:pt x="1114255" y="5992269"/>
                </a:cubicBezTo>
                <a:cubicBezTo>
                  <a:pt x="1315276" y="5990521"/>
                  <a:pt x="1515713" y="6003340"/>
                  <a:pt x="1716151" y="6011497"/>
                </a:cubicBezTo>
                <a:cubicBezTo>
                  <a:pt x="1886873" y="6018489"/>
                  <a:pt x="2057012" y="6026646"/>
                  <a:pt x="2227733" y="6035386"/>
                </a:cubicBezTo>
                <a:cubicBezTo>
                  <a:pt x="2471871" y="6048206"/>
                  <a:pt x="2716009" y="6061024"/>
                  <a:pt x="2959564" y="6075008"/>
                </a:cubicBezTo>
                <a:cubicBezTo>
                  <a:pt x="3115719" y="6084331"/>
                  <a:pt x="3271292" y="6093653"/>
                  <a:pt x="3426864" y="6109968"/>
                </a:cubicBezTo>
                <a:cubicBezTo>
                  <a:pt x="3468816" y="6114047"/>
                  <a:pt x="3499697" y="6134440"/>
                  <a:pt x="3521256" y="6169983"/>
                </a:cubicBezTo>
                <a:cubicBezTo>
                  <a:pt x="3528831" y="6182219"/>
                  <a:pt x="3535240" y="6195620"/>
                  <a:pt x="3541649" y="6208439"/>
                </a:cubicBezTo>
                <a:cubicBezTo>
                  <a:pt x="3552720" y="6248643"/>
                  <a:pt x="3553885" y="6290013"/>
                  <a:pt x="3553885" y="6331964"/>
                </a:cubicBezTo>
                <a:cubicBezTo>
                  <a:pt x="3553885" y="6432183"/>
                  <a:pt x="3554468" y="6532985"/>
                  <a:pt x="3554468" y="6633203"/>
                </a:cubicBezTo>
                <a:cubicBezTo>
                  <a:pt x="3556216" y="6638448"/>
                  <a:pt x="3556216" y="6644274"/>
                  <a:pt x="3556216" y="6649518"/>
                </a:cubicBezTo>
                <a:cubicBezTo>
                  <a:pt x="3555633" y="6644274"/>
                  <a:pt x="3555051" y="6638448"/>
                  <a:pt x="3554468" y="6633203"/>
                </a:cubicBezTo>
                <a:cubicBezTo>
                  <a:pt x="3552720" y="6666416"/>
                  <a:pt x="3552720" y="6699045"/>
                  <a:pt x="3556216" y="6731674"/>
                </a:cubicBezTo>
                <a:cubicBezTo>
                  <a:pt x="3557964" y="6749737"/>
                  <a:pt x="3564956" y="6763721"/>
                  <a:pt x="3585349" y="6766052"/>
                </a:cubicBezTo>
                <a:cubicBezTo>
                  <a:pt x="3609821" y="6768965"/>
                  <a:pt x="3626719" y="6779454"/>
                  <a:pt x="3633711" y="6805090"/>
                </a:cubicBezTo>
                <a:cubicBezTo>
                  <a:pt x="3636624" y="6816744"/>
                  <a:pt x="3647695" y="6824901"/>
                  <a:pt x="3659348" y="6826650"/>
                </a:cubicBezTo>
                <a:cubicBezTo>
                  <a:pt x="3673332" y="6828397"/>
                  <a:pt x="3679159" y="6815579"/>
                  <a:pt x="3683820" y="6805674"/>
                </a:cubicBezTo>
                <a:cubicBezTo>
                  <a:pt x="3691395" y="6791107"/>
                  <a:pt x="3698387" y="6775957"/>
                  <a:pt x="3702466" y="6760225"/>
                </a:cubicBezTo>
                <a:cubicBezTo>
                  <a:pt x="3717615" y="6699628"/>
                  <a:pt x="3757819" y="6669329"/>
                  <a:pt x="3817834" y="6661172"/>
                </a:cubicBezTo>
                <a:cubicBezTo>
                  <a:pt x="3896494" y="6650683"/>
                  <a:pt x="3974572" y="6661172"/>
                  <a:pt x="4052649" y="6672243"/>
                </a:cubicBezTo>
                <a:cubicBezTo>
                  <a:pt x="4082948" y="6676904"/>
                  <a:pt x="4101593" y="6692636"/>
                  <a:pt x="4105672" y="6724683"/>
                </a:cubicBezTo>
                <a:cubicBezTo>
                  <a:pt x="4109750" y="6756729"/>
                  <a:pt x="4127230" y="6780036"/>
                  <a:pt x="4158112" y="6792855"/>
                </a:cubicBezTo>
                <a:cubicBezTo>
                  <a:pt x="4168017" y="6796934"/>
                  <a:pt x="4176757" y="6802760"/>
                  <a:pt x="4184332" y="6810917"/>
                </a:cubicBezTo>
                <a:cubicBezTo>
                  <a:pt x="4190159" y="6817327"/>
                  <a:pt x="4188993" y="6833059"/>
                  <a:pt x="4202977" y="6829563"/>
                </a:cubicBezTo>
                <a:cubicBezTo>
                  <a:pt x="4216379" y="6826650"/>
                  <a:pt x="4212883" y="6812083"/>
                  <a:pt x="4215214" y="6802760"/>
                </a:cubicBezTo>
                <a:cubicBezTo>
                  <a:pt x="4216962" y="6796934"/>
                  <a:pt x="4217544" y="6791107"/>
                  <a:pt x="4217544" y="6785280"/>
                </a:cubicBezTo>
                <a:cubicBezTo>
                  <a:pt x="4237355" y="6538812"/>
                  <a:pt x="4250174" y="6291760"/>
                  <a:pt x="4264740" y="6044709"/>
                </a:cubicBezTo>
                <a:cubicBezTo>
                  <a:pt x="4276394" y="5837279"/>
                  <a:pt x="4287464" y="5630432"/>
                  <a:pt x="4298535" y="5423003"/>
                </a:cubicBezTo>
                <a:cubicBezTo>
                  <a:pt x="4300283" y="5394452"/>
                  <a:pt x="4298535" y="5365318"/>
                  <a:pt x="4298535" y="5336185"/>
                </a:cubicBezTo>
                <a:cubicBezTo>
                  <a:pt x="4282803" y="5388043"/>
                  <a:pt x="4250174" y="5428829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31528" y="5431160"/>
                  <a:pt x="4256583" y="5397948"/>
                  <a:pt x="4273480" y="5361240"/>
                </a:cubicBezTo>
                <a:cubicBezTo>
                  <a:pt x="4285716" y="5333855"/>
                  <a:pt x="4304362" y="5309383"/>
                  <a:pt x="4306110" y="5277918"/>
                </a:cubicBezTo>
                <a:cubicBezTo>
                  <a:pt x="4314267" y="5114771"/>
                  <a:pt x="4322424" y="4952207"/>
                  <a:pt x="4329999" y="4789060"/>
                </a:cubicBezTo>
                <a:cubicBezTo>
                  <a:pt x="4338156" y="4624165"/>
                  <a:pt x="4346314" y="4459270"/>
                  <a:pt x="4354471" y="4294375"/>
                </a:cubicBezTo>
                <a:cubicBezTo>
                  <a:pt x="4367290" y="4037419"/>
                  <a:pt x="4380691" y="3780462"/>
                  <a:pt x="4393510" y="3523506"/>
                </a:cubicBezTo>
                <a:cubicBezTo>
                  <a:pt x="4402250" y="3346374"/>
                  <a:pt x="4409824" y="3168661"/>
                  <a:pt x="4418564" y="2990947"/>
                </a:cubicBezTo>
                <a:cubicBezTo>
                  <a:pt x="4433131" y="2680968"/>
                  <a:pt x="4448863" y="2370406"/>
                  <a:pt x="4463430" y="2060427"/>
                </a:cubicBezTo>
                <a:cubicBezTo>
                  <a:pt x="4472170" y="1882130"/>
                  <a:pt x="4479745" y="1703834"/>
                  <a:pt x="4488485" y="1524955"/>
                </a:cubicBezTo>
                <a:cubicBezTo>
                  <a:pt x="4504217" y="1191669"/>
                  <a:pt x="4519366" y="857800"/>
                  <a:pt x="4527523" y="523932"/>
                </a:cubicBezTo>
                <a:cubicBezTo>
                  <a:pt x="4525775" y="515192"/>
                  <a:pt x="4528689" y="502956"/>
                  <a:pt x="4519949" y="493050"/>
                </a:cubicBezTo>
                <a:cubicBezTo>
                  <a:pt x="4519366" y="493050"/>
                  <a:pt x="4519949" y="493050"/>
                  <a:pt x="4519949" y="493050"/>
                </a:cubicBezTo>
                <a:close/>
                <a:moveTo>
                  <a:pt x="544989" y="6081417"/>
                </a:moveTo>
                <a:cubicBezTo>
                  <a:pt x="543241" y="6085496"/>
                  <a:pt x="543823" y="6090740"/>
                  <a:pt x="540327" y="6094236"/>
                </a:cubicBezTo>
                <a:cubicBezTo>
                  <a:pt x="530422" y="6120456"/>
                  <a:pt x="509446" y="6129196"/>
                  <a:pt x="483809" y="6133275"/>
                </a:cubicBezTo>
                <a:cubicBezTo>
                  <a:pt x="413306" y="6144346"/>
                  <a:pt x="342803" y="6139684"/>
                  <a:pt x="272300" y="6138519"/>
                </a:cubicBezTo>
                <a:cubicBezTo>
                  <a:pt x="250741" y="6132692"/>
                  <a:pt x="228017" y="6132109"/>
                  <a:pt x="206459" y="6127448"/>
                </a:cubicBezTo>
                <a:cubicBezTo>
                  <a:pt x="166837" y="6119291"/>
                  <a:pt x="154019" y="6104724"/>
                  <a:pt x="152853" y="6064520"/>
                </a:cubicBezTo>
                <a:cubicBezTo>
                  <a:pt x="152271" y="6041213"/>
                  <a:pt x="152271" y="6018489"/>
                  <a:pt x="159263" y="5995182"/>
                </a:cubicBezTo>
                <a:cubicBezTo>
                  <a:pt x="183735" y="5914192"/>
                  <a:pt x="227435" y="5882728"/>
                  <a:pt x="321827" y="5887389"/>
                </a:cubicBezTo>
                <a:cubicBezTo>
                  <a:pt x="389416" y="5890302"/>
                  <a:pt x="457006" y="5898460"/>
                  <a:pt x="524595" y="5903121"/>
                </a:cubicBezTo>
                <a:cubicBezTo>
                  <a:pt x="541493" y="5904286"/>
                  <a:pt x="553729" y="5910696"/>
                  <a:pt x="563634" y="5923515"/>
                </a:cubicBezTo>
                <a:cubicBezTo>
                  <a:pt x="565965" y="5977120"/>
                  <a:pt x="566547" y="6030726"/>
                  <a:pt x="544989" y="6081417"/>
                </a:cubicBezTo>
                <a:close/>
                <a:moveTo>
                  <a:pt x="575870" y="5497584"/>
                </a:moveTo>
                <a:cubicBezTo>
                  <a:pt x="567130" y="5520891"/>
                  <a:pt x="551981" y="5532544"/>
                  <a:pt x="526343" y="5534875"/>
                </a:cubicBezTo>
                <a:cubicBezTo>
                  <a:pt x="444770" y="5544198"/>
                  <a:pt x="363779" y="5537205"/>
                  <a:pt x="282205" y="5537788"/>
                </a:cubicBezTo>
                <a:cubicBezTo>
                  <a:pt x="276961" y="5537788"/>
                  <a:pt x="271717" y="5534292"/>
                  <a:pt x="265891" y="5532544"/>
                </a:cubicBezTo>
                <a:cubicBezTo>
                  <a:pt x="248411" y="5527883"/>
                  <a:pt x="229765" y="5529631"/>
                  <a:pt x="211703" y="5523804"/>
                </a:cubicBezTo>
                <a:cubicBezTo>
                  <a:pt x="193057" y="5517978"/>
                  <a:pt x="184317" y="5506907"/>
                  <a:pt x="182569" y="5489427"/>
                </a:cubicBezTo>
                <a:cubicBezTo>
                  <a:pt x="179656" y="5460294"/>
                  <a:pt x="178491" y="5431160"/>
                  <a:pt x="183152" y="5402609"/>
                </a:cubicBezTo>
                <a:cubicBezTo>
                  <a:pt x="193640" y="5341429"/>
                  <a:pt x="242584" y="5299477"/>
                  <a:pt x="311922" y="5292485"/>
                </a:cubicBezTo>
                <a:cubicBezTo>
                  <a:pt x="401652" y="5283162"/>
                  <a:pt x="491383" y="5291320"/>
                  <a:pt x="581114" y="5298312"/>
                </a:cubicBezTo>
                <a:cubicBezTo>
                  <a:pt x="592185" y="5298895"/>
                  <a:pt x="602090" y="5302973"/>
                  <a:pt x="607917" y="5312878"/>
                </a:cubicBezTo>
                <a:cubicBezTo>
                  <a:pt x="608499" y="5376389"/>
                  <a:pt x="598594" y="5438152"/>
                  <a:pt x="575870" y="5497584"/>
                </a:cubicBezTo>
                <a:close/>
                <a:moveTo>
                  <a:pt x="637633" y="4745943"/>
                </a:moveTo>
                <a:cubicBezTo>
                  <a:pt x="633554" y="4787312"/>
                  <a:pt x="631223" y="4829264"/>
                  <a:pt x="628310" y="4870634"/>
                </a:cubicBezTo>
                <a:cubicBezTo>
                  <a:pt x="625979" y="4899767"/>
                  <a:pt x="615491" y="4924822"/>
                  <a:pt x="592185" y="4944050"/>
                </a:cubicBezTo>
                <a:cubicBezTo>
                  <a:pt x="513525" y="4966191"/>
                  <a:pt x="433699" y="4960364"/>
                  <a:pt x="354456" y="4955703"/>
                </a:cubicBezTo>
                <a:cubicBezTo>
                  <a:pt x="331150" y="4949876"/>
                  <a:pt x="307260" y="4944633"/>
                  <a:pt x="283953" y="4938806"/>
                </a:cubicBezTo>
                <a:cubicBezTo>
                  <a:pt x="253655" y="4931231"/>
                  <a:pt x="236175" y="4910838"/>
                  <a:pt x="229183" y="4880539"/>
                </a:cubicBezTo>
                <a:cubicBezTo>
                  <a:pt x="221025" y="4844414"/>
                  <a:pt x="225687" y="4809454"/>
                  <a:pt x="241419" y="4775659"/>
                </a:cubicBezTo>
                <a:cubicBezTo>
                  <a:pt x="255985" y="4744777"/>
                  <a:pt x="283953" y="4734872"/>
                  <a:pt x="314252" y="4729628"/>
                </a:cubicBezTo>
                <a:cubicBezTo>
                  <a:pt x="356204" y="4722053"/>
                  <a:pt x="399322" y="4720888"/>
                  <a:pt x="441856" y="4719140"/>
                </a:cubicBezTo>
                <a:cubicBezTo>
                  <a:pt x="497793" y="4716809"/>
                  <a:pt x="554311" y="4717975"/>
                  <a:pt x="610830" y="4716809"/>
                </a:cubicBezTo>
                <a:cubicBezTo>
                  <a:pt x="632389" y="4716227"/>
                  <a:pt x="639381" y="4724384"/>
                  <a:pt x="637633" y="4745943"/>
                </a:cubicBezTo>
                <a:close/>
                <a:moveTo>
                  <a:pt x="656861" y="4264076"/>
                </a:moveTo>
                <a:cubicBezTo>
                  <a:pt x="656278" y="4295541"/>
                  <a:pt x="645208" y="4322926"/>
                  <a:pt x="620736" y="4343902"/>
                </a:cubicBezTo>
                <a:cubicBezTo>
                  <a:pt x="588106" y="4357303"/>
                  <a:pt x="553146" y="4356721"/>
                  <a:pt x="517603" y="4358469"/>
                </a:cubicBezTo>
                <a:cubicBezTo>
                  <a:pt x="526343" y="4366626"/>
                  <a:pt x="538579" y="4359634"/>
                  <a:pt x="544989" y="4368374"/>
                </a:cubicBezTo>
                <a:cubicBezTo>
                  <a:pt x="539162" y="4377697"/>
                  <a:pt x="529257" y="4367791"/>
                  <a:pt x="522265" y="4373618"/>
                </a:cubicBezTo>
                <a:cubicBezTo>
                  <a:pt x="500706" y="4369539"/>
                  <a:pt x="479730" y="4366043"/>
                  <a:pt x="458171" y="4361965"/>
                </a:cubicBezTo>
                <a:cubicBezTo>
                  <a:pt x="420880" y="4350894"/>
                  <a:pt x="381259" y="4354390"/>
                  <a:pt x="343386" y="4347398"/>
                </a:cubicBezTo>
                <a:cubicBezTo>
                  <a:pt x="328819" y="4344485"/>
                  <a:pt x="314835" y="4342736"/>
                  <a:pt x="300851" y="4338658"/>
                </a:cubicBezTo>
                <a:cubicBezTo>
                  <a:pt x="264143" y="4328170"/>
                  <a:pt x="253655" y="4314769"/>
                  <a:pt x="252489" y="4276313"/>
                </a:cubicBezTo>
                <a:cubicBezTo>
                  <a:pt x="249576" y="4165023"/>
                  <a:pt x="283371" y="4127149"/>
                  <a:pt x="393495" y="4124236"/>
                </a:cubicBezTo>
                <a:cubicBezTo>
                  <a:pt x="472155" y="4121905"/>
                  <a:pt x="550815" y="4123653"/>
                  <a:pt x="629476" y="4123653"/>
                </a:cubicBezTo>
                <a:cubicBezTo>
                  <a:pt x="646956" y="4123653"/>
                  <a:pt x="656861" y="4128898"/>
                  <a:pt x="656278" y="4148126"/>
                </a:cubicBezTo>
                <a:cubicBezTo>
                  <a:pt x="656278" y="4185999"/>
                  <a:pt x="657444" y="4225038"/>
                  <a:pt x="656861" y="4264076"/>
                </a:cubicBezTo>
                <a:close/>
                <a:moveTo>
                  <a:pt x="683664" y="3686653"/>
                </a:moveTo>
                <a:cubicBezTo>
                  <a:pt x="672010" y="3732101"/>
                  <a:pt x="649869" y="3751329"/>
                  <a:pt x="603255" y="3757155"/>
                </a:cubicBezTo>
                <a:cubicBezTo>
                  <a:pt x="566547" y="3761817"/>
                  <a:pt x="529839" y="3761234"/>
                  <a:pt x="493714" y="3760651"/>
                </a:cubicBezTo>
                <a:cubicBezTo>
                  <a:pt x="447683" y="3757738"/>
                  <a:pt x="401070" y="3757738"/>
                  <a:pt x="355039" y="3750163"/>
                </a:cubicBezTo>
                <a:cubicBezTo>
                  <a:pt x="291528" y="3740258"/>
                  <a:pt x="274631" y="3727439"/>
                  <a:pt x="269387" y="3659850"/>
                </a:cubicBezTo>
                <a:cubicBezTo>
                  <a:pt x="267056" y="3631882"/>
                  <a:pt x="267639" y="3603331"/>
                  <a:pt x="276961" y="3576528"/>
                </a:cubicBezTo>
                <a:cubicBezTo>
                  <a:pt x="288615" y="3542734"/>
                  <a:pt x="309591" y="3520592"/>
                  <a:pt x="346882" y="3515348"/>
                </a:cubicBezTo>
                <a:cubicBezTo>
                  <a:pt x="427290" y="3503695"/>
                  <a:pt x="507698" y="3507191"/>
                  <a:pt x="588106" y="3511270"/>
                </a:cubicBezTo>
                <a:cubicBezTo>
                  <a:pt x="605586" y="3511852"/>
                  <a:pt x="623066" y="3514183"/>
                  <a:pt x="639964" y="3517096"/>
                </a:cubicBezTo>
                <a:cubicBezTo>
                  <a:pt x="658609" y="3520592"/>
                  <a:pt x="672593" y="3528750"/>
                  <a:pt x="679585" y="3546812"/>
                </a:cubicBezTo>
                <a:cubicBezTo>
                  <a:pt x="692986" y="3592843"/>
                  <a:pt x="695317" y="3639457"/>
                  <a:pt x="683664" y="3686653"/>
                </a:cubicBezTo>
                <a:close/>
                <a:moveTo>
                  <a:pt x="424376" y="615411"/>
                </a:moveTo>
                <a:cubicBezTo>
                  <a:pt x="436030" y="579285"/>
                  <a:pt x="459336" y="561222"/>
                  <a:pt x="497210" y="553648"/>
                </a:cubicBezTo>
                <a:cubicBezTo>
                  <a:pt x="551981" y="543160"/>
                  <a:pt x="605586" y="553648"/>
                  <a:pt x="659192" y="555978"/>
                </a:cubicBezTo>
                <a:cubicBezTo>
                  <a:pt x="700561" y="557726"/>
                  <a:pt x="741930" y="561805"/>
                  <a:pt x="783300" y="565884"/>
                </a:cubicBezTo>
                <a:cubicBezTo>
                  <a:pt x="800780" y="567632"/>
                  <a:pt x="814181" y="572876"/>
                  <a:pt x="824087" y="587442"/>
                </a:cubicBezTo>
                <a:cubicBezTo>
                  <a:pt x="827583" y="638135"/>
                  <a:pt x="821173" y="687661"/>
                  <a:pt x="799615" y="734857"/>
                </a:cubicBezTo>
                <a:cubicBezTo>
                  <a:pt x="780969" y="775644"/>
                  <a:pt x="748922" y="798368"/>
                  <a:pt x="705222" y="801282"/>
                </a:cubicBezTo>
                <a:cubicBezTo>
                  <a:pt x="675506" y="803612"/>
                  <a:pt x="645208" y="801864"/>
                  <a:pt x="615491" y="802447"/>
                </a:cubicBezTo>
                <a:cubicBezTo>
                  <a:pt x="570626" y="796620"/>
                  <a:pt x="525178" y="797203"/>
                  <a:pt x="480313" y="791376"/>
                </a:cubicBezTo>
                <a:cubicBezTo>
                  <a:pt x="431368" y="784967"/>
                  <a:pt x="415636" y="771565"/>
                  <a:pt x="414471" y="722039"/>
                </a:cubicBezTo>
                <a:cubicBezTo>
                  <a:pt x="414471" y="685913"/>
                  <a:pt x="412723" y="650371"/>
                  <a:pt x="424376" y="615411"/>
                </a:cubicBezTo>
                <a:close/>
                <a:moveTo>
                  <a:pt x="735521" y="2506750"/>
                </a:moveTo>
                <a:cubicBezTo>
                  <a:pt x="730860" y="2525396"/>
                  <a:pt x="719789" y="2539380"/>
                  <a:pt x="702892" y="2549868"/>
                </a:cubicBezTo>
                <a:cubicBezTo>
                  <a:pt x="621901" y="2566765"/>
                  <a:pt x="540327" y="2562686"/>
                  <a:pt x="458171" y="2555694"/>
                </a:cubicBezTo>
                <a:cubicBezTo>
                  <a:pt x="438360" y="2551033"/>
                  <a:pt x="419132" y="2545206"/>
                  <a:pt x="399322" y="2541128"/>
                </a:cubicBezTo>
                <a:cubicBezTo>
                  <a:pt x="364944" y="2534136"/>
                  <a:pt x="348047" y="2511994"/>
                  <a:pt x="343386" y="2478782"/>
                </a:cubicBezTo>
                <a:cubicBezTo>
                  <a:pt x="338724" y="2447318"/>
                  <a:pt x="342220" y="2417019"/>
                  <a:pt x="353874" y="2387303"/>
                </a:cubicBezTo>
                <a:cubicBezTo>
                  <a:pt x="364944" y="2359335"/>
                  <a:pt x="383590" y="2340690"/>
                  <a:pt x="413306" y="2331950"/>
                </a:cubicBezTo>
                <a:cubicBezTo>
                  <a:pt x="454092" y="2319714"/>
                  <a:pt x="496045" y="2319714"/>
                  <a:pt x="537414" y="2319131"/>
                </a:cubicBezTo>
                <a:cubicBezTo>
                  <a:pt x="591019" y="2318549"/>
                  <a:pt x="644042" y="2322045"/>
                  <a:pt x="697648" y="2321462"/>
                </a:cubicBezTo>
                <a:cubicBezTo>
                  <a:pt x="721537" y="2321462"/>
                  <a:pt x="733773" y="2331950"/>
                  <a:pt x="738434" y="2354091"/>
                </a:cubicBezTo>
                <a:cubicBezTo>
                  <a:pt x="748340" y="2405366"/>
                  <a:pt x="747757" y="2456058"/>
                  <a:pt x="735521" y="2506750"/>
                </a:cubicBezTo>
                <a:close/>
                <a:moveTo>
                  <a:pt x="761158" y="1926413"/>
                </a:moveTo>
                <a:cubicBezTo>
                  <a:pt x="739600" y="1954964"/>
                  <a:pt x="707553" y="1958460"/>
                  <a:pt x="676089" y="1960208"/>
                </a:cubicBezTo>
                <a:cubicBezTo>
                  <a:pt x="644625" y="1961956"/>
                  <a:pt x="613161" y="1960790"/>
                  <a:pt x="581114" y="1960790"/>
                </a:cubicBezTo>
                <a:cubicBezTo>
                  <a:pt x="543823" y="1957295"/>
                  <a:pt x="505950" y="1954381"/>
                  <a:pt x="468659" y="1949720"/>
                </a:cubicBezTo>
                <a:cubicBezTo>
                  <a:pt x="372519" y="1936901"/>
                  <a:pt x="358535" y="1925830"/>
                  <a:pt x="374267" y="1816872"/>
                </a:cubicBezTo>
                <a:cubicBezTo>
                  <a:pt x="381259" y="1768510"/>
                  <a:pt x="415636" y="1744621"/>
                  <a:pt x="460502" y="1733550"/>
                </a:cubicBezTo>
                <a:cubicBezTo>
                  <a:pt x="513525" y="1720731"/>
                  <a:pt x="568295" y="1721897"/>
                  <a:pt x="622483" y="1721314"/>
                </a:cubicBezTo>
                <a:cubicBezTo>
                  <a:pt x="663270" y="1721314"/>
                  <a:pt x="704057" y="1721897"/>
                  <a:pt x="744261" y="1721314"/>
                </a:cubicBezTo>
                <a:cubicBezTo>
                  <a:pt x="765237" y="1720731"/>
                  <a:pt x="773394" y="1728889"/>
                  <a:pt x="773394" y="1749865"/>
                </a:cubicBezTo>
                <a:cubicBezTo>
                  <a:pt x="774560" y="1809297"/>
                  <a:pt x="776891" y="1868146"/>
                  <a:pt x="761158" y="1926413"/>
                </a:cubicBezTo>
                <a:close/>
                <a:moveTo>
                  <a:pt x="866039" y="1220802"/>
                </a:moveTo>
                <a:cubicBezTo>
                  <a:pt x="847976" y="1230708"/>
                  <a:pt x="839819" y="1258093"/>
                  <a:pt x="811851" y="1249353"/>
                </a:cubicBezTo>
                <a:cubicBezTo>
                  <a:pt x="793205" y="1271494"/>
                  <a:pt x="799032" y="1300045"/>
                  <a:pt x="789126" y="1324517"/>
                </a:cubicBezTo>
                <a:cubicBezTo>
                  <a:pt x="794371" y="1348989"/>
                  <a:pt x="776891" y="1357147"/>
                  <a:pt x="759410" y="1363556"/>
                </a:cubicBezTo>
                <a:cubicBezTo>
                  <a:pt x="734938" y="1372296"/>
                  <a:pt x="708718" y="1375792"/>
                  <a:pt x="682498" y="1375792"/>
                </a:cubicBezTo>
                <a:cubicBezTo>
                  <a:pt x="669680" y="1375792"/>
                  <a:pt x="655113" y="1372879"/>
                  <a:pt x="644625" y="1385115"/>
                </a:cubicBezTo>
                <a:cubicBezTo>
                  <a:pt x="648121" y="1394437"/>
                  <a:pt x="655696" y="1391524"/>
                  <a:pt x="661522" y="1390359"/>
                </a:cubicBezTo>
                <a:cubicBezTo>
                  <a:pt x="690073" y="1386280"/>
                  <a:pt x="718624" y="1382201"/>
                  <a:pt x="747757" y="1378123"/>
                </a:cubicBezTo>
                <a:cubicBezTo>
                  <a:pt x="761158" y="1376375"/>
                  <a:pt x="775142" y="1372879"/>
                  <a:pt x="783300" y="1388611"/>
                </a:cubicBezTo>
                <a:cubicBezTo>
                  <a:pt x="787961" y="1390359"/>
                  <a:pt x="793788" y="1389776"/>
                  <a:pt x="795536" y="1396185"/>
                </a:cubicBezTo>
                <a:cubicBezTo>
                  <a:pt x="790292" y="1399099"/>
                  <a:pt x="785631" y="1402012"/>
                  <a:pt x="780386" y="1404925"/>
                </a:cubicBezTo>
                <a:cubicBezTo>
                  <a:pt x="762906" y="1415996"/>
                  <a:pt x="761741" y="1424736"/>
                  <a:pt x="785631" y="1434641"/>
                </a:cubicBezTo>
                <a:cubicBezTo>
                  <a:pt x="735521" y="1446295"/>
                  <a:pt x="685412" y="1459696"/>
                  <a:pt x="634719" y="1470184"/>
                </a:cubicBezTo>
                <a:cubicBezTo>
                  <a:pt x="582862" y="1481255"/>
                  <a:pt x="528091" y="1481255"/>
                  <a:pt x="480895" y="1509806"/>
                </a:cubicBezTo>
                <a:cubicBezTo>
                  <a:pt x="479147" y="1510971"/>
                  <a:pt x="476234" y="1512136"/>
                  <a:pt x="475651" y="1511554"/>
                </a:cubicBezTo>
                <a:cubicBezTo>
                  <a:pt x="452344" y="1480672"/>
                  <a:pt x="424959" y="1506892"/>
                  <a:pt x="399322" y="1508640"/>
                </a:cubicBezTo>
                <a:cubicBezTo>
                  <a:pt x="399322" y="1497570"/>
                  <a:pt x="408062" y="1499900"/>
                  <a:pt x="412140" y="1496404"/>
                </a:cubicBezTo>
                <a:cubicBezTo>
                  <a:pt x="416802" y="1492908"/>
                  <a:pt x="422628" y="1491160"/>
                  <a:pt x="427290" y="1487664"/>
                </a:cubicBezTo>
                <a:cubicBezTo>
                  <a:pt x="433699" y="1483586"/>
                  <a:pt x="443604" y="1482420"/>
                  <a:pt x="443604" y="1473098"/>
                </a:cubicBezTo>
                <a:cubicBezTo>
                  <a:pt x="443022" y="1463775"/>
                  <a:pt x="433116" y="1463192"/>
                  <a:pt x="426124" y="1460279"/>
                </a:cubicBezTo>
                <a:cubicBezTo>
                  <a:pt x="419715" y="1457365"/>
                  <a:pt x="413306" y="1455618"/>
                  <a:pt x="403400" y="1452121"/>
                </a:cubicBezTo>
                <a:cubicBezTo>
                  <a:pt x="469242" y="1417161"/>
                  <a:pt x="540910" y="1404343"/>
                  <a:pt x="601507" y="1366469"/>
                </a:cubicBezTo>
                <a:cubicBezTo>
                  <a:pt x="598594" y="1350155"/>
                  <a:pt x="585775" y="1358895"/>
                  <a:pt x="578783" y="1358895"/>
                </a:cubicBezTo>
                <a:cubicBezTo>
                  <a:pt x="526926" y="1357729"/>
                  <a:pt x="475651" y="1353651"/>
                  <a:pt x="424376" y="1340832"/>
                </a:cubicBezTo>
                <a:cubicBezTo>
                  <a:pt x="399904" y="1335005"/>
                  <a:pt x="387668" y="1321604"/>
                  <a:pt x="385338" y="1298297"/>
                </a:cubicBezTo>
                <a:cubicBezTo>
                  <a:pt x="383007" y="1272077"/>
                  <a:pt x="381842" y="1245857"/>
                  <a:pt x="385920" y="1220220"/>
                </a:cubicBezTo>
                <a:cubicBezTo>
                  <a:pt x="394660" y="1161953"/>
                  <a:pt x="430786" y="1126993"/>
                  <a:pt x="490218" y="1114174"/>
                </a:cubicBezTo>
                <a:cubicBezTo>
                  <a:pt x="548485" y="1101938"/>
                  <a:pt x="606169" y="1113009"/>
                  <a:pt x="663853" y="1116505"/>
                </a:cubicBezTo>
                <a:cubicBezTo>
                  <a:pt x="698813" y="1118836"/>
                  <a:pt x="733190" y="1120584"/>
                  <a:pt x="768150" y="1125828"/>
                </a:cubicBezTo>
                <a:cubicBezTo>
                  <a:pt x="782134" y="1128158"/>
                  <a:pt x="794371" y="1132237"/>
                  <a:pt x="800197" y="1146221"/>
                </a:cubicBezTo>
                <a:cubicBezTo>
                  <a:pt x="801945" y="1168945"/>
                  <a:pt x="803693" y="1192252"/>
                  <a:pt x="804858" y="1214976"/>
                </a:cubicBezTo>
                <a:cubicBezTo>
                  <a:pt x="805441" y="1229542"/>
                  <a:pt x="808937" y="1237700"/>
                  <a:pt x="825252" y="1228960"/>
                </a:cubicBezTo>
                <a:cubicBezTo>
                  <a:pt x="847976" y="1216724"/>
                  <a:pt x="873031" y="1208566"/>
                  <a:pt x="894007" y="1192834"/>
                </a:cubicBezTo>
                <a:cubicBezTo>
                  <a:pt x="926636" y="1177685"/>
                  <a:pt x="958683" y="1162536"/>
                  <a:pt x="987234" y="1140394"/>
                </a:cubicBezTo>
                <a:cubicBezTo>
                  <a:pt x="1019863" y="1115339"/>
                  <a:pt x="1054823" y="1096694"/>
                  <a:pt x="1096775" y="1090285"/>
                </a:cubicBezTo>
                <a:cubicBezTo>
                  <a:pt x="1021028" y="1133402"/>
                  <a:pt x="943533" y="1177102"/>
                  <a:pt x="866039" y="1220802"/>
                </a:cubicBezTo>
                <a:close/>
                <a:moveTo>
                  <a:pt x="3592924" y="3212361"/>
                </a:move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lose/>
                <a:moveTo>
                  <a:pt x="4112081" y="6228833"/>
                </a:moveTo>
                <a:cubicBezTo>
                  <a:pt x="4099262" y="6278942"/>
                  <a:pt x="4072460" y="6302249"/>
                  <a:pt x="4021768" y="6309823"/>
                </a:cubicBezTo>
                <a:cubicBezTo>
                  <a:pt x="3993800" y="6313902"/>
                  <a:pt x="3965832" y="6313319"/>
                  <a:pt x="3937863" y="6313319"/>
                </a:cubicBezTo>
                <a:cubicBezTo>
                  <a:pt x="3903486" y="6308658"/>
                  <a:pt x="3867943" y="6314484"/>
                  <a:pt x="3833566" y="6308075"/>
                </a:cubicBezTo>
                <a:cubicBezTo>
                  <a:pt x="3805598" y="6303414"/>
                  <a:pt x="3777047" y="6303414"/>
                  <a:pt x="3749662" y="6296422"/>
                </a:cubicBezTo>
                <a:cubicBezTo>
                  <a:pt x="3727520" y="6291178"/>
                  <a:pt x="3715867" y="6278359"/>
                  <a:pt x="3714702" y="6256218"/>
                </a:cubicBezTo>
                <a:cubicBezTo>
                  <a:pt x="3712371" y="6213683"/>
                  <a:pt x="3711206" y="6171731"/>
                  <a:pt x="3726355" y="6129779"/>
                </a:cubicBezTo>
                <a:cubicBezTo>
                  <a:pt x="3735678" y="6103559"/>
                  <a:pt x="3737426" y="6075008"/>
                  <a:pt x="3763646" y="6057528"/>
                </a:cubicBezTo>
                <a:cubicBezTo>
                  <a:pt x="3775299" y="6049953"/>
                  <a:pt x="3784622" y="6044126"/>
                  <a:pt x="3798023" y="6052284"/>
                </a:cubicBezTo>
                <a:cubicBezTo>
                  <a:pt x="3813755" y="6062189"/>
                  <a:pt x="3831235" y="6061024"/>
                  <a:pt x="3848715" y="6061024"/>
                </a:cubicBezTo>
                <a:cubicBezTo>
                  <a:pt x="3925045" y="6060441"/>
                  <a:pt x="4001957" y="6054615"/>
                  <a:pt x="4077121" y="6076756"/>
                </a:cubicBezTo>
                <a:cubicBezTo>
                  <a:pt x="4099262" y="6083166"/>
                  <a:pt x="4116160" y="6093653"/>
                  <a:pt x="4123735" y="6116377"/>
                </a:cubicBezTo>
                <a:cubicBezTo>
                  <a:pt x="4124900" y="6154833"/>
                  <a:pt x="4121404" y="6192124"/>
                  <a:pt x="4112081" y="6228833"/>
                </a:cubicBezTo>
                <a:close/>
                <a:moveTo>
                  <a:pt x="4123152" y="5672384"/>
                </a:moveTo>
                <a:cubicBezTo>
                  <a:pt x="4105672" y="5707927"/>
                  <a:pt x="4075956" y="5725407"/>
                  <a:pt x="4036334" y="5725990"/>
                </a:cubicBezTo>
                <a:cubicBezTo>
                  <a:pt x="3971658" y="5725407"/>
                  <a:pt x="3906982" y="5730651"/>
                  <a:pt x="3842306" y="5719581"/>
                </a:cubicBezTo>
                <a:cubicBezTo>
                  <a:pt x="3807929" y="5713754"/>
                  <a:pt x="3774134" y="5706179"/>
                  <a:pt x="3762480" y="5667141"/>
                </a:cubicBezTo>
                <a:cubicBezTo>
                  <a:pt x="3748496" y="5620527"/>
                  <a:pt x="3750245" y="5575079"/>
                  <a:pt x="3777630" y="5533127"/>
                </a:cubicBezTo>
                <a:cubicBezTo>
                  <a:pt x="3784622" y="5522056"/>
                  <a:pt x="3798023" y="5518560"/>
                  <a:pt x="3810259" y="5515647"/>
                </a:cubicBezTo>
                <a:cubicBezTo>
                  <a:pt x="3909313" y="5493505"/>
                  <a:pt x="4009532" y="5487679"/>
                  <a:pt x="4109750" y="5502828"/>
                </a:cubicBezTo>
                <a:cubicBezTo>
                  <a:pt x="4125482" y="5505159"/>
                  <a:pt x="4140049" y="5509820"/>
                  <a:pt x="4150537" y="5522056"/>
                </a:cubicBezTo>
                <a:cubicBezTo>
                  <a:pt x="4158695" y="5575662"/>
                  <a:pt x="4146459" y="5625189"/>
                  <a:pt x="4123152" y="5672384"/>
                </a:cubicBezTo>
                <a:close/>
                <a:moveTo>
                  <a:pt x="4162190" y="5062331"/>
                </a:moveTo>
                <a:cubicBezTo>
                  <a:pt x="4147624" y="5099622"/>
                  <a:pt x="4116160" y="5118268"/>
                  <a:pt x="4078287" y="5125842"/>
                </a:cubicBezTo>
                <a:cubicBezTo>
                  <a:pt x="4021768" y="5136913"/>
                  <a:pt x="3964666" y="5133417"/>
                  <a:pt x="3907565" y="5131086"/>
                </a:cubicBezTo>
                <a:cubicBezTo>
                  <a:pt x="3882510" y="5125260"/>
                  <a:pt x="3856290" y="5120598"/>
                  <a:pt x="3831818" y="5112441"/>
                </a:cubicBezTo>
                <a:cubicBezTo>
                  <a:pt x="3785205" y="5097874"/>
                  <a:pt x="3759567" y="5058253"/>
                  <a:pt x="3761898" y="5007561"/>
                </a:cubicBezTo>
                <a:cubicBezTo>
                  <a:pt x="3763646" y="4957451"/>
                  <a:pt x="3793362" y="4918995"/>
                  <a:pt x="3841141" y="4909673"/>
                </a:cubicBezTo>
                <a:cubicBezTo>
                  <a:pt x="3953013" y="4886948"/>
                  <a:pt x="4065468" y="4880539"/>
                  <a:pt x="4176757" y="4914334"/>
                </a:cubicBezTo>
                <a:cubicBezTo>
                  <a:pt x="4185497" y="4965026"/>
                  <a:pt x="4181419" y="5014553"/>
                  <a:pt x="4162190" y="5062331"/>
                </a:cubicBezTo>
                <a:close/>
                <a:moveTo>
                  <a:pt x="4205308" y="4414987"/>
                </a:moveTo>
                <a:cubicBezTo>
                  <a:pt x="4195403" y="4481994"/>
                  <a:pt x="4162773" y="4516372"/>
                  <a:pt x="4095767" y="4528608"/>
                </a:cubicBezTo>
                <a:cubicBezTo>
                  <a:pt x="4081782" y="4530938"/>
                  <a:pt x="4066633" y="4530938"/>
                  <a:pt x="4053814" y="4539096"/>
                </a:cubicBezTo>
                <a:cubicBezTo>
                  <a:pt x="4049736" y="4537930"/>
                  <a:pt x="4048570" y="4534434"/>
                  <a:pt x="4046822" y="4531521"/>
                </a:cubicBezTo>
                <a:cubicBezTo>
                  <a:pt x="4010114" y="4535017"/>
                  <a:pt x="3973406" y="4532686"/>
                  <a:pt x="3936698" y="4530938"/>
                </a:cubicBezTo>
                <a:cubicBezTo>
                  <a:pt x="3913974" y="4525694"/>
                  <a:pt x="3891250" y="4521616"/>
                  <a:pt x="3869109" y="4515789"/>
                </a:cubicBezTo>
                <a:cubicBezTo>
                  <a:pt x="3816669" y="4501222"/>
                  <a:pt x="3788701" y="4463349"/>
                  <a:pt x="3790448" y="4410909"/>
                </a:cubicBezTo>
                <a:cubicBezTo>
                  <a:pt x="3792196" y="4360217"/>
                  <a:pt x="3823661" y="4321178"/>
                  <a:pt x="3876101" y="4311273"/>
                </a:cubicBezTo>
                <a:cubicBezTo>
                  <a:pt x="3972241" y="4292627"/>
                  <a:pt x="4068381" y="4290296"/>
                  <a:pt x="4165104" y="4304281"/>
                </a:cubicBezTo>
                <a:cubicBezTo>
                  <a:pt x="4182584" y="4306611"/>
                  <a:pt x="4199481" y="4310690"/>
                  <a:pt x="4209387" y="4328170"/>
                </a:cubicBezTo>
                <a:cubicBezTo>
                  <a:pt x="4210552" y="4356721"/>
                  <a:pt x="4209969" y="4385854"/>
                  <a:pt x="4205308" y="4414987"/>
                </a:cubicBezTo>
                <a:close/>
                <a:moveTo>
                  <a:pt x="4223371" y="3866114"/>
                </a:moveTo>
                <a:cubicBezTo>
                  <a:pt x="4211717" y="3900492"/>
                  <a:pt x="4182584" y="3916806"/>
                  <a:pt x="4148789" y="3924964"/>
                </a:cubicBezTo>
                <a:cubicBezTo>
                  <a:pt x="4094019" y="3937782"/>
                  <a:pt x="4038665" y="3931956"/>
                  <a:pt x="3983312" y="3930791"/>
                </a:cubicBezTo>
                <a:cubicBezTo>
                  <a:pt x="3952430" y="3924964"/>
                  <a:pt x="3920383" y="3928460"/>
                  <a:pt x="3888919" y="3922050"/>
                </a:cubicBezTo>
                <a:cubicBezTo>
                  <a:pt x="3839975" y="3912145"/>
                  <a:pt x="3825991" y="3898161"/>
                  <a:pt x="3823661" y="3849800"/>
                </a:cubicBezTo>
                <a:cubicBezTo>
                  <a:pt x="3821913" y="3819501"/>
                  <a:pt x="3827156" y="3789785"/>
                  <a:pt x="3836479" y="3761234"/>
                </a:cubicBezTo>
                <a:cubicBezTo>
                  <a:pt x="3846385" y="3732683"/>
                  <a:pt x="3872022" y="3717534"/>
                  <a:pt x="3895329" y="3701219"/>
                </a:cubicBezTo>
                <a:cubicBezTo>
                  <a:pt x="3928541" y="3686070"/>
                  <a:pt x="3963501" y="3682574"/>
                  <a:pt x="3999626" y="3683157"/>
                </a:cubicBezTo>
                <a:cubicBezTo>
                  <a:pt x="4062554" y="3684322"/>
                  <a:pt x="4124317" y="3693645"/>
                  <a:pt x="4186663" y="3697141"/>
                </a:cubicBezTo>
                <a:cubicBezTo>
                  <a:pt x="4203560" y="3698306"/>
                  <a:pt x="4221623" y="3700637"/>
                  <a:pt x="4234442" y="3714621"/>
                </a:cubicBezTo>
                <a:cubicBezTo>
                  <a:pt x="4243764" y="3765895"/>
                  <a:pt x="4239686" y="3817170"/>
                  <a:pt x="4223371" y="3866114"/>
                </a:cubicBezTo>
                <a:close/>
                <a:moveTo>
                  <a:pt x="4262992" y="3225762"/>
                </a:moveTo>
                <a:cubicBezTo>
                  <a:pt x="4257166" y="3283446"/>
                  <a:pt x="4227449" y="3315493"/>
                  <a:pt x="4170930" y="3325399"/>
                </a:cubicBezTo>
                <a:cubicBezTo>
                  <a:pt x="4087027" y="3339965"/>
                  <a:pt x="4003122" y="3331225"/>
                  <a:pt x="3919801" y="3319572"/>
                </a:cubicBezTo>
                <a:cubicBezTo>
                  <a:pt x="3904652" y="3317241"/>
                  <a:pt x="3890667" y="3303257"/>
                  <a:pt x="3878432" y="3323651"/>
                </a:cubicBezTo>
                <a:cubicBezTo>
                  <a:pt x="3849298" y="3301509"/>
                  <a:pt x="3876683" y="3272376"/>
                  <a:pt x="3869692" y="3246738"/>
                </a:cubicBezTo>
                <a:cubicBezTo>
                  <a:pt x="3865613" y="3231006"/>
                  <a:pt x="3870857" y="3212361"/>
                  <a:pt x="3873187" y="3194881"/>
                </a:cubicBezTo>
                <a:cubicBezTo>
                  <a:pt x="3880762" y="3143024"/>
                  <a:pt x="3908730" y="3113307"/>
                  <a:pt x="3960588" y="3102819"/>
                </a:cubicBezTo>
                <a:cubicBezTo>
                  <a:pt x="4027012" y="3089418"/>
                  <a:pt x="4094019" y="3099323"/>
                  <a:pt x="4160443" y="3105733"/>
                </a:cubicBezTo>
                <a:cubicBezTo>
                  <a:pt x="4196568" y="3109229"/>
                  <a:pt x="4233859" y="3106316"/>
                  <a:pt x="4268819" y="3120299"/>
                </a:cubicBezTo>
                <a:cubicBezTo>
                  <a:pt x="4269402" y="3156425"/>
                  <a:pt x="4266488" y="3191385"/>
                  <a:pt x="4262992" y="3225762"/>
                </a:cubicBezTo>
                <a:close/>
                <a:moveTo>
                  <a:pt x="4273480" y="2674559"/>
                </a:moveTo>
                <a:cubicBezTo>
                  <a:pt x="4262410" y="2704275"/>
                  <a:pt x="4241434" y="2719424"/>
                  <a:pt x="4211135" y="2723503"/>
                </a:cubicBezTo>
                <a:cubicBezTo>
                  <a:pt x="4187828" y="2726416"/>
                  <a:pt x="4165104" y="2728747"/>
                  <a:pt x="4141797" y="2731660"/>
                </a:cubicBezTo>
                <a:cubicBezTo>
                  <a:pt x="4086444" y="2729329"/>
                  <a:pt x="4031673" y="2729329"/>
                  <a:pt x="3976902" y="2718259"/>
                </a:cubicBezTo>
                <a:cubicBezTo>
                  <a:pt x="3910478" y="2704857"/>
                  <a:pt x="3880179" y="2658827"/>
                  <a:pt x="3862699" y="2599394"/>
                </a:cubicBezTo>
                <a:cubicBezTo>
                  <a:pt x="3858621" y="2584828"/>
                  <a:pt x="3864447" y="2573174"/>
                  <a:pt x="3875518" y="2563269"/>
                </a:cubicBezTo>
                <a:cubicBezTo>
                  <a:pt x="3927375" y="2517238"/>
                  <a:pt x="3983312" y="2486940"/>
                  <a:pt x="4057310" y="2495680"/>
                </a:cubicBezTo>
                <a:cubicBezTo>
                  <a:pt x="4137136" y="2505002"/>
                  <a:pt x="4217544" y="2508498"/>
                  <a:pt x="4297952" y="2514908"/>
                </a:cubicBezTo>
                <a:cubicBezTo>
                  <a:pt x="4302031" y="2570261"/>
                  <a:pt x="4292708" y="2623284"/>
                  <a:pt x="4273480" y="2674559"/>
                </a:cubicBezTo>
                <a:close/>
                <a:moveTo>
                  <a:pt x="4318346" y="2037120"/>
                </a:moveTo>
                <a:cubicBezTo>
                  <a:pt x="4307275" y="2088395"/>
                  <a:pt x="4275811" y="2117528"/>
                  <a:pt x="4224536" y="2127433"/>
                </a:cubicBezTo>
                <a:cubicBezTo>
                  <a:pt x="4167435" y="2137922"/>
                  <a:pt x="4110916" y="2134426"/>
                  <a:pt x="4053814" y="2130930"/>
                </a:cubicBezTo>
                <a:cubicBezTo>
                  <a:pt x="4022933" y="2125686"/>
                  <a:pt x="3990886" y="2125686"/>
                  <a:pt x="3960588" y="2116363"/>
                </a:cubicBezTo>
                <a:cubicBezTo>
                  <a:pt x="3903486" y="2098883"/>
                  <a:pt x="3882510" y="2030711"/>
                  <a:pt x="3899990" y="1993420"/>
                </a:cubicBezTo>
                <a:cubicBezTo>
                  <a:pt x="3910478" y="1972444"/>
                  <a:pt x="3916887" y="1950302"/>
                  <a:pt x="3922714" y="1928161"/>
                </a:cubicBezTo>
                <a:cubicBezTo>
                  <a:pt x="3925627" y="1923500"/>
                  <a:pt x="3930872" y="1922334"/>
                  <a:pt x="3934950" y="1920004"/>
                </a:cubicBezTo>
                <a:cubicBezTo>
                  <a:pt x="3953013" y="1916508"/>
                  <a:pt x="3970493" y="1911846"/>
                  <a:pt x="3985642" y="1900193"/>
                </a:cubicBezTo>
                <a:cubicBezTo>
                  <a:pt x="4000792" y="1889122"/>
                  <a:pt x="4018854" y="1884461"/>
                  <a:pt x="4037500" y="1883878"/>
                </a:cubicBezTo>
                <a:cubicBezTo>
                  <a:pt x="4101593" y="1881548"/>
                  <a:pt x="4165104" y="1885626"/>
                  <a:pt x="4228615" y="1892618"/>
                </a:cubicBezTo>
                <a:cubicBezTo>
                  <a:pt x="4249008" y="1894949"/>
                  <a:pt x="4269402" y="1893201"/>
                  <a:pt x="4289212" y="1897862"/>
                </a:cubicBezTo>
                <a:cubicBezTo>
                  <a:pt x="4304362" y="1901358"/>
                  <a:pt x="4319511" y="1905437"/>
                  <a:pt x="4326503" y="1921752"/>
                </a:cubicBezTo>
                <a:cubicBezTo>
                  <a:pt x="4327086" y="1960208"/>
                  <a:pt x="4326503" y="1998664"/>
                  <a:pt x="4318346" y="2037120"/>
                </a:cubicBezTo>
                <a:close/>
                <a:moveTo>
                  <a:pt x="4350393" y="1422405"/>
                </a:moveTo>
                <a:cubicBezTo>
                  <a:pt x="4341070" y="1491743"/>
                  <a:pt x="4305527" y="1521459"/>
                  <a:pt x="4223371" y="1531364"/>
                </a:cubicBezTo>
                <a:cubicBezTo>
                  <a:pt x="4186080" y="1533695"/>
                  <a:pt x="4148789" y="1534860"/>
                  <a:pt x="4111499" y="1530782"/>
                </a:cubicBezTo>
                <a:cubicBezTo>
                  <a:pt x="4080034" y="1526703"/>
                  <a:pt x="4048570" y="1536026"/>
                  <a:pt x="4017689" y="1525538"/>
                </a:cubicBezTo>
                <a:cubicBezTo>
                  <a:pt x="4015358" y="1522042"/>
                  <a:pt x="4011280" y="1522042"/>
                  <a:pt x="4007784" y="1521459"/>
                </a:cubicBezTo>
                <a:cubicBezTo>
                  <a:pt x="3980981" y="1517963"/>
                  <a:pt x="3954761" y="1515050"/>
                  <a:pt x="3942525" y="1484168"/>
                </a:cubicBezTo>
                <a:cubicBezTo>
                  <a:pt x="3927958" y="1446878"/>
                  <a:pt x="3919218" y="1409587"/>
                  <a:pt x="3943690" y="1373461"/>
                </a:cubicBezTo>
                <a:cubicBezTo>
                  <a:pt x="3996130" y="1297132"/>
                  <a:pt x="4060806" y="1272660"/>
                  <a:pt x="4151120" y="1293053"/>
                </a:cubicBezTo>
                <a:cubicBezTo>
                  <a:pt x="4158695" y="1294801"/>
                  <a:pt x="4166269" y="1295384"/>
                  <a:pt x="4174427" y="1294801"/>
                </a:cubicBezTo>
                <a:cubicBezTo>
                  <a:pt x="4225119" y="1292471"/>
                  <a:pt x="4275228" y="1294801"/>
                  <a:pt x="4325338" y="1300628"/>
                </a:cubicBezTo>
                <a:cubicBezTo>
                  <a:pt x="4337574" y="1301793"/>
                  <a:pt x="4348644" y="1304124"/>
                  <a:pt x="4355054" y="1315777"/>
                </a:cubicBezTo>
                <a:cubicBezTo>
                  <a:pt x="4357967" y="1351320"/>
                  <a:pt x="4355054" y="1386863"/>
                  <a:pt x="4350393" y="1422405"/>
                </a:cubicBezTo>
                <a:close/>
                <a:moveTo>
                  <a:pt x="4357967" y="910823"/>
                </a:moveTo>
                <a:cubicBezTo>
                  <a:pt x="4340487" y="944618"/>
                  <a:pt x="4313684" y="966177"/>
                  <a:pt x="4275811" y="972586"/>
                </a:cubicBezTo>
                <a:cubicBezTo>
                  <a:pt x="4193655" y="977247"/>
                  <a:pt x="4111499" y="973751"/>
                  <a:pt x="4029925" y="964429"/>
                </a:cubicBezTo>
                <a:cubicBezTo>
                  <a:pt x="3991469" y="959767"/>
                  <a:pt x="3981563" y="948114"/>
                  <a:pt x="3973406" y="909075"/>
                </a:cubicBezTo>
                <a:cubicBezTo>
                  <a:pt x="3964666" y="864792"/>
                  <a:pt x="3971076" y="822258"/>
                  <a:pt x="3985060" y="780305"/>
                </a:cubicBezTo>
                <a:cubicBezTo>
                  <a:pt x="3994965" y="751172"/>
                  <a:pt x="4015358" y="734275"/>
                  <a:pt x="4046240" y="729031"/>
                </a:cubicBezTo>
                <a:cubicBezTo>
                  <a:pt x="4110916" y="718543"/>
                  <a:pt x="4175592" y="721456"/>
                  <a:pt x="4240268" y="726117"/>
                </a:cubicBezTo>
                <a:cubicBezTo>
                  <a:pt x="4269984" y="727865"/>
                  <a:pt x="4300283" y="727865"/>
                  <a:pt x="4329999" y="733692"/>
                </a:cubicBezTo>
                <a:cubicBezTo>
                  <a:pt x="4356802" y="738936"/>
                  <a:pt x="4373699" y="752337"/>
                  <a:pt x="4378943" y="779140"/>
                </a:cubicBezTo>
                <a:cubicBezTo>
                  <a:pt x="4385935" y="825171"/>
                  <a:pt x="4379526" y="869454"/>
                  <a:pt x="4357967" y="910823"/>
                </a:cubicBezTo>
                <a:close/>
              </a:path>
            </a:pathLst>
          </a:custGeom>
          <a:solidFill>
            <a:schemeClr val="accent2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756397-0B5F-4934-83FB-7F9A47F78C58}"/>
              </a:ext>
            </a:extLst>
          </p:cNvPr>
          <p:cNvSpPr/>
          <p:nvPr userDrawn="1"/>
        </p:nvSpPr>
        <p:spPr>
          <a:xfrm>
            <a:off x="1766990" y="1778571"/>
            <a:ext cx="2497615" cy="1681788"/>
          </a:xfrm>
          <a:custGeom>
            <a:avLst/>
            <a:gdLst>
              <a:gd name="connsiteX0" fmla="*/ 0 w 3193019"/>
              <a:gd name="connsiteY0" fmla="*/ 1894558 h 2150044"/>
              <a:gd name="connsiteX1" fmla="*/ 86817 w 3193019"/>
              <a:gd name="connsiteY1" fmla="*/ 1887566 h 2150044"/>
              <a:gd name="connsiteX2" fmla="*/ 103715 w 3193019"/>
              <a:gd name="connsiteY2" fmla="*/ 1868921 h 2150044"/>
              <a:gd name="connsiteX3" fmla="*/ 149163 w 3193019"/>
              <a:gd name="connsiteY3" fmla="*/ 1821142 h 2150044"/>
              <a:gd name="connsiteX4" fmla="*/ 165478 w 3193019"/>
              <a:gd name="connsiteY4" fmla="*/ 1786182 h 2150044"/>
              <a:gd name="connsiteX5" fmla="*/ 178296 w 3193019"/>
              <a:gd name="connsiteY5" fmla="*/ 1512911 h 2150044"/>
              <a:gd name="connsiteX6" fmla="*/ 194028 w 3193019"/>
              <a:gd name="connsiteY6" fmla="*/ 1202349 h 2150044"/>
              <a:gd name="connsiteX7" fmla="*/ 199272 w 3193019"/>
              <a:gd name="connsiteY7" fmla="*/ 1071831 h 2150044"/>
              <a:gd name="connsiteX8" fmla="*/ 213256 w 3193019"/>
              <a:gd name="connsiteY8" fmla="*/ 772340 h 2150044"/>
              <a:gd name="connsiteX9" fmla="*/ 228406 w 3193019"/>
              <a:gd name="connsiteY9" fmla="*/ 490911 h 2150044"/>
              <a:gd name="connsiteX10" fmla="*/ 234232 w 3193019"/>
              <a:gd name="connsiteY10" fmla="*/ 345827 h 2150044"/>
              <a:gd name="connsiteX11" fmla="*/ 242390 w 3193019"/>
              <a:gd name="connsiteY11" fmla="*/ 186176 h 2150044"/>
              <a:gd name="connsiteX12" fmla="*/ 342609 w 3193019"/>
              <a:gd name="connsiteY12" fmla="*/ 50415 h 2150044"/>
              <a:gd name="connsiteX13" fmla="*/ 437001 w 3193019"/>
              <a:gd name="connsiteY13" fmla="*/ 34682 h 2150044"/>
              <a:gd name="connsiteX14" fmla="*/ 561109 w 3193019"/>
              <a:gd name="connsiteY14" fmla="*/ 21864 h 2150044"/>
              <a:gd name="connsiteX15" fmla="*/ 665407 w 3193019"/>
              <a:gd name="connsiteY15" fmla="*/ 23612 h 2150044"/>
              <a:gd name="connsiteX16" fmla="*/ 752807 w 3193019"/>
              <a:gd name="connsiteY16" fmla="*/ 6714 h 2150044"/>
              <a:gd name="connsiteX17" fmla="*/ 793011 w 3193019"/>
              <a:gd name="connsiteY17" fmla="*/ 20116 h 2150044"/>
              <a:gd name="connsiteX18" fmla="*/ 822144 w 3193019"/>
              <a:gd name="connsiteY18" fmla="*/ 33517 h 2150044"/>
              <a:gd name="connsiteX19" fmla="*/ 929355 w 3193019"/>
              <a:gd name="connsiteY19" fmla="*/ 38761 h 2150044"/>
              <a:gd name="connsiteX20" fmla="*/ 1295271 w 3193019"/>
              <a:gd name="connsiteY20" fmla="*/ 58572 h 2150044"/>
              <a:gd name="connsiteX21" fmla="*/ 1640793 w 3193019"/>
              <a:gd name="connsiteY21" fmla="*/ 78965 h 2150044"/>
              <a:gd name="connsiteX22" fmla="*/ 1905324 w 3193019"/>
              <a:gd name="connsiteY22" fmla="*/ 93532 h 2150044"/>
              <a:gd name="connsiteX23" fmla="*/ 2154706 w 3193019"/>
              <a:gd name="connsiteY23" fmla="*/ 108099 h 2150044"/>
              <a:gd name="connsiteX24" fmla="*/ 2398844 w 3193019"/>
              <a:gd name="connsiteY24" fmla="*/ 121500 h 2150044"/>
              <a:gd name="connsiteX25" fmla="*/ 2665705 w 3193019"/>
              <a:gd name="connsiteY25" fmla="*/ 136649 h 2150044"/>
              <a:gd name="connsiteX26" fmla="*/ 2871970 w 3193019"/>
              <a:gd name="connsiteY26" fmla="*/ 150633 h 2150044"/>
              <a:gd name="connsiteX27" fmla="*/ 2968693 w 3193019"/>
              <a:gd name="connsiteY27" fmla="*/ 170444 h 2150044"/>
              <a:gd name="connsiteX28" fmla="*/ 3041526 w 3193019"/>
              <a:gd name="connsiteY28" fmla="*/ 216475 h 2150044"/>
              <a:gd name="connsiteX29" fmla="*/ 3100958 w 3193019"/>
              <a:gd name="connsiteY29" fmla="*/ 324268 h 2150044"/>
              <a:gd name="connsiteX30" fmla="*/ 3105620 w 3193019"/>
              <a:gd name="connsiteY30" fmla="*/ 299214 h 2150044"/>
              <a:gd name="connsiteX31" fmla="*/ 3115525 w 3193019"/>
              <a:gd name="connsiteY31" fmla="*/ 292804 h 2150044"/>
              <a:gd name="connsiteX32" fmla="*/ 3191272 w 3193019"/>
              <a:gd name="connsiteY32" fmla="*/ 314946 h 2150044"/>
              <a:gd name="connsiteX33" fmla="*/ 3174374 w 3193019"/>
              <a:gd name="connsiteY33" fmla="*/ 379039 h 2150044"/>
              <a:gd name="connsiteX34" fmla="*/ 3168548 w 3193019"/>
              <a:gd name="connsiteY34" fmla="*/ 374960 h 2150044"/>
              <a:gd name="connsiteX35" fmla="*/ 3128344 w 3193019"/>
              <a:gd name="connsiteY35" fmla="*/ 357480 h 2150044"/>
              <a:gd name="connsiteX36" fmla="*/ 3099210 w 3193019"/>
              <a:gd name="connsiteY36" fmla="*/ 389527 h 2150044"/>
              <a:gd name="connsiteX37" fmla="*/ 3086974 w 3193019"/>
              <a:gd name="connsiteY37" fmla="*/ 630169 h 2150044"/>
              <a:gd name="connsiteX38" fmla="*/ 3085226 w 3193019"/>
              <a:gd name="connsiteY38" fmla="*/ 644153 h 2150044"/>
              <a:gd name="connsiteX39" fmla="*/ 3086974 w 3193019"/>
              <a:gd name="connsiteY39" fmla="*/ 865567 h 2150044"/>
              <a:gd name="connsiteX40" fmla="*/ 3070077 w 3193019"/>
              <a:gd name="connsiteY40" fmla="*/ 994919 h 2150044"/>
              <a:gd name="connsiteX41" fmla="*/ 3075904 w 3193019"/>
              <a:gd name="connsiteY41" fmla="*/ 1008903 h 2150044"/>
              <a:gd name="connsiteX42" fmla="*/ 3085809 w 3193019"/>
              <a:gd name="connsiteY42" fmla="*/ 1000163 h 2150044"/>
              <a:gd name="connsiteX43" fmla="*/ 3087557 w 3193019"/>
              <a:gd name="connsiteY43" fmla="*/ 1008903 h 2150044"/>
              <a:gd name="connsiteX44" fmla="*/ 3064250 w 3193019"/>
              <a:gd name="connsiteY44" fmla="*/ 1113783 h 2150044"/>
              <a:gd name="connsiteX45" fmla="*/ 3065416 w 3193019"/>
              <a:gd name="connsiteY45" fmla="*/ 1267608 h 2150044"/>
              <a:gd name="connsiteX46" fmla="*/ 3061337 w 3193019"/>
              <a:gd name="connsiteY46" fmla="*/ 1435416 h 2150044"/>
              <a:gd name="connsiteX47" fmla="*/ 3036282 w 3193019"/>
              <a:gd name="connsiteY47" fmla="*/ 1685380 h 2150044"/>
              <a:gd name="connsiteX48" fmla="*/ 3029290 w 3193019"/>
              <a:gd name="connsiteY48" fmla="*/ 1830465 h 2150044"/>
              <a:gd name="connsiteX49" fmla="*/ 3032786 w 3193019"/>
              <a:gd name="connsiteY49" fmla="*/ 1874165 h 2150044"/>
              <a:gd name="connsiteX50" fmla="*/ 3019385 w 3193019"/>
              <a:gd name="connsiteY50" fmla="*/ 1913204 h 2150044"/>
              <a:gd name="connsiteX51" fmla="*/ 2878962 w 3193019"/>
              <a:gd name="connsiteY51" fmla="*/ 2079846 h 2150044"/>
              <a:gd name="connsiteX52" fmla="*/ 2927323 w 3193019"/>
              <a:gd name="connsiteY52" fmla="*/ 2083343 h 2150044"/>
              <a:gd name="connsiteX53" fmla="*/ 2940725 w 3193019"/>
              <a:gd name="connsiteY53" fmla="*/ 2093248 h 2150044"/>
              <a:gd name="connsiteX54" fmla="*/ 2902851 w 3193019"/>
              <a:gd name="connsiteY54" fmla="*/ 2150932 h 2150044"/>
              <a:gd name="connsiteX55" fmla="*/ 2884789 w 3193019"/>
              <a:gd name="connsiteY55" fmla="*/ 2149184 h 2150044"/>
              <a:gd name="connsiteX56" fmla="*/ 2883040 w 3193019"/>
              <a:gd name="connsiteY56" fmla="*/ 2133452 h 2150044"/>
              <a:gd name="connsiteX57" fmla="*/ 2876049 w 3193019"/>
              <a:gd name="connsiteY57" fmla="*/ 2097326 h 2150044"/>
              <a:gd name="connsiteX58" fmla="*/ 2848663 w 3193019"/>
              <a:gd name="connsiteY58" fmla="*/ 2099075 h 2150044"/>
              <a:gd name="connsiteX59" fmla="*/ 2672115 w 3193019"/>
              <a:gd name="connsiteY59" fmla="*/ 2139861 h 2150044"/>
              <a:gd name="connsiteX60" fmla="*/ 2415741 w 3193019"/>
              <a:gd name="connsiteY60" fmla="*/ 2133452 h 2150044"/>
              <a:gd name="connsiteX61" fmla="*/ 2375537 w 3193019"/>
              <a:gd name="connsiteY61" fmla="*/ 2151515 h 2150044"/>
              <a:gd name="connsiteX62" fmla="*/ 2352230 w 3193019"/>
              <a:gd name="connsiteY62" fmla="*/ 2131704 h 2150044"/>
              <a:gd name="connsiteX63" fmla="*/ 2046912 w 3193019"/>
              <a:gd name="connsiteY63" fmla="*/ 2117137 h 2150044"/>
              <a:gd name="connsiteX64" fmla="*/ 1817341 w 3193019"/>
              <a:gd name="connsiteY64" fmla="*/ 2106066 h 2150044"/>
              <a:gd name="connsiteX65" fmla="*/ 1745673 w 3193019"/>
              <a:gd name="connsiteY65" fmla="*/ 2123547 h 2150044"/>
              <a:gd name="connsiteX66" fmla="*/ 1756743 w 3193019"/>
              <a:gd name="connsiteY66" fmla="*/ 2104901 h 2150044"/>
              <a:gd name="connsiteX67" fmla="*/ 1703138 w 3193019"/>
              <a:gd name="connsiteY67" fmla="*/ 2100823 h 2150044"/>
              <a:gd name="connsiteX68" fmla="*/ 1058125 w 3193019"/>
              <a:gd name="connsiteY68" fmla="*/ 2065863 h 2150044"/>
              <a:gd name="connsiteX69" fmla="*/ 974221 w 3193019"/>
              <a:gd name="connsiteY69" fmla="*/ 2085091 h 2150044"/>
              <a:gd name="connsiteX70" fmla="*/ 865262 w 3193019"/>
              <a:gd name="connsiteY70" fmla="*/ 2126460 h 2150044"/>
              <a:gd name="connsiteX71" fmla="*/ 834963 w 3193019"/>
              <a:gd name="connsiteY71" fmla="*/ 2131121 h 2150044"/>
              <a:gd name="connsiteX72" fmla="*/ 989953 w 3193019"/>
              <a:gd name="connsiteY72" fmla="*/ 2064115 h 2150044"/>
              <a:gd name="connsiteX73" fmla="*/ 929355 w 3193019"/>
              <a:gd name="connsiteY73" fmla="*/ 2059453 h 2150044"/>
              <a:gd name="connsiteX74" fmla="*/ 347853 w 3193019"/>
              <a:gd name="connsiteY74" fmla="*/ 2027989 h 2150044"/>
              <a:gd name="connsiteX75" fmla="*/ 316389 w 3193019"/>
              <a:gd name="connsiteY75" fmla="*/ 2023910 h 2150044"/>
              <a:gd name="connsiteX76" fmla="*/ 213256 w 3193019"/>
              <a:gd name="connsiteY76" fmla="*/ 1947581 h 2150044"/>
              <a:gd name="connsiteX77" fmla="*/ 147415 w 3193019"/>
              <a:gd name="connsiteY77" fmla="*/ 1908542 h 2150044"/>
              <a:gd name="connsiteX78" fmla="*/ 59432 w 3193019"/>
              <a:gd name="connsiteY78" fmla="*/ 1900385 h 2150044"/>
              <a:gd name="connsiteX79" fmla="*/ 1748 w 3193019"/>
              <a:gd name="connsiteY79" fmla="*/ 1900385 h 2150044"/>
              <a:gd name="connsiteX80" fmla="*/ 0 w 3193019"/>
              <a:gd name="connsiteY80" fmla="*/ 1894558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193019" h="2150044">
                <a:moveTo>
                  <a:pt x="0" y="1894558"/>
                </a:moveTo>
                <a:cubicBezTo>
                  <a:pt x="29716" y="1899802"/>
                  <a:pt x="57684" y="1886983"/>
                  <a:pt x="86817" y="1887566"/>
                </a:cubicBezTo>
                <a:cubicBezTo>
                  <a:pt x="96723" y="1885236"/>
                  <a:pt x="100802" y="1875913"/>
                  <a:pt x="103715" y="1868921"/>
                </a:cubicBezTo>
                <a:cubicBezTo>
                  <a:pt x="113038" y="1846779"/>
                  <a:pt x="124691" y="1829299"/>
                  <a:pt x="149163" y="1821142"/>
                </a:cubicBezTo>
                <a:cubicBezTo>
                  <a:pt x="162564" y="1816481"/>
                  <a:pt x="164895" y="1800166"/>
                  <a:pt x="165478" y="1786182"/>
                </a:cubicBezTo>
                <a:cubicBezTo>
                  <a:pt x="167226" y="1695286"/>
                  <a:pt x="173635" y="1603807"/>
                  <a:pt x="178296" y="1512911"/>
                </a:cubicBezTo>
                <a:cubicBezTo>
                  <a:pt x="183540" y="1409196"/>
                  <a:pt x="186454" y="1305481"/>
                  <a:pt x="194028" y="1202349"/>
                </a:cubicBezTo>
                <a:cubicBezTo>
                  <a:pt x="197524" y="1158649"/>
                  <a:pt x="197524" y="1114949"/>
                  <a:pt x="199272" y="1071831"/>
                </a:cubicBezTo>
                <a:cubicBezTo>
                  <a:pt x="204516" y="972195"/>
                  <a:pt x="208595" y="872559"/>
                  <a:pt x="213256" y="772340"/>
                </a:cubicBezTo>
                <a:cubicBezTo>
                  <a:pt x="217918" y="678530"/>
                  <a:pt x="220248" y="584138"/>
                  <a:pt x="228406" y="490911"/>
                </a:cubicBezTo>
                <a:cubicBezTo>
                  <a:pt x="232484" y="442550"/>
                  <a:pt x="232484" y="394188"/>
                  <a:pt x="234232" y="345827"/>
                </a:cubicBezTo>
                <a:cubicBezTo>
                  <a:pt x="236563" y="292804"/>
                  <a:pt x="241224" y="239199"/>
                  <a:pt x="242390" y="186176"/>
                </a:cubicBezTo>
                <a:cubicBezTo>
                  <a:pt x="243555" y="120917"/>
                  <a:pt x="281429" y="71391"/>
                  <a:pt x="342609" y="50415"/>
                </a:cubicBezTo>
                <a:cubicBezTo>
                  <a:pt x="372907" y="39926"/>
                  <a:pt x="404371" y="33517"/>
                  <a:pt x="437001" y="34682"/>
                </a:cubicBezTo>
                <a:cubicBezTo>
                  <a:pt x="478953" y="35848"/>
                  <a:pt x="519740" y="30021"/>
                  <a:pt x="561109" y="21864"/>
                </a:cubicBezTo>
                <a:cubicBezTo>
                  <a:pt x="595487" y="14872"/>
                  <a:pt x="630447" y="24194"/>
                  <a:pt x="665407" y="23612"/>
                </a:cubicBezTo>
                <a:cubicBezTo>
                  <a:pt x="696288" y="23029"/>
                  <a:pt x="725421" y="21281"/>
                  <a:pt x="752807" y="6714"/>
                </a:cubicBezTo>
                <a:cubicBezTo>
                  <a:pt x="769704" y="-2608"/>
                  <a:pt x="786019" y="-5522"/>
                  <a:pt x="793011" y="20116"/>
                </a:cubicBezTo>
                <a:cubicBezTo>
                  <a:pt x="797090" y="34682"/>
                  <a:pt x="811074" y="32934"/>
                  <a:pt x="822144" y="33517"/>
                </a:cubicBezTo>
                <a:cubicBezTo>
                  <a:pt x="858270" y="35265"/>
                  <a:pt x="893813" y="37596"/>
                  <a:pt x="929355" y="38761"/>
                </a:cubicBezTo>
                <a:cubicBezTo>
                  <a:pt x="1051715" y="43423"/>
                  <a:pt x="1173493" y="52163"/>
                  <a:pt x="1295271" y="58572"/>
                </a:cubicBezTo>
                <a:cubicBezTo>
                  <a:pt x="1410639" y="64981"/>
                  <a:pt x="1525424" y="71973"/>
                  <a:pt x="1640793" y="78965"/>
                </a:cubicBezTo>
                <a:cubicBezTo>
                  <a:pt x="1728775" y="84209"/>
                  <a:pt x="1816758" y="88871"/>
                  <a:pt x="1905324" y="93532"/>
                </a:cubicBezTo>
                <a:cubicBezTo>
                  <a:pt x="1988645" y="97611"/>
                  <a:pt x="2071967" y="102855"/>
                  <a:pt x="2154706" y="108099"/>
                </a:cubicBezTo>
                <a:cubicBezTo>
                  <a:pt x="2235697" y="113343"/>
                  <a:pt x="2317270" y="116839"/>
                  <a:pt x="2398844" y="121500"/>
                </a:cubicBezTo>
                <a:cubicBezTo>
                  <a:pt x="2487992" y="126744"/>
                  <a:pt x="2577140" y="130823"/>
                  <a:pt x="2665705" y="136649"/>
                </a:cubicBezTo>
                <a:cubicBezTo>
                  <a:pt x="2734460" y="141311"/>
                  <a:pt x="2803215" y="142476"/>
                  <a:pt x="2871970" y="150633"/>
                </a:cubicBezTo>
                <a:cubicBezTo>
                  <a:pt x="2904599" y="154712"/>
                  <a:pt x="2936646" y="161704"/>
                  <a:pt x="2968693" y="170444"/>
                </a:cubicBezTo>
                <a:cubicBezTo>
                  <a:pt x="2997826" y="178601"/>
                  <a:pt x="3022298" y="193751"/>
                  <a:pt x="3041526" y="216475"/>
                </a:cubicBezTo>
                <a:cubicBezTo>
                  <a:pt x="3068912" y="247939"/>
                  <a:pt x="3078234" y="289308"/>
                  <a:pt x="3100958" y="324268"/>
                </a:cubicBezTo>
                <a:cubicBezTo>
                  <a:pt x="3109116" y="316111"/>
                  <a:pt x="3101541" y="306788"/>
                  <a:pt x="3105620" y="299214"/>
                </a:cubicBezTo>
                <a:cubicBezTo>
                  <a:pt x="3108533" y="296883"/>
                  <a:pt x="3112029" y="294552"/>
                  <a:pt x="3115525" y="292804"/>
                </a:cubicBezTo>
                <a:cubicBezTo>
                  <a:pt x="3163304" y="266584"/>
                  <a:pt x="3165634" y="267167"/>
                  <a:pt x="3191272" y="314946"/>
                </a:cubicBezTo>
                <a:cubicBezTo>
                  <a:pt x="3201177" y="333591"/>
                  <a:pt x="3194768" y="356898"/>
                  <a:pt x="3174374" y="379039"/>
                </a:cubicBezTo>
                <a:cubicBezTo>
                  <a:pt x="3172626" y="377874"/>
                  <a:pt x="3170878" y="376126"/>
                  <a:pt x="3168548" y="374960"/>
                </a:cubicBezTo>
                <a:cubicBezTo>
                  <a:pt x="3156312" y="365638"/>
                  <a:pt x="3144658" y="356898"/>
                  <a:pt x="3128344" y="357480"/>
                </a:cubicBezTo>
                <a:cubicBezTo>
                  <a:pt x="3107367" y="358063"/>
                  <a:pt x="3100376" y="369716"/>
                  <a:pt x="3099210" y="389527"/>
                </a:cubicBezTo>
                <a:cubicBezTo>
                  <a:pt x="3095132" y="469935"/>
                  <a:pt x="3091053" y="550344"/>
                  <a:pt x="3086974" y="630169"/>
                </a:cubicBezTo>
                <a:cubicBezTo>
                  <a:pt x="3084644" y="634830"/>
                  <a:pt x="3084061" y="640074"/>
                  <a:pt x="3085226" y="644153"/>
                </a:cubicBezTo>
                <a:cubicBezTo>
                  <a:pt x="3106785" y="717569"/>
                  <a:pt x="3085809" y="791568"/>
                  <a:pt x="3086974" y="865567"/>
                </a:cubicBezTo>
                <a:cubicBezTo>
                  <a:pt x="3087557" y="909267"/>
                  <a:pt x="3082313" y="952384"/>
                  <a:pt x="3070077" y="994919"/>
                </a:cubicBezTo>
                <a:cubicBezTo>
                  <a:pt x="3068329" y="1000163"/>
                  <a:pt x="3063085" y="1008903"/>
                  <a:pt x="3075904" y="1008903"/>
                </a:cubicBezTo>
                <a:cubicBezTo>
                  <a:pt x="3079399" y="1005990"/>
                  <a:pt x="3082313" y="1000163"/>
                  <a:pt x="3085809" y="1000163"/>
                </a:cubicBezTo>
                <a:cubicBezTo>
                  <a:pt x="3091053" y="1000163"/>
                  <a:pt x="3089305" y="1006572"/>
                  <a:pt x="3087557" y="1008903"/>
                </a:cubicBezTo>
                <a:cubicBezTo>
                  <a:pt x="3060754" y="1039784"/>
                  <a:pt x="3065998" y="1077658"/>
                  <a:pt x="3064250" y="1113783"/>
                </a:cubicBezTo>
                <a:cubicBezTo>
                  <a:pt x="3063667" y="1165058"/>
                  <a:pt x="3057258" y="1216333"/>
                  <a:pt x="3065416" y="1267608"/>
                </a:cubicBezTo>
                <a:cubicBezTo>
                  <a:pt x="3074156" y="1322961"/>
                  <a:pt x="3060172" y="1378897"/>
                  <a:pt x="3061337" y="1435416"/>
                </a:cubicBezTo>
                <a:cubicBezTo>
                  <a:pt x="3062502" y="1519320"/>
                  <a:pt x="3035699" y="1600894"/>
                  <a:pt x="3036282" y="1685380"/>
                </a:cubicBezTo>
                <a:cubicBezTo>
                  <a:pt x="3033951" y="1733742"/>
                  <a:pt x="3031621" y="1782103"/>
                  <a:pt x="3029290" y="1830465"/>
                </a:cubicBezTo>
                <a:cubicBezTo>
                  <a:pt x="3026377" y="1845614"/>
                  <a:pt x="3025794" y="1859598"/>
                  <a:pt x="3032786" y="1874165"/>
                </a:cubicBezTo>
                <a:cubicBezTo>
                  <a:pt x="3040361" y="1890479"/>
                  <a:pt x="3039196" y="1905629"/>
                  <a:pt x="3019385" y="1913204"/>
                </a:cubicBezTo>
                <a:cubicBezTo>
                  <a:pt x="2978598" y="1970888"/>
                  <a:pt x="2942473" y="2032068"/>
                  <a:pt x="2878962" y="2079846"/>
                </a:cubicBezTo>
                <a:cubicBezTo>
                  <a:pt x="2899355" y="2081012"/>
                  <a:pt x="2913339" y="2081595"/>
                  <a:pt x="2927323" y="2083343"/>
                </a:cubicBezTo>
                <a:cubicBezTo>
                  <a:pt x="2933150" y="2083925"/>
                  <a:pt x="2944803" y="2083925"/>
                  <a:pt x="2940725" y="2093248"/>
                </a:cubicBezTo>
                <a:cubicBezTo>
                  <a:pt x="2931402" y="2114224"/>
                  <a:pt x="2919749" y="2134617"/>
                  <a:pt x="2902851" y="2150932"/>
                </a:cubicBezTo>
                <a:cubicBezTo>
                  <a:pt x="2896442" y="2157342"/>
                  <a:pt x="2890615" y="2153263"/>
                  <a:pt x="2884789" y="2149184"/>
                </a:cubicBezTo>
                <a:cubicBezTo>
                  <a:pt x="2878379" y="2144523"/>
                  <a:pt x="2876631" y="2141027"/>
                  <a:pt x="2883040" y="2133452"/>
                </a:cubicBezTo>
                <a:cubicBezTo>
                  <a:pt x="2895277" y="2119468"/>
                  <a:pt x="2883623" y="2108397"/>
                  <a:pt x="2876049" y="2097326"/>
                </a:cubicBezTo>
                <a:cubicBezTo>
                  <a:pt x="2866143" y="2083925"/>
                  <a:pt x="2856820" y="2094413"/>
                  <a:pt x="2848663" y="2099075"/>
                </a:cubicBezTo>
                <a:cubicBezTo>
                  <a:pt x="2793310" y="2128791"/>
                  <a:pt x="2733295" y="2140444"/>
                  <a:pt x="2672115" y="2139861"/>
                </a:cubicBezTo>
                <a:cubicBezTo>
                  <a:pt x="2586463" y="2139279"/>
                  <a:pt x="2501393" y="2136365"/>
                  <a:pt x="2415741" y="2133452"/>
                </a:cubicBezTo>
                <a:cubicBezTo>
                  <a:pt x="2399426" y="2132869"/>
                  <a:pt x="2385442" y="2134035"/>
                  <a:pt x="2375537" y="2151515"/>
                </a:cubicBezTo>
                <a:cubicBezTo>
                  <a:pt x="2379033" y="2129373"/>
                  <a:pt x="2363883" y="2132287"/>
                  <a:pt x="2352230" y="2131704"/>
                </a:cubicBezTo>
                <a:cubicBezTo>
                  <a:pt x="2250263" y="2126460"/>
                  <a:pt x="2148879" y="2121799"/>
                  <a:pt x="2046912" y="2117137"/>
                </a:cubicBezTo>
                <a:cubicBezTo>
                  <a:pt x="1970583" y="2113641"/>
                  <a:pt x="1893670" y="2111311"/>
                  <a:pt x="1817341" y="2106066"/>
                </a:cubicBezTo>
                <a:cubicBezTo>
                  <a:pt x="1790538" y="2104319"/>
                  <a:pt x="1768397" y="2110728"/>
                  <a:pt x="1745673" y="2123547"/>
                </a:cubicBezTo>
                <a:cubicBezTo>
                  <a:pt x="1743925" y="2113641"/>
                  <a:pt x="1753830" y="2114806"/>
                  <a:pt x="1756743" y="2104901"/>
                </a:cubicBezTo>
                <a:cubicBezTo>
                  <a:pt x="1738098" y="2103736"/>
                  <a:pt x="1720618" y="2101988"/>
                  <a:pt x="1703138" y="2100823"/>
                </a:cubicBezTo>
                <a:cubicBezTo>
                  <a:pt x="1488134" y="2089169"/>
                  <a:pt x="1273129" y="2078098"/>
                  <a:pt x="1058125" y="2065863"/>
                </a:cubicBezTo>
                <a:cubicBezTo>
                  <a:pt x="1027243" y="2064115"/>
                  <a:pt x="1001023" y="2076350"/>
                  <a:pt x="974221" y="2085091"/>
                </a:cubicBezTo>
                <a:cubicBezTo>
                  <a:pt x="937513" y="2097326"/>
                  <a:pt x="901970" y="2113059"/>
                  <a:pt x="865262" y="2126460"/>
                </a:cubicBezTo>
                <a:cubicBezTo>
                  <a:pt x="856522" y="2129373"/>
                  <a:pt x="848947" y="2137531"/>
                  <a:pt x="834963" y="2131121"/>
                </a:cubicBezTo>
                <a:cubicBezTo>
                  <a:pt x="885655" y="2108980"/>
                  <a:pt x="934017" y="2088004"/>
                  <a:pt x="989953" y="2064115"/>
                </a:cubicBezTo>
                <a:cubicBezTo>
                  <a:pt x="965481" y="2062366"/>
                  <a:pt x="947418" y="2060618"/>
                  <a:pt x="929355" y="2059453"/>
                </a:cubicBezTo>
                <a:cubicBezTo>
                  <a:pt x="735327" y="2048965"/>
                  <a:pt x="541881" y="2038477"/>
                  <a:pt x="347853" y="2027989"/>
                </a:cubicBezTo>
                <a:cubicBezTo>
                  <a:pt x="337365" y="2027406"/>
                  <a:pt x="326877" y="2025076"/>
                  <a:pt x="316389" y="2023910"/>
                </a:cubicBezTo>
                <a:cubicBezTo>
                  <a:pt x="269775" y="2015170"/>
                  <a:pt x="237728" y="1986037"/>
                  <a:pt x="213256" y="1947581"/>
                </a:cubicBezTo>
                <a:cubicBezTo>
                  <a:pt x="197524" y="1922526"/>
                  <a:pt x="177714" y="1911456"/>
                  <a:pt x="147415" y="1908542"/>
                </a:cubicBezTo>
                <a:cubicBezTo>
                  <a:pt x="118282" y="1905629"/>
                  <a:pt x="89731" y="1893393"/>
                  <a:pt x="59432" y="1900385"/>
                </a:cubicBezTo>
                <a:cubicBezTo>
                  <a:pt x="40204" y="1900385"/>
                  <a:pt x="20976" y="1900385"/>
                  <a:pt x="1748" y="1900385"/>
                </a:cubicBezTo>
                <a:cubicBezTo>
                  <a:pt x="0" y="1898054"/>
                  <a:pt x="0" y="1896306"/>
                  <a:pt x="0" y="1894558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301178-FAB0-4A42-8172-6B87012B4630}"/>
              </a:ext>
            </a:extLst>
          </p:cNvPr>
          <p:cNvSpPr/>
          <p:nvPr userDrawn="1"/>
        </p:nvSpPr>
        <p:spPr>
          <a:xfrm>
            <a:off x="1816069" y="3658927"/>
            <a:ext cx="2301634" cy="1681788"/>
          </a:xfrm>
          <a:custGeom>
            <a:avLst/>
            <a:gdLst>
              <a:gd name="connsiteX0" fmla="*/ 2917602 w 2942472"/>
              <a:gd name="connsiteY0" fmla="*/ 326786 h 2150044"/>
              <a:gd name="connsiteX1" fmla="*/ 2928090 w 2942472"/>
              <a:gd name="connsiteY1" fmla="*/ 430501 h 2150044"/>
              <a:gd name="connsiteX2" fmla="*/ 2929255 w 2942472"/>
              <a:gd name="connsiteY2" fmla="*/ 636766 h 2150044"/>
              <a:gd name="connsiteX3" fmla="*/ 2935665 w 2942472"/>
              <a:gd name="connsiteY3" fmla="*/ 670560 h 2150044"/>
              <a:gd name="connsiteX4" fmla="*/ 2943822 w 2942472"/>
              <a:gd name="connsiteY4" fmla="*/ 738733 h 2150044"/>
              <a:gd name="connsiteX5" fmla="*/ 2932168 w 2942472"/>
              <a:gd name="connsiteY5" fmla="*/ 938588 h 2150044"/>
              <a:gd name="connsiteX6" fmla="*/ 2911775 w 2942472"/>
              <a:gd name="connsiteY6" fmla="*/ 972965 h 2150044"/>
              <a:gd name="connsiteX7" fmla="*/ 2900705 w 2942472"/>
              <a:gd name="connsiteY7" fmla="*/ 1270708 h 2150044"/>
              <a:gd name="connsiteX8" fmla="*/ 2909445 w 2942472"/>
              <a:gd name="connsiteY8" fmla="*/ 1328975 h 2150044"/>
              <a:gd name="connsiteX9" fmla="*/ 2896043 w 2942472"/>
              <a:gd name="connsiteY9" fmla="*/ 1534657 h 2150044"/>
              <a:gd name="connsiteX10" fmla="*/ 2878563 w 2942472"/>
              <a:gd name="connsiteY10" fmla="*/ 1626136 h 2150044"/>
              <a:gd name="connsiteX11" fmla="*/ 2844768 w 2942472"/>
              <a:gd name="connsiteY11" fmla="*/ 1891249 h 2150044"/>
              <a:gd name="connsiteX12" fmla="*/ 2678125 w 2942472"/>
              <a:gd name="connsiteY12" fmla="*/ 2116159 h 2150044"/>
              <a:gd name="connsiteX13" fmla="*/ 2531293 w 2942472"/>
              <a:gd name="connsiteY13" fmla="*/ 2152867 h 2150044"/>
              <a:gd name="connsiteX14" fmla="*/ 1763919 w 2942472"/>
              <a:gd name="connsiteY14" fmla="*/ 2114411 h 2150044"/>
              <a:gd name="connsiteX15" fmla="*/ 1487735 w 2942472"/>
              <a:gd name="connsiteY15" fmla="*/ 2100427 h 2150044"/>
              <a:gd name="connsiteX16" fmla="*/ 1431799 w 2942472"/>
              <a:gd name="connsiteY16" fmla="*/ 2130143 h 2150044"/>
              <a:gd name="connsiteX17" fmla="*/ 1420145 w 2942472"/>
              <a:gd name="connsiteY17" fmla="*/ 2141797 h 2150044"/>
              <a:gd name="connsiteX18" fmla="*/ 1417232 w 2942472"/>
              <a:gd name="connsiteY18" fmla="*/ 2137718 h 2150044"/>
              <a:gd name="connsiteX19" fmla="*/ 1388099 w 2942472"/>
              <a:gd name="connsiteY19" fmla="*/ 2096349 h 2150044"/>
              <a:gd name="connsiteX20" fmla="*/ 376005 w 2942472"/>
              <a:gd name="connsiteY20" fmla="*/ 2046239 h 2150044"/>
              <a:gd name="connsiteX21" fmla="*/ 111473 w 2942472"/>
              <a:gd name="connsiteY21" fmla="*/ 2032255 h 2150044"/>
              <a:gd name="connsiteX22" fmla="*/ 184 w 2942472"/>
              <a:gd name="connsiteY22" fmla="*/ 1831817 h 2150044"/>
              <a:gd name="connsiteX23" fmla="*/ 15333 w 2942472"/>
              <a:gd name="connsiteY23" fmla="*/ 1518342 h 2150044"/>
              <a:gd name="connsiteX24" fmla="*/ 30483 w 2942472"/>
              <a:gd name="connsiteY24" fmla="*/ 1222347 h 2150044"/>
              <a:gd name="connsiteX25" fmla="*/ 38057 w 2942472"/>
              <a:gd name="connsiteY25" fmla="*/ 1065609 h 2150044"/>
              <a:gd name="connsiteX26" fmla="*/ 51459 w 2942472"/>
              <a:gd name="connsiteY26" fmla="*/ 769031 h 2150044"/>
              <a:gd name="connsiteX27" fmla="*/ 67773 w 2942472"/>
              <a:gd name="connsiteY27" fmla="*/ 397289 h 2150044"/>
              <a:gd name="connsiteX28" fmla="*/ 78844 w 2942472"/>
              <a:gd name="connsiteY28" fmla="*/ 226567 h 2150044"/>
              <a:gd name="connsiteX29" fmla="*/ 205283 w 2942472"/>
              <a:gd name="connsiteY29" fmla="*/ 84397 h 2150044"/>
              <a:gd name="connsiteX30" fmla="*/ 300840 w 2942472"/>
              <a:gd name="connsiteY30" fmla="*/ 75657 h 2150044"/>
              <a:gd name="connsiteX31" fmla="*/ 433689 w 2942472"/>
              <a:gd name="connsiteY31" fmla="*/ 15642 h 2150044"/>
              <a:gd name="connsiteX32" fmla="*/ 455247 w 2942472"/>
              <a:gd name="connsiteY32" fmla="*/ 1075 h 2150044"/>
              <a:gd name="connsiteX33" fmla="*/ 479137 w 2942472"/>
              <a:gd name="connsiteY33" fmla="*/ 7484 h 2150044"/>
              <a:gd name="connsiteX34" fmla="*/ 478554 w 2942472"/>
              <a:gd name="connsiteY34" fmla="*/ 31374 h 2150044"/>
              <a:gd name="connsiteX35" fmla="*/ 461074 w 2942472"/>
              <a:gd name="connsiteY35" fmla="*/ 68082 h 2150044"/>
              <a:gd name="connsiteX36" fmla="*/ 506522 w 2942472"/>
              <a:gd name="connsiteY36" fmla="*/ 78570 h 2150044"/>
              <a:gd name="connsiteX37" fmla="*/ 895162 w 2942472"/>
              <a:gd name="connsiteY37" fmla="*/ 100711 h 2150044"/>
              <a:gd name="connsiteX38" fmla="*/ 1028593 w 2942472"/>
              <a:gd name="connsiteY38" fmla="*/ 105955 h 2150044"/>
              <a:gd name="connsiteX39" fmla="*/ 1318761 w 2942472"/>
              <a:gd name="connsiteY39" fmla="*/ 119939 h 2150044"/>
              <a:gd name="connsiteX40" fmla="*/ 1721967 w 2942472"/>
              <a:gd name="connsiteY40" fmla="*/ 140916 h 2150044"/>
              <a:gd name="connsiteX41" fmla="*/ 1997569 w 2942472"/>
              <a:gd name="connsiteY41" fmla="*/ 154317 h 2150044"/>
              <a:gd name="connsiteX42" fmla="*/ 2270258 w 2942472"/>
              <a:gd name="connsiteY42" fmla="*/ 167136 h 2150044"/>
              <a:gd name="connsiteX43" fmla="*/ 2334934 w 2942472"/>
              <a:gd name="connsiteY43" fmla="*/ 153151 h 2150044"/>
              <a:gd name="connsiteX44" fmla="*/ 2438066 w 2942472"/>
              <a:gd name="connsiteY44" fmla="*/ 99546 h 2150044"/>
              <a:gd name="connsiteX45" fmla="*/ 2499829 w 2942472"/>
              <a:gd name="connsiteY45" fmla="*/ 76822 h 2150044"/>
              <a:gd name="connsiteX46" fmla="*/ 2517309 w 2942472"/>
              <a:gd name="connsiteY46" fmla="*/ 70413 h 2150044"/>
              <a:gd name="connsiteX47" fmla="*/ 2522553 w 2942472"/>
              <a:gd name="connsiteY47" fmla="*/ 77987 h 2150044"/>
              <a:gd name="connsiteX48" fmla="*/ 2503325 w 2942472"/>
              <a:gd name="connsiteY48" fmla="*/ 106538 h 2150044"/>
              <a:gd name="connsiteX49" fmla="*/ 2413012 w 2942472"/>
              <a:gd name="connsiteY49" fmla="*/ 173545 h 2150044"/>
              <a:gd name="connsiteX50" fmla="*/ 2387374 w 2942472"/>
              <a:gd name="connsiteY50" fmla="*/ 181119 h 2150044"/>
              <a:gd name="connsiteX51" fmla="*/ 2644331 w 2942472"/>
              <a:gd name="connsiteY51" fmla="*/ 188694 h 2150044"/>
              <a:gd name="connsiteX52" fmla="*/ 2798155 w 2942472"/>
              <a:gd name="connsiteY52" fmla="*/ 213166 h 2150044"/>
              <a:gd name="connsiteX53" fmla="*/ 2917602 w 2942472"/>
              <a:gd name="connsiteY53" fmla="*/ 326786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942472" h="2150044">
                <a:moveTo>
                  <a:pt x="2917602" y="326786"/>
                </a:moveTo>
                <a:cubicBezTo>
                  <a:pt x="2927507" y="360581"/>
                  <a:pt x="2927507" y="395541"/>
                  <a:pt x="2928090" y="430501"/>
                </a:cubicBezTo>
                <a:cubicBezTo>
                  <a:pt x="2929255" y="499256"/>
                  <a:pt x="2929255" y="568011"/>
                  <a:pt x="2929255" y="636766"/>
                </a:cubicBezTo>
                <a:cubicBezTo>
                  <a:pt x="2929255" y="648419"/>
                  <a:pt x="2932168" y="659490"/>
                  <a:pt x="2935665" y="670560"/>
                </a:cubicBezTo>
                <a:cubicBezTo>
                  <a:pt x="2943822" y="692702"/>
                  <a:pt x="2945570" y="715426"/>
                  <a:pt x="2943822" y="738733"/>
                </a:cubicBezTo>
                <a:cubicBezTo>
                  <a:pt x="2937995" y="805157"/>
                  <a:pt x="2933916" y="871581"/>
                  <a:pt x="2932168" y="938588"/>
                </a:cubicBezTo>
                <a:cubicBezTo>
                  <a:pt x="2931586" y="953737"/>
                  <a:pt x="2929255" y="967721"/>
                  <a:pt x="2911775" y="972965"/>
                </a:cubicBezTo>
                <a:cubicBezTo>
                  <a:pt x="2904200" y="1072019"/>
                  <a:pt x="2898374" y="1171655"/>
                  <a:pt x="2900705" y="1270708"/>
                </a:cubicBezTo>
                <a:cubicBezTo>
                  <a:pt x="2908279" y="1289354"/>
                  <a:pt x="2910610" y="1309165"/>
                  <a:pt x="2909445" y="1328975"/>
                </a:cubicBezTo>
                <a:cubicBezTo>
                  <a:pt x="2903618" y="1397730"/>
                  <a:pt x="2903035" y="1466485"/>
                  <a:pt x="2896043" y="1534657"/>
                </a:cubicBezTo>
                <a:cubicBezTo>
                  <a:pt x="2893130" y="1564955"/>
                  <a:pt x="2877398" y="1594089"/>
                  <a:pt x="2878563" y="1626136"/>
                </a:cubicBezTo>
                <a:cubicBezTo>
                  <a:pt x="2871571" y="1715284"/>
                  <a:pt x="2865744" y="1804432"/>
                  <a:pt x="2844768" y="1891249"/>
                </a:cubicBezTo>
                <a:cubicBezTo>
                  <a:pt x="2820296" y="1990303"/>
                  <a:pt x="2763778" y="2061971"/>
                  <a:pt x="2678125" y="2116159"/>
                </a:cubicBezTo>
                <a:cubicBezTo>
                  <a:pt x="2631512" y="2145293"/>
                  <a:pt x="2586646" y="2156363"/>
                  <a:pt x="2531293" y="2152867"/>
                </a:cubicBezTo>
                <a:cubicBezTo>
                  <a:pt x="2275502" y="2137718"/>
                  <a:pt x="2019711" y="2127230"/>
                  <a:pt x="1763919" y="2114411"/>
                </a:cubicBezTo>
                <a:cubicBezTo>
                  <a:pt x="1671858" y="2109750"/>
                  <a:pt x="1579796" y="2106837"/>
                  <a:pt x="1487735" y="2100427"/>
                </a:cubicBezTo>
                <a:cubicBezTo>
                  <a:pt x="1460350" y="2098679"/>
                  <a:pt x="1440539" y="2100427"/>
                  <a:pt x="1431799" y="2130143"/>
                </a:cubicBezTo>
                <a:cubicBezTo>
                  <a:pt x="1430051" y="2135387"/>
                  <a:pt x="1427137" y="2141214"/>
                  <a:pt x="1420145" y="2141797"/>
                </a:cubicBezTo>
                <a:cubicBezTo>
                  <a:pt x="1418980" y="2140631"/>
                  <a:pt x="1417232" y="2138883"/>
                  <a:pt x="1417232" y="2137718"/>
                </a:cubicBezTo>
                <a:cubicBezTo>
                  <a:pt x="1431799" y="2097514"/>
                  <a:pt x="1431799" y="2098097"/>
                  <a:pt x="1388099" y="2096349"/>
                </a:cubicBezTo>
                <a:cubicBezTo>
                  <a:pt x="1050734" y="2080034"/>
                  <a:pt x="713369" y="2063136"/>
                  <a:pt x="376005" y="2046239"/>
                </a:cubicBezTo>
                <a:cubicBezTo>
                  <a:pt x="288022" y="2041578"/>
                  <a:pt x="199456" y="2036916"/>
                  <a:pt x="111473" y="2032255"/>
                </a:cubicBezTo>
                <a:cubicBezTo>
                  <a:pt x="28735" y="1992634"/>
                  <a:pt x="-2729" y="1904651"/>
                  <a:pt x="184" y="1831817"/>
                </a:cubicBezTo>
                <a:cubicBezTo>
                  <a:pt x="4845" y="1726937"/>
                  <a:pt x="8924" y="1622640"/>
                  <a:pt x="15333" y="1518342"/>
                </a:cubicBezTo>
                <a:cubicBezTo>
                  <a:pt x="21160" y="1419871"/>
                  <a:pt x="23491" y="1320818"/>
                  <a:pt x="30483" y="1222347"/>
                </a:cubicBezTo>
                <a:cubicBezTo>
                  <a:pt x="33979" y="1169907"/>
                  <a:pt x="35727" y="1118049"/>
                  <a:pt x="38057" y="1065609"/>
                </a:cubicBezTo>
                <a:cubicBezTo>
                  <a:pt x="41553" y="966556"/>
                  <a:pt x="47380" y="868085"/>
                  <a:pt x="51459" y="769031"/>
                </a:cubicBezTo>
                <a:cubicBezTo>
                  <a:pt x="56120" y="644923"/>
                  <a:pt x="67191" y="521398"/>
                  <a:pt x="67773" y="397289"/>
                </a:cubicBezTo>
                <a:cubicBezTo>
                  <a:pt x="72435" y="340188"/>
                  <a:pt x="75931" y="283086"/>
                  <a:pt x="78844" y="226567"/>
                </a:cubicBezTo>
                <a:cubicBezTo>
                  <a:pt x="82923" y="152569"/>
                  <a:pt x="132449" y="97215"/>
                  <a:pt x="205283" y="84397"/>
                </a:cubicBezTo>
                <a:cubicBezTo>
                  <a:pt x="237330" y="79153"/>
                  <a:pt x="268794" y="78570"/>
                  <a:pt x="300840" y="75657"/>
                </a:cubicBezTo>
                <a:cubicBezTo>
                  <a:pt x="352698" y="70995"/>
                  <a:pt x="395233" y="48854"/>
                  <a:pt x="433689" y="15642"/>
                </a:cubicBezTo>
                <a:cubicBezTo>
                  <a:pt x="440098" y="9815"/>
                  <a:pt x="445925" y="2823"/>
                  <a:pt x="455247" y="1075"/>
                </a:cubicBezTo>
                <a:cubicBezTo>
                  <a:pt x="463987" y="-1256"/>
                  <a:pt x="472727" y="-90"/>
                  <a:pt x="479137" y="7484"/>
                </a:cubicBezTo>
                <a:cubicBezTo>
                  <a:pt x="485546" y="15642"/>
                  <a:pt x="484381" y="23217"/>
                  <a:pt x="478554" y="31374"/>
                </a:cubicBezTo>
                <a:cubicBezTo>
                  <a:pt x="470397" y="43027"/>
                  <a:pt x="452917" y="52932"/>
                  <a:pt x="461074" y="68082"/>
                </a:cubicBezTo>
                <a:cubicBezTo>
                  <a:pt x="470397" y="85562"/>
                  <a:pt x="490790" y="76822"/>
                  <a:pt x="506522" y="78570"/>
                </a:cubicBezTo>
                <a:cubicBezTo>
                  <a:pt x="635874" y="89640"/>
                  <a:pt x="765809" y="89640"/>
                  <a:pt x="895162" y="100711"/>
                </a:cubicBezTo>
                <a:cubicBezTo>
                  <a:pt x="939444" y="104207"/>
                  <a:pt x="984310" y="103625"/>
                  <a:pt x="1028593" y="105955"/>
                </a:cubicBezTo>
                <a:cubicBezTo>
                  <a:pt x="1125316" y="110617"/>
                  <a:pt x="1222038" y="114695"/>
                  <a:pt x="1318761" y="119939"/>
                </a:cubicBezTo>
                <a:cubicBezTo>
                  <a:pt x="1453357" y="126931"/>
                  <a:pt x="1587954" y="133341"/>
                  <a:pt x="1721967" y="140916"/>
                </a:cubicBezTo>
                <a:cubicBezTo>
                  <a:pt x="1814029" y="146159"/>
                  <a:pt x="1905508" y="150821"/>
                  <a:pt x="1997569" y="154317"/>
                </a:cubicBezTo>
                <a:cubicBezTo>
                  <a:pt x="2088465" y="157813"/>
                  <a:pt x="2179362" y="165387"/>
                  <a:pt x="2270258" y="167136"/>
                </a:cubicBezTo>
                <a:cubicBezTo>
                  <a:pt x="2293565" y="167718"/>
                  <a:pt x="2314541" y="163639"/>
                  <a:pt x="2334934" y="153151"/>
                </a:cubicBezTo>
                <a:cubicBezTo>
                  <a:pt x="2369311" y="135671"/>
                  <a:pt x="2404854" y="119357"/>
                  <a:pt x="2438066" y="99546"/>
                </a:cubicBezTo>
                <a:cubicBezTo>
                  <a:pt x="2457294" y="88475"/>
                  <a:pt x="2477105" y="78570"/>
                  <a:pt x="2499829" y="76822"/>
                </a:cubicBezTo>
                <a:cubicBezTo>
                  <a:pt x="2505655" y="74491"/>
                  <a:pt x="2511482" y="72160"/>
                  <a:pt x="2517309" y="70413"/>
                </a:cubicBezTo>
                <a:cubicBezTo>
                  <a:pt x="2519640" y="72743"/>
                  <a:pt x="2521388" y="75074"/>
                  <a:pt x="2522553" y="77987"/>
                </a:cubicBezTo>
                <a:cubicBezTo>
                  <a:pt x="2526632" y="94302"/>
                  <a:pt x="2513230" y="100129"/>
                  <a:pt x="2503325" y="106538"/>
                </a:cubicBezTo>
                <a:cubicBezTo>
                  <a:pt x="2471278" y="126349"/>
                  <a:pt x="2436901" y="142663"/>
                  <a:pt x="2413012" y="173545"/>
                </a:cubicBezTo>
                <a:cubicBezTo>
                  <a:pt x="2406602" y="181702"/>
                  <a:pt x="2396114" y="181702"/>
                  <a:pt x="2387374" y="181119"/>
                </a:cubicBezTo>
                <a:cubicBezTo>
                  <a:pt x="2473026" y="173545"/>
                  <a:pt x="2558678" y="185198"/>
                  <a:pt x="2644331" y="188694"/>
                </a:cubicBezTo>
                <a:cubicBezTo>
                  <a:pt x="2696771" y="190442"/>
                  <a:pt x="2748628" y="193938"/>
                  <a:pt x="2798155" y="213166"/>
                </a:cubicBezTo>
                <a:cubicBezTo>
                  <a:pt x="2851760" y="234725"/>
                  <a:pt x="2894878" y="269685"/>
                  <a:pt x="2917602" y="326786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1A10F0-9C30-43B3-905F-61D145C1A2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7179" y="1958861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6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4"/>
                  <a:pt x="805434" y="23266"/>
                </a:cubicBezTo>
                <a:cubicBezTo>
                  <a:pt x="964498" y="30103"/>
                  <a:pt x="1124017" y="37395"/>
                  <a:pt x="1283081" y="44232"/>
                </a:cubicBezTo>
                <a:cubicBezTo>
                  <a:pt x="1365119" y="47878"/>
                  <a:pt x="1446702" y="50612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6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7C3088-9D3E-475D-8F46-B94F9C07FF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30976" y="3852537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7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5"/>
                  <a:pt x="805434" y="23266"/>
                </a:cubicBezTo>
                <a:cubicBezTo>
                  <a:pt x="964498" y="30103"/>
                  <a:pt x="1124017" y="37396"/>
                  <a:pt x="1283081" y="44232"/>
                </a:cubicBezTo>
                <a:cubicBezTo>
                  <a:pt x="1365119" y="47878"/>
                  <a:pt x="1446702" y="50613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7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CD3BAF7-BCAD-45C3-91A6-D0AAAECAF8DC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60" name="Right Triangle 59">
              <a:extLst>
                <a:ext uri="{FF2B5EF4-FFF2-40B4-BE49-F238E27FC236}">
                  <a16:creationId xmlns:a16="http://schemas.microsoft.com/office/drawing/2014/main" id="{D1684AF1-CA8C-48CB-A16A-9743B87AA55D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>
              <a:extLst>
                <a:ext uri="{FF2B5EF4-FFF2-40B4-BE49-F238E27FC236}">
                  <a16:creationId xmlns:a16="http://schemas.microsoft.com/office/drawing/2014/main" id="{7E612C8D-E431-4607-9C86-39E471D48ABA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515597-99AC-4AF7-BDD5-621DF35846AC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63" name="Right Triangle 62">
              <a:extLst>
                <a:ext uri="{FF2B5EF4-FFF2-40B4-BE49-F238E27FC236}">
                  <a16:creationId xmlns:a16="http://schemas.microsoft.com/office/drawing/2014/main" id="{D729C5CC-F6BA-4103-84A8-E68BB6CE32F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>
              <a:extLst>
                <a:ext uri="{FF2B5EF4-FFF2-40B4-BE49-F238E27FC236}">
                  <a16:creationId xmlns:a16="http://schemas.microsoft.com/office/drawing/2014/main" id="{9D515BC0-A5A1-42D1-BF72-44EE21E433D3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44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FB89D9F-F165-4EFA-BFFA-3A4A2B6FC0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67565" y="501089"/>
            <a:ext cx="5843118" cy="5855692"/>
          </a:xfrm>
          <a:custGeom>
            <a:avLst/>
            <a:gdLst>
              <a:gd name="connsiteX0" fmla="*/ 640627 w 5843118"/>
              <a:gd name="connsiteY0" fmla="*/ 4170032 h 5855692"/>
              <a:gd name="connsiteX1" fmla="*/ 3477683 w 5843118"/>
              <a:gd name="connsiteY1" fmla="*/ 4170032 h 5855692"/>
              <a:gd name="connsiteX2" fmla="*/ 3472376 w 5843118"/>
              <a:gd name="connsiteY2" fmla="*/ 4184623 h 5855692"/>
              <a:gd name="connsiteX3" fmla="*/ 2713043 w 5843118"/>
              <a:gd name="connsiteY3" fmla="*/ 5501685 h 5855692"/>
              <a:gd name="connsiteX4" fmla="*/ 2685191 w 5843118"/>
              <a:gd name="connsiteY4" fmla="*/ 5514949 h 5855692"/>
              <a:gd name="connsiteX5" fmla="*/ 1845613 w 5843118"/>
              <a:gd name="connsiteY5" fmla="*/ 5292123 h 5855692"/>
              <a:gd name="connsiteX6" fmla="*/ 653226 w 5843118"/>
              <a:gd name="connsiteY6" fmla="*/ 4193245 h 5855692"/>
              <a:gd name="connsiteX7" fmla="*/ 640627 w 5843118"/>
              <a:gd name="connsiteY7" fmla="*/ 4170032 h 5855692"/>
              <a:gd name="connsiteX8" fmla="*/ 4275479 w 5843118"/>
              <a:gd name="connsiteY8" fmla="*/ 3065185 h 5855692"/>
              <a:gd name="connsiteX9" fmla="*/ 4288082 w 5843118"/>
              <a:gd name="connsiteY9" fmla="*/ 3085744 h 5855692"/>
              <a:gd name="connsiteX10" fmla="*/ 5042771 w 5843118"/>
              <a:gd name="connsiteY10" fmla="*/ 4392197 h 5855692"/>
              <a:gd name="connsiteX11" fmla="*/ 5042109 w 5843118"/>
              <a:gd name="connsiteY11" fmla="*/ 4428671 h 5855692"/>
              <a:gd name="connsiteX12" fmla="*/ 3735656 w 5843118"/>
              <a:gd name="connsiteY12" fmla="*/ 5395579 h 5855692"/>
              <a:gd name="connsiteX13" fmla="*/ 2904037 w 5843118"/>
              <a:gd name="connsiteY13" fmla="*/ 5526223 h 5855692"/>
              <a:gd name="connsiteX14" fmla="*/ 2854961 w 5843118"/>
              <a:gd name="connsiteY14" fmla="*/ 5525561 h 5855692"/>
              <a:gd name="connsiteX15" fmla="*/ 4275479 w 5843118"/>
              <a:gd name="connsiteY15" fmla="*/ 3065185 h 5855692"/>
              <a:gd name="connsiteX16" fmla="*/ 5248353 w 5843118"/>
              <a:gd name="connsiteY16" fmla="*/ 1821738 h 5855692"/>
              <a:gd name="connsiteX17" fmla="*/ 5280846 w 5843118"/>
              <a:gd name="connsiteY17" fmla="*/ 1842298 h 5855692"/>
              <a:gd name="connsiteX18" fmla="*/ 5508979 w 5843118"/>
              <a:gd name="connsiteY18" fmla="*/ 2718349 h 5855692"/>
              <a:gd name="connsiteX19" fmla="*/ 5150202 w 5843118"/>
              <a:gd name="connsiteY19" fmla="*/ 4260891 h 5855692"/>
              <a:gd name="connsiteX20" fmla="*/ 5140919 w 5843118"/>
              <a:gd name="connsiteY20" fmla="*/ 4276805 h 5855692"/>
              <a:gd name="connsiteX21" fmla="*/ 5135612 w 5843118"/>
              <a:gd name="connsiteY21" fmla="*/ 4280120 h 5855692"/>
              <a:gd name="connsiteX22" fmla="*/ 3716422 w 5843118"/>
              <a:gd name="connsiteY22" fmla="*/ 1823727 h 5855692"/>
              <a:gd name="connsiteX23" fmla="*/ 3740958 w 5843118"/>
              <a:gd name="connsiteY23" fmla="*/ 1822400 h 5855692"/>
              <a:gd name="connsiteX24" fmla="*/ 5248353 w 5843118"/>
              <a:gd name="connsiteY24" fmla="*/ 1821738 h 5855692"/>
              <a:gd name="connsiteX25" fmla="*/ 705617 w 5843118"/>
              <a:gd name="connsiteY25" fmla="*/ 1573711 h 5855692"/>
              <a:gd name="connsiteX26" fmla="*/ 2126133 w 5843118"/>
              <a:gd name="connsiteY26" fmla="*/ 4034087 h 5855692"/>
              <a:gd name="connsiteX27" fmla="*/ 2096290 w 5843118"/>
              <a:gd name="connsiteY27" fmla="*/ 4034087 h 5855692"/>
              <a:gd name="connsiteX28" fmla="*/ 596194 w 5843118"/>
              <a:gd name="connsiteY28" fmla="*/ 4034749 h 5855692"/>
              <a:gd name="connsiteX29" fmla="*/ 559056 w 5843118"/>
              <a:gd name="connsiteY29" fmla="*/ 4010213 h 5855692"/>
              <a:gd name="connsiteX30" fmla="*/ 332911 w 5843118"/>
              <a:gd name="connsiteY30" fmla="*/ 3136814 h 5855692"/>
              <a:gd name="connsiteX31" fmla="*/ 691688 w 5843118"/>
              <a:gd name="connsiteY31" fmla="*/ 1594932 h 5855692"/>
              <a:gd name="connsiteX32" fmla="*/ 705617 w 5843118"/>
              <a:gd name="connsiteY32" fmla="*/ 1573711 h 5855692"/>
              <a:gd name="connsiteX33" fmla="*/ 3161348 w 5843118"/>
              <a:gd name="connsiteY33" fmla="*/ 341536 h 5855692"/>
              <a:gd name="connsiteX34" fmla="*/ 4366997 w 5843118"/>
              <a:gd name="connsiteY34" fmla="*/ 770610 h 5855692"/>
              <a:gd name="connsiteX35" fmla="*/ 5188670 w 5843118"/>
              <a:gd name="connsiteY35" fmla="*/ 1661914 h 5855692"/>
              <a:gd name="connsiteX36" fmla="*/ 5201269 w 5843118"/>
              <a:gd name="connsiteY36" fmla="*/ 1685788 h 5855692"/>
              <a:gd name="connsiteX37" fmla="*/ 2362222 w 5843118"/>
              <a:gd name="connsiteY37" fmla="*/ 1685788 h 5855692"/>
              <a:gd name="connsiteX38" fmla="*/ 2372833 w 5843118"/>
              <a:gd name="connsiteY38" fmla="*/ 1665229 h 5855692"/>
              <a:gd name="connsiteX39" fmla="*/ 3125537 w 5843118"/>
              <a:gd name="connsiteY39" fmla="*/ 360769 h 5855692"/>
              <a:gd name="connsiteX40" fmla="*/ 3161348 w 5843118"/>
              <a:gd name="connsiteY40" fmla="*/ 341536 h 5855692"/>
              <a:gd name="connsiteX41" fmla="*/ 2951786 w 5843118"/>
              <a:gd name="connsiteY41" fmla="*/ 330922 h 5855692"/>
              <a:gd name="connsiteX42" fmla="*/ 2986932 w 5843118"/>
              <a:gd name="connsiteY42" fmla="*/ 330922 h 5855692"/>
              <a:gd name="connsiteX43" fmla="*/ 1566414 w 5843118"/>
              <a:gd name="connsiteY43" fmla="*/ 2791963 h 5855692"/>
              <a:gd name="connsiteX44" fmla="*/ 1553815 w 5843118"/>
              <a:gd name="connsiteY44" fmla="*/ 2772066 h 5855692"/>
              <a:gd name="connsiteX45" fmla="*/ 799122 w 5843118"/>
              <a:gd name="connsiteY45" fmla="*/ 1465613 h 5855692"/>
              <a:gd name="connsiteX46" fmla="*/ 801111 w 5843118"/>
              <a:gd name="connsiteY46" fmla="*/ 1427151 h 5855692"/>
              <a:gd name="connsiteX47" fmla="*/ 2447109 w 5843118"/>
              <a:gd name="connsiteY47" fmla="*/ 374694 h 5855692"/>
              <a:gd name="connsiteX48" fmla="*/ 2951786 w 5843118"/>
              <a:gd name="connsiteY48" fmla="*/ 330922 h 5855692"/>
              <a:gd name="connsiteX49" fmla="*/ 2937857 w 5843118"/>
              <a:gd name="connsiteY49" fmla="*/ 210228 h 5855692"/>
              <a:gd name="connsiteX50" fmla="*/ 196299 w 5843118"/>
              <a:gd name="connsiteY50" fmla="*/ 2927248 h 5855692"/>
              <a:gd name="connsiteX51" fmla="*/ 2920616 w 5843118"/>
              <a:gd name="connsiteY51" fmla="*/ 5645596 h 5855692"/>
              <a:gd name="connsiteX52" fmla="*/ 5646257 w 5843118"/>
              <a:gd name="connsiteY52" fmla="*/ 2930563 h 5855692"/>
              <a:gd name="connsiteX53" fmla="*/ 2937857 w 5843118"/>
              <a:gd name="connsiteY53" fmla="*/ 210228 h 5855692"/>
              <a:gd name="connsiteX54" fmla="*/ 3033354 w 5843118"/>
              <a:gd name="connsiteY54" fmla="*/ 0 h 5855692"/>
              <a:gd name="connsiteX55" fmla="*/ 3138135 w 5843118"/>
              <a:gd name="connsiteY55" fmla="*/ 7958 h 5855692"/>
              <a:gd name="connsiteX56" fmla="*/ 4668739 w 5843118"/>
              <a:gd name="connsiteY56" fmla="*/ 581604 h 5855692"/>
              <a:gd name="connsiteX57" fmla="*/ 5723183 w 5843118"/>
              <a:gd name="connsiteY57" fmla="*/ 2097618 h 5855692"/>
              <a:gd name="connsiteX58" fmla="*/ 5830618 w 5843118"/>
              <a:gd name="connsiteY58" fmla="*/ 3192519 h 5855692"/>
              <a:gd name="connsiteX59" fmla="*/ 5270901 w 5843118"/>
              <a:gd name="connsiteY59" fmla="*/ 4667416 h 5855692"/>
              <a:gd name="connsiteX60" fmla="*/ 4085810 w 5843118"/>
              <a:gd name="connsiteY60" fmla="*/ 5613764 h 5855692"/>
              <a:gd name="connsiteX61" fmla="*/ 3313877 w 5843118"/>
              <a:gd name="connsiteY61" fmla="*/ 5829295 h 5855692"/>
              <a:gd name="connsiteX62" fmla="*/ 2502815 w 5843118"/>
              <a:gd name="connsiteY62" fmla="*/ 5825318 h 5855692"/>
              <a:gd name="connsiteX63" fmla="*/ 160487 w 5843118"/>
              <a:gd name="connsiteY63" fmla="*/ 3886199 h 5855692"/>
              <a:gd name="connsiteX64" fmla="*/ 3315 w 5843118"/>
              <a:gd name="connsiteY64" fmla="*/ 3062537 h 5855692"/>
              <a:gd name="connsiteX65" fmla="*/ 0 w 5843118"/>
              <a:gd name="connsiteY65" fmla="*/ 3037998 h 5855692"/>
              <a:gd name="connsiteX66" fmla="*/ 0 w 5843118"/>
              <a:gd name="connsiteY66" fmla="*/ 2818487 h 5855692"/>
              <a:gd name="connsiteX67" fmla="*/ 3315 w 5843118"/>
              <a:gd name="connsiteY67" fmla="*/ 2793951 h 5855692"/>
              <a:gd name="connsiteX68" fmla="*/ 90191 w 5843118"/>
              <a:gd name="connsiteY68" fmla="*/ 2205052 h 5855692"/>
              <a:gd name="connsiteX69" fmla="*/ 1118772 w 5843118"/>
              <a:gd name="connsiteY69" fmla="*/ 625372 h 5855692"/>
              <a:gd name="connsiteX70" fmla="*/ 2705082 w 5843118"/>
              <a:gd name="connsiteY70" fmla="*/ 8622 h 5855692"/>
              <a:gd name="connsiteX71" fmla="*/ 2809866 w 5843118"/>
              <a:gd name="connsiteY71" fmla="*/ 662 h 5855692"/>
              <a:gd name="connsiteX72" fmla="*/ 3033354 w 5843118"/>
              <a:gd name="connsiteY72" fmla="*/ 0 h 585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43118" h="5855692">
                <a:moveTo>
                  <a:pt x="640627" y="4170032"/>
                </a:moveTo>
                <a:cubicBezTo>
                  <a:pt x="1587637" y="4170032"/>
                  <a:pt x="2531335" y="4170032"/>
                  <a:pt x="3477683" y="4170032"/>
                </a:cubicBezTo>
                <a:cubicBezTo>
                  <a:pt x="3475691" y="4175339"/>
                  <a:pt x="3475029" y="4180643"/>
                  <a:pt x="3472376" y="4184623"/>
                </a:cubicBezTo>
                <a:cubicBezTo>
                  <a:pt x="3219045" y="4623641"/>
                  <a:pt x="2965712" y="5062663"/>
                  <a:pt x="2713043" y="5501685"/>
                </a:cubicBezTo>
                <a:cubicBezTo>
                  <a:pt x="2705747" y="5513622"/>
                  <a:pt x="2698452" y="5515611"/>
                  <a:pt x="2685191" y="5514949"/>
                </a:cubicBezTo>
                <a:cubicBezTo>
                  <a:pt x="2392731" y="5488421"/>
                  <a:pt x="2112207" y="5415472"/>
                  <a:pt x="1845613" y="5292123"/>
                </a:cubicBezTo>
                <a:cubicBezTo>
                  <a:pt x="1330326" y="5054041"/>
                  <a:pt x="933750" y="4687307"/>
                  <a:pt x="653226" y="4193245"/>
                </a:cubicBezTo>
                <a:cubicBezTo>
                  <a:pt x="649249" y="4186611"/>
                  <a:pt x="645934" y="4179981"/>
                  <a:pt x="640627" y="4170032"/>
                </a:cubicBezTo>
                <a:close/>
                <a:moveTo>
                  <a:pt x="4275479" y="3065185"/>
                </a:moveTo>
                <a:cubicBezTo>
                  <a:pt x="4280786" y="3073142"/>
                  <a:pt x="4284763" y="3079111"/>
                  <a:pt x="4288082" y="3085744"/>
                </a:cubicBezTo>
                <a:cubicBezTo>
                  <a:pt x="4539424" y="3521448"/>
                  <a:pt x="4790767" y="3956490"/>
                  <a:pt x="5042771" y="4392197"/>
                </a:cubicBezTo>
                <a:cubicBezTo>
                  <a:pt x="5050731" y="4405458"/>
                  <a:pt x="5052058" y="4414745"/>
                  <a:pt x="5042109" y="4428671"/>
                </a:cubicBezTo>
                <a:cubicBezTo>
                  <a:pt x="4709860" y="4890241"/>
                  <a:pt x="4275479" y="5213868"/>
                  <a:pt x="3735656" y="5395579"/>
                </a:cubicBezTo>
                <a:cubicBezTo>
                  <a:pt x="3465746" y="5486435"/>
                  <a:pt x="3187876" y="5527550"/>
                  <a:pt x="2904037" y="5526223"/>
                </a:cubicBezTo>
                <a:cubicBezTo>
                  <a:pt x="2889446" y="5525561"/>
                  <a:pt x="2874855" y="5525561"/>
                  <a:pt x="2854961" y="5525561"/>
                </a:cubicBezTo>
                <a:cubicBezTo>
                  <a:pt x="3330457" y="4702561"/>
                  <a:pt x="3801972" y="3884867"/>
                  <a:pt x="4275479" y="3065185"/>
                </a:cubicBezTo>
                <a:close/>
                <a:moveTo>
                  <a:pt x="5248353" y="1821738"/>
                </a:moveTo>
                <a:cubicBezTo>
                  <a:pt x="5264932" y="1821738"/>
                  <a:pt x="5273554" y="1826380"/>
                  <a:pt x="5280846" y="1842298"/>
                </a:cubicBezTo>
                <a:cubicBezTo>
                  <a:pt x="5408178" y="2120829"/>
                  <a:pt x="5485767" y="2412625"/>
                  <a:pt x="5508979" y="2718349"/>
                </a:cubicBezTo>
                <a:cubicBezTo>
                  <a:pt x="5551421" y="3270109"/>
                  <a:pt x="5431387" y="3784069"/>
                  <a:pt x="5150202" y="4260891"/>
                </a:cubicBezTo>
                <a:cubicBezTo>
                  <a:pt x="5146887" y="4266194"/>
                  <a:pt x="5144234" y="4271501"/>
                  <a:pt x="5140919" y="4276805"/>
                </a:cubicBezTo>
                <a:cubicBezTo>
                  <a:pt x="5140254" y="4277470"/>
                  <a:pt x="5138930" y="4278132"/>
                  <a:pt x="5135612" y="4280120"/>
                </a:cubicBezTo>
                <a:cubicBezTo>
                  <a:pt x="4662770" y="3461766"/>
                  <a:pt x="4190590" y="2644735"/>
                  <a:pt x="3716422" y="1823727"/>
                </a:cubicBezTo>
                <a:cubicBezTo>
                  <a:pt x="3727032" y="1823065"/>
                  <a:pt x="3734328" y="1822400"/>
                  <a:pt x="3740958" y="1822400"/>
                </a:cubicBezTo>
                <a:cubicBezTo>
                  <a:pt x="4243646" y="1822400"/>
                  <a:pt x="4745665" y="1822400"/>
                  <a:pt x="5248353" y="1821738"/>
                </a:cubicBezTo>
                <a:close/>
                <a:moveTo>
                  <a:pt x="705617" y="1573711"/>
                </a:moveTo>
                <a:cubicBezTo>
                  <a:pt x="1179123" y="2394058"/>
                  <a:pt x="1651300" y="3211752"/>
                  <a:pt x="2126133" y="4034087"/>
                </a:cubicBezTo>
                <a:cubicBezTo>
                  <a:pt x="2112869" y="4034087"/>
                  <a:pt x="2104247" y="4034087"/>
                  <a:pt x="2096290" y="4034087"/>
                </a:cubicBezTo>
                <a:cubicBezTo>
                  <a:pt x="1596259" y="4034087"/>
                  <a:pt x="1096225" y="4034087"/>
                  <a:pt x="596194" y="4034749"/>
                </a:cubicBezTo>
                <a:cubicBezTo>
                  <a:pt x="576297" y="4034749"/>
                  <a:pt x="567013" y="4028119"/>
                  <a:pt x="559056" y="4010213"/>
                </a:cubicBezTo>
                <a:cubicBezTo>
                  <a:pt x="433050" y="3732343"/>
                  <a:pt x="355462" y="3441209"/>
                  <a:pt x="332911" y="3136814"/>
                </a:cubicBezTo>
                <a:cubicBezTo>
                  <a:pt x="291134" y="2585050"/>
                  <a:pt x="410503" y="2071093"/>
                  <a:pt x="691688" y="1594932"/>
                </a:cubicBezTo>
                <a:cubicBezTo>
                  <a:pt x="695668" y="1588302"/>
                  <a:pt x="699648" y="1582333"/>
                  <a:pt x="705617" y="1573711"/>
                </a:cubicBezTo>
                <a:close/>
                <a:moveTo>
                  <a:pt x="3161348" y="341536"/>
                </a:moveTo>
                <a:cubicBezTo>
                  <a:pt x="3599705" y="383317"/>
                  <a:pt x="4002251" y="525236"/>
                  <a:pt x="4366997" y="770610"/>
                </a:cubicBezTo>
                <a:cubicBezTo>
                  <a:pt x="4711848" y="1002058"/>
                  <a:pt x="4985073" y="1299822"/>
                  <a:pt x="5188670" y="1661914"/>
                </a:cubicBezTo>
                <a:cubicBezTo>
                  <a:pt x="5193312" y="1669209"/>
                  <a:pt x="5196627" y="1676504"/>
                  <a:pt x="5201269" y="1685788"/>
                </a:cubicBezTo>
                <a:cubicBezTo>
                  <a:pt x="4254258" y="1685788"/>
                  <a:pt x="3309898" y="1685788"/>
                  <a:pt x="2362222" y="1685788"/>
                </a:cubicBezTo>
                <a:cubicBezTo>
                  <a:pt x="2366202" y="1678493"/>
                  <a:pt x="2368853" y="1671863"/>
                  <a:pt x="2372833" y="1665229"/>
                </a:cubicBezTo>
                <a:cubicBezTo>
                  <a:pt x="2623513" y="1230188"/>
                  <a:pt x="2874856" y="795811"/>
                  <a:pt x="3125537" y="360769"/>
                </a:cubicBezTo>
                <a:cubicBezTo>
                  <a:pt x="3134155" y="345517"/>
                  <a:pt x="3142777" y="340210"/>
                  <a:pt x="3161348" y="341536"/>
                </a:cubicBezTo>
                <a:close/>
                <a:moveTo>
                  <a:pt x="2951786" y="330922"/>
                </a:moveTo>
                <a:cubicBezTo>
                  <a:pt x="2961734" y="330922"/>
                  <a:pt x="2971018" y="330922"/>
                  <a:pt x="2986932" y="330922"/>
                </a:cubicBezTo>
                <a:cubicBezTo>
                  <a:pt x="2512102" y="1153258"/>
                  <a:pt x="2040583" y="1970952"/>
                  <a:pt x="1566414" y="2791963"/>
                </a:cubicBezTo>
                <a:cubicBezTo>
                  <a:pt x="1561110" y="2783341"/>
                  <a:pt x="1557130" y="2778035"/>
                  <a:pt x="1553815" y="2772066"/>
                </a:cubicBezTo>
                <a:cubicBezTo>
                  <a:pt x="1302472" y="2336362"/>
                  <a:pt x="1051130" y="1901320"/>
                  <a:pt x="799122" y="1465613"/>
                </a:cubicBezTo>
                <a:cubicBezTo>
                  <a:pt x="790500" y="1451026"/>
                  <a:pt x="791165" y="1441077"/>
                  <a:pt x="801111" y="1427151"/>
                </a:cubicBezTo>
                <a:cubicBezTo>
                  <a:pt x="1212943" y="862127"/>
                  <a:pt x="1760062" y="508653"/>
                  <a:pt x="2447109" y="374694"/>
                </a:cubicBezTo>
                <a:cubicBezTo>
                  <a:pt x="2613568" y="342198"/>
                  <a:pt x="2782677" y="329596"/>
                  <a:pt x="2951786" y="330922"/>
                </a:cubicBezTo>
                <a:close/>
                <a:moveTo>
                  <a:pt x="2937857" y="210228"/>
                </a:moveTo>
                <a:cubicBezTo>
                  <a:pt x="1425158" y="201606"/>
                  <a:pt x="196963" y="1422509"/>
                  <a:pt x="196299" y="2927248"/>
                </a:cubicBezTo>
                <a:cubicBezTo>
                  <a:pt x="196299" y="4428010"/>
                  <a:pt x="1416540" y="5645596"/>
                  <a:pt x="2920616" y="5645596"/>
                </a:cubicBezTo>
                <a:cubicBezTo>
                  <a:pt x="4424692" y="5645596"/>
                  <a:pt x="5644265" y="4430664"/>
                  <a:pt x="5646257" y="2930563"/>
                </a:cubicBezTo>
                <a:cubicBezTo>
                  <a:pt x="5647583" y="1432455"/>
                  <a:pt x="4433311" y="218847"/>
                  <a:pt x="2937857" y="210228"/>
                </a:cubicBezTo>
                <a:close/>
                <a:moveTo>
                  <a:pt x="3033354" y="0"/>
                </a:moveTo>
                <a:cubicBezTo>
                  <a:pt x="3068504" y="2654"/>
                  <a:pt x="3102989" y="5307"/>
                  <a:pt x="3138135" y="7958"/>
                </a:cubicBezTo>
                <a:cubicBezTo>
                  <a:pt x="3703820" y="51064"/>
                  <a:pt x="4215792" y="240732"/>
                  <a:pt x="4668739" y="581604"/>
                </a:cubicBezTo>
                <a:cubicBezTo>
                  <a:pt x="5186014" y="970885"/>
                  <a:pt x="5538157" y="1477550"/>
                  <a:pt x="5723183" y="2097618"/>
                </a:cubicBezTo>
                <a:cubicBezTo>
                  <a:pt x="5829956" y="2455068"/>
                  <a:pt x="5864441" y="2820478"/>
                  <a:pt x="5830618" y="3192519"/>
                </a:cubicBezTo>
                <a:cubicBezTo>
                  <a:pt x="5780881" y="3736319"/>
                  <a:pt x="5594528" y="4228394"/>
                  <a:pt x="5270901" y="4667416"/>
                </a:cubicBezTo>
                <a:cubicBezTo>
                  <a:pt x="4960535" y="5087867"/>
                  <a:pt x="4564620" y="5403540"/>
                  <a:pt x="4085810" y="5613764"/>
                </a:cubicBezTo>
                <a:cubicBezTo>
                  <a:pt x="3838447" y="5722525"/>
                  <a:pt x="3581133" y="5793484"/>
                  <a:pt x="3313877" y="5829295"/>
                </a:cubicBezTo>
                <a:cubicBezTo>
                  <a:pt x="3043303" y="5865772"/>
                  <a:pt x="2772728" y="5864445"/>
                  <a:pt x="2502815" y="5825318"/>
                </a:cubicBezTo>
                <a:cubicBezTo>
                  <a:pt x="1420516" y="5668146"/>
                  <a:pt x="521917" y="4924727"/>
                  <a:pt x="160487" y="3886199"/>
                </a:cubicBezTo>
                <a:cubicBezTo>
                  <a:pt x="67644" y="3619601"/>
                  <a:pt x="15918" y="3345049"/>
                  <a:pt x="3315" y="3062537"/>
                </a:cubicBezTo>
                <a:cubicBezTo>
                  <a:pt x="2654" y="3054577"/>
                  <a:pt x="1327" y="3045955"/>
                  <a:pt x="0" y="3037998"/>
                </a:cubicBezTo>
                <a:cubicBezTo>
                  <a:pt x="0" y="2965048"/>
                  <a:pt x="0" y="2891437"/>
                  <a:pt x="0" y="2818487"/>
                </a:cubicBezTo>
                <a:cubicBezTo>
                  <a:pt x="1327" y="2810530"/>
                  <a:pt x="3315" y="2801908"/>
                  <a:pt x="3315" y="2793951"/>
                </a:cubicBezTo>
                <a:cubicBezTo>
                  <a:pt x="11937" y="2594334"/>
                  <a:pt x="39792" y="2398036"/>
                  <a:pt x="90191" y="2205052"/>
                </a:cubicBezTo>
                <a:cubicBezTo>
                  <a:pt x="256649" y="1563764"/>
                  <a:pt x="599509" y="1035213"/>
                  <a:pt x="1118772" y="625372"/>
                </a:cubicBezTo>
                <a:cubicBezTo>
                  <a:pt x="1583657" y="257976"/>
                  <a:pt x="2114195" y="54380"/>
                  <a:pt x="2705082" y="8622"/>
                </a:cubicBezTo>
                <a:cubicBezTo>
                  <a:pt x="2740232" y="5969"/>
                  <a:pt x="2774716" y="3316"/>
                  <a:pt x="2809866" y="662"/>
                </a:cubicBezTo>
                <a:cubicBezTo>
                  <a:pt x="2884139" y="0"/>
                  <a:pt x="2958416" y="0"/>
                  <a:pt x="30333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76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62650" y="0"/>
            <a:ext cx="41052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17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A1F65-E412-4EDE-816C-A91CDD647A3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8BBD3C7-481C-4ECA-B8BD-8CD4A7F0CD4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133069" y="3627488"/>
            <a:ext cx="4001946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09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43A834-CF4B-4919-B680-79C8D2B3D19D}"/>
              </a:ext>
            </a:extLst>
          </p:cNvPr>
          <p:cNvSpPr/>
          <p:nvPr/>
        </p:nvSpPr>
        <p:spPr>
          <a:xfrm>
            <a:off x="-38772" y="0"/>
            <a:ext cx="12252960" cy="6872227"/>
          </a:xfrm>
          <a:custGeom>
            <a:avLst/>
            <a:gdLst>
              <a:gd name="connsiteX0" fmla="*/ 11627682 w 11664221"/>
              <a:gd name="connsiteY0" fmla="*/ 4471753 h 6858000"/>
              <a:gd name="connsiteX1" fmla="*/ 11651104 w 11664221"/>
              <a:gd name="connsiteY1" fmla="*/ 4474564 h 6858000"/>
              <a:gd name="connsiteX2" fmla="*/ 11646420 w 11664221"/>
              <a:gd name="connsiteY2" fmla="*/ 3113270 h 6858000"/>
              <a:gd name="connsiteX3" fmla="*/ 11663284 w 11664221"/>
              <a:gd name="connsiteY3" fmla="*/ 3113270 h 6858000"/>
              <a:gd name="connsiteX4" fmla="*/ 11603323 w 11664221"/>
              <a:gd name="connsiteY4" fmla="*/ 3098280 h 6858000"/>
              <a:gd name="connsiteX5" fmla="*/ 11600513 w 11664221"/>
              <a:gd name="connsiteY5" fmla="*/ 3035508 h 6858000"/>
              <a:gd name="connsiteX6" fmla="*/ 11649231 w 11664221"/>
              <a:gd name="connsiteY6" fmla="*/ 3022392 h 6858000"/>
              <a:gd name="connsiteX7" fmla="*/ 11649231 w 11664221"/>
              <a:gd name="connsiteY7" fmla="*/ 2947441 h 6858000"/>
              <a:gd name="connsiteX8" fmla="*/ 10119297 w 11664221"/>
              <a:gd name="connsiteY8" fmla="*/ 2895912 h 6858000"/>
              <a:gd name="connsiteX9" fmla="*/ 9068112 w 11664221"/>
              <a:gd name="connsiteY9" fmla="*/ 2692608 h 6858000"/>
              <a:gd name="connsiteX10" fmla="*/ 8535024 w 11664221"/>
              <a:gd name="connsiteY10" fmla="*/ 2367509 h 6858000"/>
              <a:gd name="connsiteX11" fmla="*/ 7232754 w 11664221"/>
              <a:gd name="connsiteY11" fmla="*/ 1552419 h 6858000"/>
              <a:gd name="connsiteX12" fmla="*/ 5691578 w 11664221"/>
              <a:gd name="connsiteY12" fmla="*/ 1050248 h 6858000"/>
              <a:gd name="connsiteX13" fmla="*/ 4347148 w 11664221"/>
              <a:gd name="connsiteY13" fmla="*/ 730771 h 6858000"/>
              <a:gd name="connsiteX14" fmla="*/ 1339746 w 11664221"/>
              <a:gd name="connsiteY14" fmla="*/ 189251 h 6858000"/>
              <a:gd name="connsiteX15" fmla="*/ 251085 w 11664221"/>
              <a:gd name="connsiteY15" fmla="*/ 25296 h 6858000"/>
              <a:gd name="connsiteX16" fmla="*/ 32791 w 11664221"/>
              <a:gd name="connsiteY16" fmla="*/ 0 h 6858000"/>
              <a:gd name="connsiteX17" fmla="*/ 17801 w 11664221"/>
              <a:gd name="connsiteY17" fmla="*/ 191125 h 6858000"/>
              <a:gd name="connsiteX18" fmla="*/ 313857 w 11664221"/>
              <a:gd name="connsiteY18" fmla="*/ 230474 h 6858000"/>
              <a:gd name="connsiteX19" fmla="*/ 320415 w 11664221"/>
              <a:gd name="connsiteY19" fmla="*/ 255770 h 6858000"/>
              <a:gd name="connsiteX20" fmla="*/ 320415 w 11664221"/>
              <a:gd name="connsiteY20" fmla="*/ 794479 h 6858000"/>
              <a:gd name="connsiteX21" fmla="*/ 312920 w 11664221"/>
              <a:gd name="connsiteY21" fmla="*/ 818838 h 6858000"/>
              <a:gd name="connsiteX22" fmla="*/ 0 w 11664221"/>
              <a:gd name="connsiteY22" fmla="*/ 818838 h 6858000"/>
              <a:gd name="connsiteX23" fmla="*/ 3748 w 11664221"/>
              <a:gd name="connsiteY23" fmla="*/ 1015584 h 6858000"/>
              <a:gd name="connsiteX24" fmla="*/ 7495 w 11664221"/>
              <a:gd name="connsiteY24" fmla="*/ 1346304 h 6858000"/>
              <a:gd name="connsiteX25" fmla="*/ 7495 w 11664221"/>
              <a:gd name="connsiteY25" fmla="*/ 2126730 h 6858000"/>
              <a:gd name="connsiteX26" fmla="*/ 6558 w 11664221"/>
              <a:gd name="connsiteY26" fmla="*/ 3687581 h 6858000"/>
              <a:gd name="connsiteX27" fmla="*/ 6558 w 11664221"/>
              <a:gd name="connsiteY27" fmla="*/ 4873677 h 6858000"/>
              <a:gd name="connsiteX28" fmla="*/ 6558 w 11664221"/>
              <a:gd name="connsiteY28" fmla="*/ 6049468 h 6858000"/>
              <a:gd name="connsiteX29" fmla="*/ 58087 w 11664221"/>
              <a:gd name="connsiteY29" fmla="*/ 6095375 h 6858000"/>
              <a:gd name="connsiteX30" fmla="*/ 315730 w 11664221"/>
              <a:gd name="connsiteY30" fmla="*/ 6084133 h 6858000"/>
              <a:gd name="connsiteX31" fmla="*/ 319478 w 11664221"/>
              <a:gd name="connsiteY31" fmla="*/ 6144094 h 6858000"/>
              <a:gd name="connsiteX32" fmla="*/ 319478 w 11664221"/>
              <a:gd name="connsiteY32" fmla="*/ 6602231 h 6858000"/>
              <a:gd name="connsiteX33" fmla="*/ 311983 w 11664221"/>
              <a:gd name="connsiteY33" fmla="*/ 6645327 h 6858000"/>
              <a:gd name="connsiteX34" fmla="*/ 19675 w 11664221"/>
              <a:gd name="connsiteY34" fmla="*/ 6686550 h 6858000"/>
              <a:gd name="connsiteX35" fmla="*/ 31854 w 11664221"/>
              <a:gd name="connsiteY35" fmla="*/ 6858937 h 6858000"/>
              <a:gd name="connsiteX36" fmla="*/ 1365042 w 11664221"/>
              <a:gd name="connsiteY36" fmla="*/ 6673434 h 6858000"/>
              <a:gd name="connsiteX37" fmla="*/ 2803161 w 11664221"/>
              <a:gd name="connsiteY37" fmla="*/ 6500110 h 6858000"/>
              <a:gd name="connsiteX38" fmla="*/ 5289654 w 11664221"/>
              <a:gd name="connsiteY38" fmla="*/ 6137535 h 6858000"/>
              <a:gd name="connsiteX39" fmla="*/ 5294339 w 11664221"/>
              <a:gd name="connsiteY39" fmla="*/ 6136599 h 6858000"/>
              <a:gd name="connsiteX40" fmla="*/ 6904844 w 11664221"/>
              <a:gd name="connsiteY40" fmla="*/ 5755286 h 6858000"/>
              <a:gd name="connsiteX41" fmla="*/ 7924176 w 11664221"/>
              <a:gd name="connsiteY41" fmla="*/ 5368353 h 6858000"/>
              <a:gd name="connsiteX42" fmla="*/ 8891041 w 11664221"/>
              <a:gd name="connsiteY42" fmla="*/ 4877425 h 6858000"/>
              <a:gd name="connsiteX43" fmla="*/ 10200807 w 11664221"/>
              <a:gd name="connsiteY43" fmla="*/ 4656320 h 6858000"/>
              <a:gd name="connsiteX44" fmla="*/ 11542426 w 11664221"/>
              <a:gd name="connsiteY44" fmla="*/ 4626339 h 6858000"/>
              <a:gd name="connsiteX45" fmla="*/ 11644546 w 11664221"/>
              <a:gd name="connsiteY45" fmla="*/ 4625403 h 6858000"/>
              <a:gd name="connsiteX46" fmla="*/ 11645483 w 11664221"/>
              <a:gd name="connsiteY46" fmla="*/ 4559821 h 6858000"/>
              <a:gd name="connsiteX47" fmla="*/ 11621124 w 11664221"/>
              <a:gd name="connsiteY47" fmla="*/ 4552326 h 6858000"/>
              <a:gd name="connsiteX48" fmla="*/ 11605198 w 11664221"/>
              <a:gd name="connsiteY48" fmla="*/ 4541083 h 6858000"/>
              <a:gd name="connsiteX49" fmla="*/ 11605198 w 11664221"/>
              <a:gd name="connsiteY49" fmla="*/ 4483933 h 6858000"/>
              <a:gd name="connsiteX50" fmla="*/ 11627682 w 11664221"/>
              <a:gd name="connsiteY50" fmla="*/ 4471753 h 6858000"/>
              <a:gd name="connsiteX51" fmla="*/ 11385030 w 11664221"/>
              <a:gd name="connsiteY51" fmla="*/ 3015834 h 6858000"/>
              <a:gd name="connsiteX52" fmla="*/ 11448737 w 11664221"/>
              <a:gd name="connsiteY52" fmla="*/ 3060804 h 6858000"/>
              <a:gd name="connsiteX53" fmla="*/ 11398145 w 11664221"/>
              <a:gd name="connsiteY53" fmla="*/ 3105775 h 6858000"/>
              <a:gd name="connsiteX54" fmla="*/ 11331627 w 11664221"/>
              <a:gd name="connsiteY54" fmla="*/ 3063615 h 6858000"/>
              <a:gd name="connsiteX55" fmla="*/ 11385030 w 11664221"/>
              <a:gd name="connsiteY55" fmla="*/ 3015834 h 6858000"/>
              <a:gd name="connsiteX56" fmla="*/ 947191 w 11664221"/>
              <a:gd name="connsiteY56" fmla="*/ 6545080 h 6858000"/>
              <a:gd name="connsiteX57" fmla="*/ 940633 w 11664221"/>
              <a:gd name="connsiteY57" fmla="*/ 6561008 h 6858000"/>
              <a:gd name="connsiteX58" fmla="*/ 523719 w 11664221"/>
              <a:gd name="connsiteY58" fmla="*/ 6616284 h 6858000"/>
              <a:gd name="connsiteX59" fmla="*/ 473127 w 11664221"/>
              <a:gd name="connsiteY59" fmla="*/ 6573187 h 6858000"/>
              <a:gd name="connsiteX60" fmla="*/ 473127 w 11664221"/>
              <a:gd name="connsiteY60" fmla="*/ 6110366 h 6858000"/>
              <a:gd name="connsiteX61" fmla="*/ 518098 w 11664221"/>
              <a:gd name="connsiteY61" fmla="*/ 6058837 h 6858000"/>
              <a:gd name="connsiteX62" fmla="*/ 933138 w 11664221"/>
              <a:gd name="connsiteY62" fmla="*/ 6027920 h 6858000"/>
              <a:gd name="connsiteX63" fmla="*/ 947191 w 11664221"/>
              <a:gd name="connsiteY63" fmla="*/ 6089754 h 6858000"/>
              <a:gd name="connsiteX64" fmla="*/ 947191 w 11664221"/>
              <a:gd name="connsiteY64" fmla="*/ 6545080 h 6858000"/>
              <a:gd name="connsiteX65" fmla="*/ 934075 w 11664221"/>
              <a:gd name="connsiteY65" fmla="*/ 875051 h 6858000"/>
              <a:gd name="connsiteX66" fmla="*/ 505918 w 11664221"/>
              <a:gd name="connsiteY66" fmla="*/ 837575 h 6858000"/>
              <a:gd name="connsiteX67" fmla="*/ 475001 w 11664221"/>
              <a:gd name="connsiteY67" fmla="*/ 801974 h 6858000"/>
              <a:gd name="connsiteX68" fmla="*/ 475001 w 11664221"/>
              <a:gd name="connsiteY68" fmla="*/ 292308 h 6858000"/>
              <a:gd name="connsiteX69" fmla="*/ 518098 w 11664221"/>
              <a:gd name="connsiteY69" fmla="*/ 260454 h 6858000"/>
              <a:gd name="connsiteX70" fmla="*/ 942507 w 11664221"/>
              <a:gd name="connsiteY70" fmla="*/ 325099 h 6858000"/>
              <a:gd name="connsiteX71" fmla="*/ 948128 w 11664221"/>
              <a:gd name="connsiteY71" fmla="*/ 341963 h 6858000"/>
              <a:gd name="connsiteX72" fmla="*/ 948128 w 11664221"/>
              <a:gd name="connsiteY72" fmla="*/ 814153 h 6858000"/>
              <a:gd name="connsiteX73" fmla="*/ 934075 w 11664221"/>
              <a:gd name="connsiteY73" fmla="*/ 875051 h 6858000"/>
              <a:gd name="connsiteX74" fmla="*/ 1120515 w 11664221"/>
              <a:gd name="connsiteY74" fmla="*/ 353206 h 6858000"/>
              <a:gd name="connsiteX75" fmla="*/ 1549608 w 11664221"/>
              <a:gd name="connsiteY75" fmla="*/ 416914 h 6858000"/>
              <a:gd name="connsiteX76" fmla="*/ 1580525 w 11664221"/>
              <a:gd name="connsiteY76" fmla="*/ 458137 h 6858000"/>
              <a:gd name="connsiteX77" fmla="*/ 1580525 w 11664221"/>
              <a:gd name="connsiteY77" fmla="*/ 906905 h 6858000"/>
              <a:gd name="connsiteX78" fmla="*/ 1542113 w 11664221"/>
              <a:gd name="connsiteY78" fmla="*/ 940633 h 6858000"/>
              <a:gd name="connsiteX79" fmla="*/ 1119578 w 11664221"/>
              <a:gd name="connsiteY79" fmla="*/ 892852 h 6858000"/>
              <a:gd name="connsiteX80" fmla="*/ 1105525 w 11664221"/>
              <a:gd name="connsiteY80" fmla="*/ 840386 h 6858000"/>
              <a:gd name="connsiteX81" fmla="*/ 1105525 w 11664221"/>
              <a:gd name="connsiteY81" fmla="*/ 404734 h 6858000"/>
              <a:gd name="connsiteX82" fmla="*/ 1120515 w 11664221"/>
              <a:gd name="connsiteY82" fmla="*/ 353206 h 6858000"/>
              <a:gd name="connsiteX83" fmla="*/ 1581462 w 11664221"/>
              <a:gd name="connsiteY83" fmla="*/ 6440150 h 6858000"/>
              <a:gd name="connsiteX84" fmla="*/ 1537429 w 11664221"/>
              <a:gd name="connsiteY84" fmla="*/ 6488867 h 6858000"/>
              <a:gd name="connsiteX85" fmla="*/ 1139252 w 11664221"/>
              <a:gd name="connsiteY85" fmla="*/ 6533838 h 6858000"/>
              <a:gd name="connsiteX86" fmla="*/ 1107398 w 11664221"/>
              <a:gd name="connsiteY86" fmla="*/ 6476688 h 6858000"/>
              <a:gd name="connsiteX87" fmla="*/ 1107398 w 11664221"/>
              <a:gd name="connsiteY87" fmla="*/ 6027920 h 6858000"/>
              <a:gd name="connsiteX88" fmla="*/ 1113957 w 11664221"/>
              <a:gd name="connsiteY88" fmla="*/ 6011993 h 6858000"/>
              <a:gd name="connsiteX89" fmla="*/ 1532744 w 11664221"/>
              <a:gd name="connsiteY89" fmla="*/ 5982013 h 6858000"/>
              <a:gd name="connsiteX90" fmla="*/ 1581462 w 11664221"/>
              <a:gd name="connsiteY90" fmla="*/ 6028857 h 6858000"/>
              <a:gd name="connsiteX91" fmla="*/ 1581462 w 11664221"/>
              <a:gd name="connsiteY91" fmla="*/ 6440150 h 6858000"/>
              <a:gd name="connsiteX92" fmla="*/ 2202617 w 11664221"/>
              <a:gd name="connsiteY92" fmla="*/ 6399863 h 6858000"/>
              <a:gd name="connsiteX93" fmla="*/ 2195122 w 11664221"/>
              <a:gd name="connsiteY93" fmla="*/ 6412043 h 6858000"/>
              <a:gd name="connsiteX94" fmla="*/ 1806315 w 11664221"/>
              <a:gd name="connsiteY94" fmla="*/ 6456076 h 6858000"/>
              <a:gd name="connsiteX95" fmla="*/ 1741670 w 11664221"/>
              <a:gd name="connsiteY95" fmla="*/ 6460761 h 6858000"/>
              <a:gd name="connsiteX96" fmla="*/ 1735112 w 11664221"/>
              <a:gd name="connsiteY96" fmla="*/ 6434528 h 6858000"/>
              <a:gd name="connsiteX97" fmla="*/ 1735112 w 11664221"/>
              <a:gd name="connsiteY97" fmla="*/ 5997002 h 6858000"/>
              <a:gd name="connsiteX98" fmla="*/ 1739796 w 11664221"/>
              <a:gd name="connsiteY98" fmla="*/ 5974518 h 6858000"/>
              <a:gd name="connsiteX99" fmla="*/ 1877518 w 11664221"/>
              <a:gd name="connsiteY99" fmla="*/ 5960464 h 6858000"/>
              <a:gd name="connsiteX100" fmla="*/ 2095812 w 11664221"/>
              <a:gd name="connsiteY100" fmla="*/ 5947348 h 6858000"/>
              <a:gd name="connsiteX101" fmla="*/ 2155773 w 11664221"/>
              <a:gd name="connsiteY101" fmla="*/ 5948285 h 6858000"/>
              <a:gd name="connsiteX102" fmla="*/ 2202617 w 11664221"/>
              <a:gd name="connsiteY102" fmla="*/ 5995129 h 6858000"/>
              <a:gd name="connsiteX103" fmla="*/ 2202617 w 11664221"/>
              <a:gd name="connsiteY103" fmla="*/ 6399863 h 6858000"/>
              <a:gd name="connsiteX104" fmla="*/ 2203554 w 11664221"/>
              <a:gd name="connsiteY104" fmla="*/ 938759 h 6858000"/>
              <a:gd name="connsiteX105" fmla="*/ 2142657 w 11664221"/>
              <a:gd name="connsiteY105" fmla="*/ 1007152 h 6858000"/>
              <a:gd name="connsiteX106" fmla="*/ 1741670 w 11664221"/>
              <a:gd name="connsiteY106" fmla="*/ 961244 h 6858000"/>
              <a:gd name="connsiteX107" fmla="*/ 1735112 w 11664221"/>
              <a:gd name="connsiteY107" fmla="*/ 935012 h 6858000"/>
              <a:gd name="connsiteX108" fmla="*/ 1735112 w 11664221"/>
              <a:gd name="connsiteY108" fmla="*/ 477811 h 6858000"/>
              <a:gd name="connsiteX109" fmla="*/ 1739796 w 11664221"/>
              <a:gd name="connsiteY109" fmla="*/ 455326 h 6858000"/>
              <a:gd name="connsiteX110" fmla="*/ 1928110 w 11664221"/>
              <a:gd name="connsiteY110" fmla="*/ 478748 h 6858000"/>
              <a:gd name="connsiteX111" fmla="*/ 2162331 w 11664221"/>
              <a:gd name="connsiteY111" fmla="*/ 519034 h 6858000"/>
              <a:gd name="connsiteX112" fmla="*/ 2203554 w 11664221"/>
              <a:gd name="connsiteY112" fmla="*/ 574311 h 6858000"/>
              <a:gd name="connsiteX113" fmla="*/ 2203554 w 11664221"/>
              <a:gd name="connsiteY113" fmla="*/ 938759 h 6858000"/>
              <a:gd name="connsiteX114" fmla="*/ 2780675 w 11664221"/>
              <a:gd name="connsiteY114" fmla="*/ 6338966 h 6858000"/>
              <a:gd name="connsiteX115" fmla="*/ 2395616 w 11664221"/>
              <a:gd name="connsiteY115" fmla="*/ 6383937 h 6858000"/>
              <a:gd name="connsiteX116" fmla="*/ 2362825 w 11664221"/>
              <a:gd name="connsiteY116" fmla="*/ 6332408 h 6858000"/>
              <a:gd name="connsiteX117" fmla="*/ 2362825 w 11664221"/>
              <a:gd name="connsiteY117" fmla="*/ 6001687 h 6858000"/>
              <a:gd name="connsiteX118" fmla="*/ 2420912 w 11664221"/>
              <a:gd name="connsiteY118" fmla="*/ 5924863 h 6858000"/>
              <a:gd name="connsiteX119" fmla="*/ 2779738 w 11664221"/>
              <a:gd name="connsiteY119" fmla="*/ 5896756 h 6858000"/>
              <a:gd name="connsiteX120" fmla="*/ 2807845 w 11664221"/>
              <a:gd name="connsiteY120" fmla="*/ 5926736 h 6858000"/>
              <a:gd name="connsiteX121" fmla="*/ 2807845 w 11664221"/>
              <a:gd name="connsiteY121" fmla="*/ 6306175 h 6858000"/>
              <a:gd name="connsiteX122" fmla="*/ 2780675 w 11664221"/>
              <a:gd name="connsiteY122" fmla="*/ 6338966 h 6858000"/>
              <a:gd name="connsiteX123" fmla="*/ 2807845 w 11664221"/>
              <a:gd name="connsiteY123" fmla="*/ 1058680 h 6858000"/>
              <a:gd name="connsiteX124" fmla="*/ 2783486 w 11664221"/>
              <a:gd name="connsiteY124" fmla="*/ 1090535 h 6858000"/>
              <a:gd name="connsiteX125" fmla="*/ 2394679 w 11664221"/>
              <a:gd name="connsiteY125" fmla="*/ 1036195 h 6858000"/>
              <a:gd name="connsiteX126" fmla="*/ 2362825 w 11664221"/>
              <a:gd name="connsiteY126" fmla="*/ 986540 h 6858000"/>
              <a:gd name="connsiteX127" fmla="*/ 2362825 w 11664221"/>
              <a:gd name="connsiteY127" fmla="*/ 605228 h 6858000"/>
              <a:gd name="connsiteX128" fmla="*/ 2414353 w 11664221"/>
              <a:gd name="connsiteY128" fmla="*/ 559321 h 6858000"/>
              <a:gd name="connsiteX129" fmla="*/ 2778802 w 11664221"/>
              <a:gd name="connsiteY129" fmla="*/ 618344 h 6858000"/>
              <a:gd name="connsiteX130" fmla="*/ 2808782 w 11664221"/>
              <a:gd name="connsiteY130" fmla="*/ 654883 h 6858000"/>
              <a:gd name="connsiteX131" fmla="*/ 2807845 w 11664221"/>
              <a:gd name="connsiteY131" fmla="*/ 1058680 h 6858000"/>
              <a:gd name="connsiteX132" fmla="*/ 3388714 w 11664221"/>
              <a:gd name="connsiteY132" fmla="*/ 5900503 h 6858000"/>
              <a:gd name="connsiteX133" fmla="*/ 3387777 w 11664221"/>
              <a:gd name="connsiteY133" fmla="*/ 6222792 h 6858000"/>
              <a:gd name="connsiteX134" fmla="*/ 3351238 w 11664221"/>
              <a:gd name="connsiteY134" fmla="*/ 6266826 h 6858000"/>
              <a:gd name="connsiteX135" fmla="*/ 2967116 w 11664221"/>
              <a:gd name="connsiteY135" fmla="*/ 6309922 h 6858000"/>
              <a:gd name="connsiteX136" fmla="*/ 2962431 w 11664221"/>
              <a:gd name="connsiteY136" fmla="*/ 6190001 h 6858000"/>
              <a:gd name="connsiteX137" fmla="*/ 2962431 w 11664221"/>
              <a:gd name="connsiteY137" fmla="*/ 5920178 h 6858000"/>
              <a:gd name="connsiteX138" fmla="*/ 2971800 w 11664221"/>
              <a:gd name="connsiteY138" fmla="*/ 5878955 h 6858000"/>
              <a:gd name="connsiteX139" fmla="*/ 3335312 w 11664221"/>
              <a:gd name="connsiteY139" fmla="*/ 5853659 h 6858000"/>
              <a:gd name="connsiteX140" fmla="*/ 3388714 w 11664221"/>
              <a:gd name="connsiteY140" fmla="*/ 5900503 h 6858000"/>
              <a:gd name="connsiteX141" fmla="*/ 3389651 w 11664221"/>
              <a:gd name="connsiteY141" fmla="*/ 1166422 h 6858000"/>
              <a:gd name="connsiteX142" fmla="*/ 3271603 w 11664221"/>
              <a:gd name="connsiteY142" fmla="*/ 1157053 h 6858000"/>
              <a:gd name="connsiteX143" fmla="*/ 2968052 w 11664221"/>
              <a:gd name="connsiteY143" fmla="*/ 1110209 h 6858000"/>
              <a:gd name="connsiteX144" fmla="*/ 2963368 w 11664221"/>
              <a:gd name="connsiteY144" fmla="*/ 1018394 h 6858000"/>
              <a:gd name="connsiteX145" fmla="*/ 2963368 w 11664221"/>
              <a:gd name="connsiteY145" fmla="*/ 696106 h 6858000"/>
              <a:gd name="connsiteX146" fmla="*/ 2970863 w 11664221"/>
              <a:gd name="connsiteY146" fmla="*/ 652072 h 6858000"/>
              <a:gd name="connsiteX147" fmla="*/ 3389651 w 11664221"/>
              <a:gd name="connsiteY147" fmla="*/ 727023 h 6858000"/>
              <a:gd name="connsiteX148" fmla="*/ 3394335 w 11664221"/>
              <a:gd name="connsiteY148" fmla="*/ 828207 h 6858000"/>
              <a:gd name="connsiteX149" fmla="*/ 3389651 w 11664221"/>
              <a:gd name="connsiteY149" fmla="*/ 1166422 h 6858000"/>
              <a:gd name="connsiteX150" fmla="*/ 6663128 w 11664221"/>
              <a:gd name="connsiteY150" fmla="*/ 1491521 h 6858000"/>
              <a:gd name="connsiteX151" fmla="*/ 6744637 w 11664221"/>
              <a:gd name="connsiteY151" fmla="*/ 1591768 h 6858000"/>
              <a:gd name="connsiteX152" fmla="*/ 6744637 w 11664221"/>
              <a:gd name="connsiteY152" fmla="*/ 1746354 h 6858000"/>
              <a:gd name="connsiteX153" fmla="*/ 6706225 w 11664221"/>
              <a:gd name="connsiteY153" fmla="*/ 1779145 h 6858000"/>
              <a:gd name="connsiteX154" fmla="*/ 6637832 w 11664221"/>
              <a:gd name="connsiteY154" fmla="*/ 1691078 h 6858000"/>
              <a:gd name="connsiteX155" fmla="*/ 6637832 w 11664221"/>
              <a:gd name="connsiteY155" fmla="*/ 1620812 h 6858000"/>
              <a:gd name="connsiteX156" fmla="*/ 6637832 w 11664221"/>
              <a:gd name="connsiteY156" fmla="*/ 1508385 h 6858000"/>
              <a:gd name="connsiteX157" fmla="*/ 6663128 w 11664221"/>
              <a:gd name="connsiteY157" fmla="*/ 1491521 h 6858000"/>
              <a:gd name="connsiteX158" fmla="*/ 5145374 w 11664221"/>
              <a:gd name="connsiteY158" fmla="*/ 1107398 h 6858000"/>
              <a:gd name="connsiteX159" fmla="*/ 5152869 w 11664221"/>
              <a:gd name="connsiteY159" fmla="*/ 1083039 h 6858000"/>
              <a:gd name="connsiteX160" fmla="*/ 5437682 w 11664221"/>
              <a:gd name="connsiteY160" fmla="*/ 1148621 h 6858000"/>
              <a:gd name="connsiteX161" fmla="*/ 5444240 w 11664221"/>
              <a:gd name="connsiteY161" fmla="*/ 1178602 h 6858000"/>
              <a:gd name="connsiteX162" fmla="*/ 5444240 w 11664221"/>
              <a:gd name="connsiteY162" fmla="*/ 1485900 h 6858000"/>
              <a:gd name="connsiteX163" fmla="*/ 5439556 w 11664221"/>
              <a:gd name="connsiteY163" fmla="*/ 1512133 h 6858000"/>
              <a:gd name="connsiteX164" fmla="*/ 5152869 w 11664221"/>
              <a:gd name="connsiteY164" fmla="*/ 1465289 h 6858000"/>
              <a:gd name="connsiteX165" fmla="*/ 5145374 w 11664221"/>
              <a:gd name="connsiteY165" fmla="*/ 1440930 h 6858000"/>
              <a:gd name="connsiteX166" fmla="*/ 5145374 w 11664221"/>
              <a:gd name="connsiteY166" fmla="*/ 1107398 h 6858000"/>
              <a:gd name="connsiteX167" fmla="*/ 4685363 w 11664221"/>
              <a:gd name="connsiteY167" fmla="*/ 979045 h 6858000"/>
              <a:gd name="connsiteX168" fmla="*/ 4964555 w 11664221"/>
              <a:gd name="connsiteY168" fmla="*/ 1039006 h 6858000"/>
              <a:gd name="connsiteX169" fmla="*/ 4991725 w 11664221"/>
              <a:gd name="connsiteY169" fmla="*/ 1074607 h 6858000"/>
              <a:gd name="connsiteX170" fmla="*/ 4991725 w 11664221"/>
              <a:gd name="connsiteY170" fmla="*/ 1243247 h 6858000"/>
              <a:gd name="connsiteX171" fmla="*/ 4991725 w 11664221"/>
              <a:gd name="connsiteY171" fmla="*/ 1402517 h 6858000"/>
              <a:gd name="connsiteX172" fmla="*/ 4958934 w 11664221"/>
              <a:gd name="connsiteY172" fmla="*/ 1432498 h 6858000"/>
              <a:gd name="connsiteX173" fmla="*/ 4682553 w 11664221"/>
              <a:gd name="connsiteY173" fmla="*/ 1382843 h 6858000"/>
              <a:gd name="connsiteX174" fmla="*/ 4654446 w 11664221"/>
              <a:gd name="connsiteY174" fmla="*/ 1349115 h 6858000"/>
              <a:gd name="connsiteX175" fmla="*/ 4654446 w 11664221"/>
              <a:gd name="connsiteY175" fmla="*/ 1002467 h 6858000"/>
              <a:gd name="connsiteX176" fmla="*/ 4685363 w 11664221"/>
              <a:gd name="connsiteY176" fmla="*/ 979045 h 6858000"/>
              <a:gd name="connsiteX177" fmla="*/ 3953656 w 11664221"/>
              <a:gd name="connsiteY177" fmla="*/ 6155336 h 6858000"/>
              <a:gd name="connsiteX178" fmla="*/ 3920865 w 11664221"/>
              <a:gd name="connsiteY178" fmla="*/ 6190001 h 6858000"/>
              <a:gd name="connsiteX179" fmla="*/ 3596702 w 11664221"/>
              <a:gd name="connsiteY179" fmla="*/ 6234972 h 6858000"/>
              <a:gd name="connsiteX180" fmla="*/ 3547984 w 11664221"/>
              <a:gd name="connsiteY180" fmla="*/ 6189064 h 6858000"/>
              <a:gd name="connsiteX181" fmla="*/ 3548921 w 11664221"/>
              <a:gd name="connsiteY181" fmla="*/ 6034478 h 6858000"/>
              <a:gd name="connsiteX182" fmla="*/ 3547984 w 11664221"/>
              <a:gd name="connsiteY182" fmla="*/ 5870523 h 6858000"/>
              <a:gd name="connsiteX183" fmla="*/ 3581712 w 11664221"/>
              <a:gd name="connsiteY183" fmla="*/ 5833048 h 6858000"/>
              <a:gd name="connsiteX184" fmla="*/ 3917117 w 11664221"/>
              <a:gd name="connsiteY184" fmla="*/ 5804004 h 6858000"/>
              <a:gd name="connsiteX185" fmla="*/ 3952719 w 11664221"/>
              <a:gd name="connsiteY185" fmla="*/ 5835859 h 6858000"/>
              <a:gd name="connsiteX186" fmla="*/ 3953656 w 11664221"/>
              <a:gd name="connsiteY186" fmla="*/ 6155336 h 6858000"/>
              <a:gd name="connsiteX187" fmla="*/ 3952719 w 11664221"/>
              <a:gd name="connsiteY187" fmla="*/ 1049312 h 6858000"/>
              <a:gd name="connsiteX188" fmla="*/ 3952719 w 11664221"/>
              <a:gd name="connsiteY188" fmla="*/ 1221698 h 6858000"/>
              <a:gd name="connsiteX189" fmla="*/ 3917117 w 11664221"/>
              <a:gd name="connsiteY189" fmla="*/ 1254489 h 6858000"/>
              <a:gd name="connsiteX190" fmla="*/ 3579839 w 11664221"/>
              <a:gd name="connsiteY190" fmla="*/ 1202961 h 6858000"/>
              <a:gd name="connsiteX191" fmla="*/ 3547984 w 11664221"/>
              <a:gd name="connsiteY191" fmla="*/ 1162675 h 6858000"/>
              <a:gd name="connsiteX192" fmla="*/ 3547984 w 11664221"/>
              <a:gd name="connsiteY192" fmla="*/ 788857 h 6858000"/>
              <a:gd name="connsiteX193" fmla="*/ 3582649 w 11664221"/>
              <a:gd name="connsiteY193" fmla="*/ 760751 h 6858000"/>
              <a:gd name="connsiteX194" fmla="*/ 3917117 w 11664221"/>
              <a:gd name="connsiteY194" fmla="*/ 823522 h 6858000"/>
              <a:gd name="connsiteX195" fmla="*/ 3952719 w 11664221"/>
              <a:gd name="connsiteY195" fmla="*/ 865682 h 6858000"/>
              <a:gd name="connsiteX196" fmla="*/ 3952719 w 11664221"/>
              <a:gd name="connsiteY196" fmla="*/ 1049312 h 6858000"/>
              <a:gd name="connsiteX197" fmla="*/ 4466132 w 11664221"/>
              <a:gd name="connsiteY197" fmla="*/ 6109429 h 6858000"/>
              <a:gd name="connsiteX198" fmla="*/ 4142906 w 11664221"/>
              <a:gd name="connsiteY198" fmla="*/ 6158147 h 6858000"/>
              <a:gd name="connsiteX199" fmla="*/ 4116674 w 11664221"/>
              <a:gd name="connsiteY199" fmla="*/ 6132851 h 6858000"/>
              <a:gd name="connsiteX200" fmla="*/ 4116674 w 11664221"/>
              <a:gd name="connsiteY200" fmla="*/ 5968896 h 6858000"/>
              <a:gd name="connsiteX201" fmla="*/ 4116674 w 11664221"/>
              <a:gd name="connsiteY201" fmla="*/ 5818994 h 6858000"/>
              <a:gd name="connsiteX202" fmla="*/ 4148528 w 11664221"/>
              <a:gd name="connsiteY202" fmla="*/ 5784330 h 6858000"/>
              <a:gd name="connsiteX203" fmla="*/ 4465195 w 11664221"/>
              <a:gd name="connsiteY203" fmla="*/ 5754350 h 6858000"/>
              <a:gd name="connsiteX204" fmla="*/ 4495175 w 11664221"/>
              <a:gd name="connsiteY204" fmla="*/ 5780582 h 6858000"/>
              <a:gd name="connsiteX205" fmla="*/ 4495175 w 11664221"/>
              <a:gd name="connsiteY205" fmla="*/ 6074764 h 6858000"/>
              <a:gd name="connsiteX206" fmla="*/ 4466132 w 11664221"/>
              <a:gd name="connsiteY206" fmla="*/ 6109429 h 6858000"/>
              <a:gd name="connsiteX207" fmla="*/ 4460511 w 11664221"/>
              <a:gd name="connsiteY207" fmla="*/ 1343493 h 6858000"/>
              <a:gd name="connsiteX208" fmla="*/ 4142906 w 11664221"/>
              <a:gd name="connsiteY208" fmla="*/ 1290091 h 6858000"/>
              <a:gd name="connsiteX209" fmla="*/ 4115737 w 11664221"/>
              <a:gd name="connsiteY209" fmla="*/ 1256363 h 6858000"/>
              <a:gd name="connsiteX210" fmla="*/ 4115737 w 11664221"/>
              <a:gd name="connsiteY210" fmla="*/ 896599 h 6858000"/>
              <a:gd name="connsiteX211" fmla="*/ 4148528 w 11664221"/>
              <a:gd name="connsiteY211" fmla="*/ 868493 h 6858000"/>
              <a:gd name="connsiteX212" fmla="*/ 4464258 w 11664221"/>
              <a:gd name="connsiteY212" fmla="*/ 932201 h 6858000"/>
              <a:gd name="connsiteX213" fmla="*/ 4493302 w 11664221"/>
              <a:gd name="connsiteY213" fmla="*/ 969676 h 6858000"/>
              <a:gd name="connsiteX214" fmla="*/ 4493302 w 11664221"/>
              <a:gd name="connsiteY214" fmla="*/ 1143000 h 6858000"/>
              <a:gd name="connsiteX215" fmla="*/ 4494239 w 11664221"/>
              <a:gd name="connsiteY215" fmla="*/ 1315387 h 6858000"/>
              <a:gd name="connsiteX216" fmla="*/ 4460511 w 11664221"/>
              <a:gd name="connsiteY216" fmla="*/ 1343493 h 6858000"/>
              <a:gd name="connsiteX217" fmla="*/ 4991725 w 11664221"/>
              <a:gd name="connsiteY217" fmla="*/ 5990445 h 6858000"/>
              <a:gd name="connsiteX218" fmla="*/ 4957997 w 11664221"/>
              <a:gd name="connsiteY218" fmla="*/ 6029793 h 6858000"/>
              <a:gd name="connsiteX219" fmla="*/ 4690984 w 11664221"/>
              <a:gd name="connsiteY219" fmla="*/ 6074764 h 6858000"/>
              <a:gd name="connsiteX220" fmla="*/ 4653509 w 11664221"/>
              <a:gd name="connsiteY220" fmla="*/ 6041973 h 6858000"/>
              <a:gd name="connsiteX221" fmla="*/ 4654446 w 11664221"/>
              <a:gd name="connsiteY221" fmla="*/ 5906125 h 6858000"/>
              <a:gd name="connsiteX222" fmla="*/ 4654446 w 11664221"/>
              <a:gd name="connsiteY222" fmla="*/ 5765592 h 6858000"/>
              <a:gd name="connsiteX223" fmla="*/ 4680679 w 11664221"/>
              <a:gd name="connsiteY223" fmla="*/ 5730927 h 6858000"/>
              <a:gd name="connsiteX224" fmla="*/ 4958934 w 11664221"/>
              <a:gd name="connsiteY224" fmla="*/ 5700010 h 6858000"/>
              <a:gd name="connsiteX225" fmla="*/ 4991725 w 11664221"/>
              <a:gd name="connsiteY225" fmla="*/ 5729054 h 6858000"/>
              <a:gd name="connsiteX226" fmla="*/ 4991725 w 11664221"/>
              <a:gd name="connsiteY226" fmla="*/ 5990445 h 6858000"/>
              <a:gd name="connsiteX227" fmla="*/ 5442366 w 11664221"/>
              <a:gd name="connsiteY227" fmla="*/ 5940789 h 6858000"/>
              <a:gd name="connsiteX228" fmla="*/ 5434872 w 11664221"/>
              <a:gd name="connsiteY228" fmla="*/ 5945474 h 6858000"/>
              <a:gd name="connsiteX229" fmla="*/ 5197840 w 11664221"/>
              <a:gd name="connsiteY229" fmla="*/ 5986697 h 6858000"/>
              <a:gd name="connsiteX230" fmla="*/ 5151932 w 11664221"/>
              <a:gd name="connsiteY230" fmla="*/ 5991381 h 6858000"/>
              <a:gd name="connsiteX231" fmla="*/ 5145374 w 11664221"/>
              <a:gd name="connsiteY231" fmla="*/ 5937979 h 6858000"/>
              <a:gd name="connsiteX232" fmla="*/ 5150058 w 11664221"/>
              <a:gd name="connsiteY232" fmla="*/ 5684083 h 6858000"/>
              <a:gd name="connsiteX233" fmla="*/ 5438619 w 11664221"/>
              <a:gd name="connsiteY233" fmla="*/ 5645671 h 6858000"/>
              <a:gd name="connsiteX234" fmla="*/ 5442366 w 11664221"/>
              <a:gd name="connsiteY234" fmla="*/ 5940789 h 6858000"/>
              <a:gd name="connsiteX235" fmla="*/ 5790888 w 11664221"/>
              <a:gd name="connsiteY235" fmla="*/ 5872397 h 6858000"/>
              <a:gd name="connsiteX236" fmla="*/ 5630680 w 11664221"/>
              <a:gd name="connsiteY236" fmla="*/ 5905188 h 6858000"/>
              <a:gd name="connsiteX237" fmla="*/ 5598826 w 11664221"/>
              <a:gd name="connsiteY237" fmla="*/ 5878019 h 6858000"/>
              <a:gd name="connsiteX238" fmla="*/ 5598826 w 11664221"/>
              <a:gd name="connsiteY238" fmla="*/ 5760908 h 6858000"/>
              <a:gd name="connsiteX239" fmla="*/ 5602574 w 11664221"/>
              <a:gd name="connsiteY239" fmla="*/ 5760908 h 6858000"/>
              <a:gd name="connsiteX240" fmla="*/ 5607258 w 11664221"/>
              <a:gd name="connsiteY240" fmla="*/ 5625059 h 6858000"/>
              <a:gd name="connsiteX241" fmla="*/ 5738422 w 11664221"/>
              <a:gd name="connsiteY241" fmla="*/ 5596953 h 6858000"/>
              <a:gd name="connsiteX242" fmla="*/ 5821805 w 11664221"/>
              <a:gd name="connsiteY242" fmla="*/ 5669093 h 6858000"/>
              <a:gd name="connsiteX243" fmla="*/ 5821805 w 11664221"/>
              <a:gd name="connsiteY243" fmla="*/ 5832111 h 6858000"/>
              <a:gd name="connsiteX244" fmla="*/ 5790888 w 11664221"/>
              <a:gd name="connsiteY244" fmla="*/ 5872397 h 6858000"/>
              <a:gd name="connsiteX245" fmla="*/ 5829300 w 11664221"/>
              <a:gd name="connsiteY245" fmla="*/ 1562725 h 6858000"/>
              <a:gd name="connsiteX246" fmla="*/ 5821805 w 11664221"/>
              <a:gd name="connsiteY246" fmla="*/ 1588021 h 6858000"/>
              <a:gd name="connsiteX247" fmla="*/ 5821805 w 11664221"/>
              <a:gd name="connsiteY247" fmla="*/ 1588021 h 6858000"/>
              <a:gd name="connsiteX248" fmla="*/ 5628807 w 11664221"/>
              <a:gd name="connsiteY248" fmla="*/ 1553356 h 6858000"/>
              <a:gd name="connsiteX249" fmla="*/ 5598826 w 11664221"/>
              <a:gd name="connsiteY249" fmla="*/ 1527123 h 6858000"/>
              <a:gd name="connsiteX250" fmla="*/ 5598826 w 11664221"/>
              <a:gd name="connsiteY250" fmla="*/ 1187971 h 6858000"/>
              <a:gd name="connsiteX251" fmla="*/ 5819931 w 11664221"/>
              <a:gd name="connsiteY251" fmla="*/ 1241373 h 6858000"/>
              <a:gd name="connsiteX252" fmla="*/ 5828363 w 11664221"/>
              <a:gd name="connsiteY252" fmla="*/ 1264795 h 6858000"/>
              <a:gd name="connsiteX253" fmla="*/ 5828363 w 11664221"/>
              <a:gd name="connsiteY253" fmla="*/ 1290091 h 6858000"/>
              <a:gd name="connsiteX254" fmla="*/ 5828363 w 11664221"/>
              <a:gd name="connsiteY254" fmla="*/ 1540239 h 6858000"/>
              <a:gd name="connsiteX255" fmla="*/ 5829300 w 11664221"/>
              <a:gd name="connsiteY255" fmla="*/ 1562725 h 6858000"/>
              <a:gd name="connsiteX256" fmla="*/ 6012930 w 11664221"/>
              <a:gd name="connsiteY256" fmla="*/ 1294775 h 6858000"/>
              <a:gd name="connsiteX257" fmla="*/ 6165642 w 11664221"/>
              <a:gd name="connsiteY257" fmla="*/ 1335062 h 6858000"/>
              <a:gd name="connsiteX258" fmla="*/ 6175011 w 11664221"/>
              <a:gd name="connsiteY258" fmla="*/ 1352862 h 6858000"/>
              <a:gd name="connsiteX259" fmla="*/ 6175011 w 11664221"/>
              <a:gd name="connsiteY259" fmla="*/ 1635802 h 6858000"/>
              <a:gd name="connsiteX260" fmla="*/ 6168453 w 11664221"/>
              <a:gd name="connsiteY260" fmla="*/ 1652666 h 6858000"/>
              <a:gd name="connsiteX261" fmla="*/ 6008245 w 11664221"/>
              <a:gd name="connsiteY261" fmla="*/ 1623622 h 6858000"/>
              <a:gd name="connsiteX262" fmla="*/ 5982949 w 11664221"/>
              <a:gd name="connsiteY262" fmla="*/ 1591768 h 6858000"/>
              <a:gd name="connsiteX263" fmla="*/ 5982949 w 11664221"/>
              <a:gd name="connsiteY263" fmla="*/ 1316324 h 6858000"/>
              <a:gd name="connsiteX264" fmla="*/ 6012930 w 11664221"/>
              <a:gd name="connsiteY264" fmla="*/ 1294775 h 6858000"/>
              <a:gd name="connsiteX265" fmla="*/ 6170326 w 11664221"/>
              <a:gd name="connsiteY265" fmla="*/ 5785267 h 6858000"/>
              <a:gd name="connsiteX266" fmla="*/ 6008245 w 11664221"/>
              <a:gd name="connsiteY266" fmla="*/ 5825553 h 6858000"/>
              <a:gd name="connsiteX267" fmla="*/ 5982949 w 11664221"/>
              <a:gd name="connsiteY267" fmla="*/ 5805878 h 6858000"/>
              <a:gd name="connsiteX268" fmla="*/ 5982949 w 11664221"/>
              <a:gd name="connsiteY268" fmla="*/ 5581962 h 6858000"/>
              <a:gd name="connsiteX269" fmla="*/ 6014803 w 11664221"/>
              <a:gd name="connsiteY269" fmla="*/ 5551045 h 6858000"/>
              <a:gd name="connsiteX270" fmla="*/ 6165642 w 11664221"/>
              <a:gd name="connsiteY270" fmla="*/ 5522002 h 6858000"/>
              <a:gd name="connsiteX271" fmla="*/ 6173137 w 11664221"/>
              <a:gd name="connsiteY271" fmla="*/ 5526687 h 6858000"/>
              <a:gd name="connsiteX272" fmla="*/ 6173137 w 11664221"/>
              <a:gd name="connsiteY272" fmla="*/ 5533244 h 6858000"/>
              <a:gd name="connsiteX273" fmla="*/ 6179695 w 11664221"/>
              <a:gd name="connsiteY273" fmla="*/ 5560414 h 6858000"/>
              <a:gd name="connsiteX274" fmla="*/ 6170326 w 11664221"/>
              <a:gd name="connsiteY274" fmla="*/ 5785267 h 6858000"/>
              <a:gd name="connsiteX275" fmla="*/ 6329597 w 11664221"/>
              <a:gd name="connsiteY275" fmla="*/ 1427813 h 6858000"/>
              <a:gd name="connsiteX276" fmla="*/ 6368009 w 11664221"/>
              <a:gd name="connsiteY276" fmla="*/ 1397833 h 6858000"/>
              <a:gd name="connsiteX277" fmla="*/ 6474814 w 11664221"/>
              <a:gd name="connsiteY277" fmla="*/ 1429687 h 6858000"/>
              <a:gd name="connsiteX278" fmla="*/ 6485120 w 11664221"/>
              <a:gd name="connsiteY278" fmla="*/ 1447488 h 6858000"/>
              <a:gd name="connsiteX279" fmla="*/ 6485120 w 11664221"/>
              <a:gd name="connsiteY279" fmla="*/ 1703257 h 6858000"/>
              <a:gd name="connsiteX280" fmla="*/ 6478561 w 11664221"/>
              <a:gd name="connsiteY280" fmla="*/ 1719184 h 6858000"/>
              <a:gd name="connsiteX281" fmla="*/ 6459824 w 11664221"/>
              <a:gd name="connsiteY281" fmla="*/ 1719184 h 6858000"/>
              <a:gd name="connsiteX282" fmla="*/ 6330534 w 11664221"/>
              <a:gd name="connsiteY282" fmla="*/ 1567409 h 6858000"/>
              <a:gd name="connsiteX283" fmla="*/ 6329597 w 11664221"/>
              <a:gd name="connsiteY283" fmla="*/ 1427813 h 6858000"/>
              <a:gd name="connsiteX284" fmla="*/ 6479499 w 11664221"/>
              <a:gd name="connsiteY284" fmla="*/ 5709379 h 6858000"/>
              <a:gd name="connsiteX285" fmla="*/ 6351145 w 11664221"/>
              <a:gd name="connsiteY285" fmla="*/ 5746855 h 6858000"/>
              <a:gd name="connsiteX286" fmla="*/ 6331471 w 11664221"/>
              <a:gd name="connsiteY286" fmla="*/ 5726243 h 6858000"/>
              <a:gd name="connsiteX287" fmla="*/ 6331471 w 11664221"/>
              <a:gd name="connsiteY287" fmla="*/ 5521065 h 6858000"/>
              <a:gd name="connsiteX288" fmla="*/ 6344587 w 11664221"/>
              <a:gd name="connsiteY288" fmla="*/ 5495769 h 6858000"/>
              <a:gd name="connsiteX289" fmla="*/ 6480435 w 11664221"/>
              <a:gd name="connsiteY289" fmla="*/ 5477968 h 6858000"/>
              <a:gd name="connsiteX290" fmla="*/ 6479499 w 11664221"/>
              <a:gd name="connsiteY290" fmla="*/ 5709379 h 6858000"/>
              <a:gd name="connsiteX291" fmla="*/ 6743700 w 11664221"/>
              <a:gd name="connsiteY291" fmla="*/ 5462978 h 6858000"/>
              <a:gd name="connsiteX292" fmla="*/ 6744637 w 11664221"/>
              <a:gd name="connsiteY292" fmla="*/ 5533244 h 6858000"/>
              <a:gd name="connsiteX293" fmla="*/ 6744637 w 11664221"/>
              <a:gd name="connsiteY293" fmla="*/ 5575404 h 6858000"/>
              <a:gd name="connsiteX294" fmla="*/ 6673434 w 11664221"/>
              <a:gd name="connsiteY294" fmla="*/ 5665345 h 6858000"/>
              <a:gd name="connsiteX295" fmla="*/ 6637832 w 11664221"/>
              <a:gd name="connsiteY295" fmla="*/ 5640986 h 6858000"/>
              <a:gd name="connsiteX296" fmla="*/ 6638769 w 11664221"/>
              <a:gd name="connsiteY296" fmla="*/ 5468600 h 6858000"/>
              <a:gd name="connsiteX297" fmla="*/ 6724025 w 11664221"/>
              <a:gd name="connsiteY297" fmla="*/ 5422692 h 6858000"/>
              <a:gd name="connsiteX298" fmla="*/ 6743700 w 11664221"/>
              <a:gd name="connsiteY298" fmla="*/ 5462978 h 6858000"/>
              <a:gd name="connsiteX299" fmla="*/ 7014460 w 11664221"/>
              <a:gd name="connsiteY299" fmla="*/ 5548235 h 6858000"/>
              <a:gd name="connsiteX300" fmla="*/ 6953562 w 11664221"/>
              <a:gd name="connsiteY300" fmla="*/ 5585710 h 6858000"/>
              <a:gd name="connsiteX301" fmla="*/ 6907655 w 11664221"/>
              <a:gd name="connsiteY301" fmla="*/ 5551982 h 6858000"/>
              <a:gd name="connsiteX302" fmla="*/ 6907655 w 11664221"/>
              <a:gd name="connsiteY302" fmla="*/ 5481716 h 6858000"/>
              <a:gd name="connsiteX303" fmla="*/ 6907655 w 11664221"/>
              <a:gd name="connsiteY303" fmla="*/ 5448925 h 6858000"/>
              <a:gd name="connsiteX304" fmla="*/ 6991975 w 11664221"/>
              <a:gd name="connsiteY304" fmla="*/ 5356173 h 6858000"/>
              <a:gd name="connsiteX305" fmla="*/ 7014460 w 11664221"/>
              <a:gd name="connsiteY305" fmla="*/ 5374911 h 6858000"/>
              <a:gd name="connsiteX306" fmla="*/ 7014460 w 11664221"/>
              <a:gd name="connsiteY306" fmla="*/ 5548235 h 6858000"/>
              <a:gd name="connsiteX307" fmla="*/ 6993848 w 11664221"/>
              <a:gd name="connsiteY307" fmla="*/ 1857844 h 6858000"/>
              <a:gd name="connsiteX308" fmla="*/ 6907655 w 11664221"/>
              <a:gd name="connsiteY308" fmla="*/ 1788514 h 6858000"/>
              <a:gd name="connsiteX309" fmla="*/ 6907655 w 11664221"/>
              <a:gd name="connsiteY309" fmla="*/ 1611443 h 6858000"/>
              <a:gd name="connsiteX310" fmla="*/ 6943257 w 11664221"/>
              <a:gd name="connsiteY310" fmla="*/ 1587084 h 6858000"/>
              <a:gd name="connsiteX311" fmla="*/ 7015397 w 11664221"/>
              <a:gd name="connsiteY311" fmla="*/ 1684520 h 6858000"/>
              <a:gd name="connsiteX312" fmla="*/ 7015397 w 11664221"/>
              <a:gd name="connsiteY312" fmla="*/ 1736048 h 6858000"/>
              <a:gd name="connsiteX313" fmla="*/ 7014460 w 11664221"/>
              <a:gd name="connsiteY313" fmla="*/ 1796009 h 6858000"/>
              <a:gd name="connsiteX314" fmla="*/ 6993848 w 11664221"/>
              <a:gd name="connsiteY314" fmla="*/ 1857844 h 6858000"/>
              <a:gd name="connsiteX315" fmla="*/ 7176541 w 11664221"/>
              <a:gd name="connsiteY315" fmla="*/ 1711689 h 6858000"/>
              <a:gd name="connsiteX316" fmla="*/ 7212143 w 11664221"/>
              <a:gd name="connsiteY316" fmla="*/ 1689204 h 6858000"/>
              <a:gd name="connsiteX317" fmla="*/ 7285220 w 11664221"/>
              <a:gd name="connsiteY317" fmla="*/ 1794135 h 6858000"/>
              <a:gd name="connsiteX318" fmla="*/ 7285220 w 11664221"/>
              <a:gd name="connsiteY318" fmla="*/ 1951532 h 6858000"/>
              <a:gd name="connsiteX319" fmla="*/ 7176541 w 11664221"/>
              <a:gd name="connsiteY319" fmla="*/ 1825053 h 6858000"/>
              <a:gd name="connsiteX320" fmla="*/ 7176541 w 11664221"/>
              <a:gd name="connsiteY320" fmla="*/ 1711689 h 6858000"/>
              <a:gd name="connsiteX321" fmla="*/ 7286156 w 11664221"/>
              <a:gd name="connsiteY321" fmla="*/ 5316824 h 6858000"/>
              <a:gd name="connsiteX322" fmla="*/ 7286156 w 11664221"/>
              <a:gd name="connsiteY322" fmla="*/ 5451736 h 6858000"/>
              <a:gd name="connsiteX323" fmla="*/ 7258987 w 11664221"/>
              <a:gd name="connsiteY323" fmla="*/ 5492958 h 6858000"/>
              <a:gd name="connsiteX324" fmla="*/ 7176541 w 11664221"/>
              <a:gd name="connsiteY324" fmla="*/ 5411449 h 6858000"/>
              <a:gd name="connsiteX325" fmla="*/ 7176541 w 11664221"/>
              <a:gd name="connsiteY325" fmla="*/ 5383343 h 6858000"/>
              <a:gd name="connsiteX326" fmla="*/ 7250555 w 11664221"/>
              <a:gd name="connsiteY326" fmla="*/ 5290591 h 6858000"/>
              <a:gd name="connsiteX327" fmla="*/ 7286156 w 11664221"/>
              <a:gd name="connsiteY327" fmla="*/ 5316824 h 6858000"/>
              <a:gd name="connsiteX328" fmla="*/ 7446364 w 11664221"/>
              <a:gd name="connsiteY328" fmla="*/ 1796009 h 6858000"/>
              <a:gd name="connsiteX329" fmla="*/ 7552232 w 11664221"/>
              <a:gd name="connsiteY329" fmla="*/ 1840980 h 6858000"/>
              <a:gd name="connsiteX330" fmla="*/ 7562538 w 11664221"/>
              <a:gd name="connsiteY330" fmla="*/ 1858780 h 6858000"/>
              <a:gd name="connsiteX331" fmla="*/ 7556917 w 11664221"/>
              <a:gd name="connsiteY331" fmla="*/ 2056463 h 6858000"/>
              <a:gd name="connsiteX332" fmla="*/ 7466039 w 11664221"/>
              <a:gd name="connsiteY332" fmla="*/ 2023672 h 6858000"/>
              <a:gd name="connsiteX333" fmla="*/ 7447301 w 11664221"/>
              <a:gd name="connsiteY333" fmla="*/ 1995566 h 6858000"/>
              <a:gd name="connsiteX334" fmla="*/ 7446364 w 11664221"/>
              <a:gd name="connsiteY334" fmla="*/ 1796009 h 6858000"/>
              <a:gd name="connsiteX335" fmla="*/ 7553169 w 11664221"/>
              <a:gd name="connsiteY335" fmla="*/ 5391775 h 6858000"/>
              <a:gd name="connsiteX336" fmla="*/ 7473534 w 11664221"/>
              <a:gd name="connsiteY336" fmla="*/ 5418945 h 6858000"/>
              <a:gd name="connsiteX337" fmla="*/ 7446364 w 11664221"/>
              <a:gd name="connsiteY337" fmla="*/ 5399270 h 6858000"/>
              <a:gd name="connsiteX338" fmla="*/ 7446364 w 11664221"/>
              <a:gd name="connsiteY338" fmla="*/ 5343057 h 6858000"/>
              <a:gd name="connsiteX339" fmla="*/ 7555043 w 11664221"/>
              <a:gd name="connsiteY339" fmla="*/ 5205334 h 6858000"/>
              <a:gd name="connsiteX340" fmla="*/ 7553169 w 11664221"/>
              <a:gd name="connsiteY340" fmla="*/ 5391775 h 6858000"/>
              <a:gd name="connsiteX341" fmla="*/ 7783643 w 11664221"/>
              <a:gd name="connsiteY341" fmla="*/ 5277475 h 6858000"/>
              <a:gd name="connsiteX342" fmla="*/ 7716187 w 11664221"/>
              <a:gd name="connsiteY342" fmla="*/ 5324319 h 6858000"/>
              <a:gd name="connsiteX343" fmla="*/ 7715250 w 11664221"/>
              <a:gd name="connsiteY343" fmla="*/ 5209082 h 6858000"/>
              <a:gd name="connsiteX344" fmla="*/ 7783643 w 11664221"/>
              <a:gd name="connsiteY344" fmla="*/ 5135068 h 6858000"/>
              <a:gd name="connsiteX345" fmla="*/ 7783643 w 11664221"/>
              <a:gd name="connsiteY345" fmla="*/ 5277475 h 6858000"/>
              <a:gd name="connsiteX346" fmla="*/ 7785516 w 11664221"/>
              <a:gd name="connsiteY346" fmla="*/ 2021798 h 6858000"/>
              <a:gd name="connsiteX347" fmla="*/ 7784580 w 11664221"/>
              <a:gd name="connsiteY347" fmla="*/ 2159521 h 6858000"/>
              <a:gd name="connsiteX348" fmla="*/ 7715250 w 11664221"/>
              <a:gd name="connsiteY348" fmla="*/ 2078948 h 6858000"/>
              <a:gd name="connsiteX349" fmla="*/ 7716187 w 11664221"/>
              <a:gd name="connsiteY349" fmla="*/ 1937479 h 6858000"/>
              <a:gd name="connsiteX350" fmla="*/ 7785516 w 11664221"/>
              <a:gd name="connsiteY350" fmla="*/ 2021798 h 6858000"/>
              <a:gd name="connsiteX351" fmla="*/ 7997253 w 11664221"/>
              <a:gd name="connsiteY351" fmla="*/ 5208146 h 6858000"/>
              <a:gd name="connsiteX352" fmla="*/ 7954156 w 11664221"/>
              <a:gd name="connsiteY352" fmla="*/ 5220325 h 6858000"/>
              <a:gd name="connsiteX353" fmla="*/ 7947598 w 11664221"/>
              <a:gd name="connsiteY353" fmla="*/ 5180976 h 6858000"/>
              <a:gd name="connsiteX354" fmla="*/ 7947598 w 11664221"/>
              <a:gd name="connsiteY354" fmla="*/ 5120078 h 6858000"/>
              <a:gd name="connsiteX355" fmla="*/ 8015990 w 11664221"/>
              <a:gd name="connsiteY355" fmla="*/ 5048875 h 6858000"/>
              <a:gd name="connsiteX356" fmla="*/ 8015990 w 11664221"/>
              <a:gd name="connsiteY356" fmla="*/ 5180039 h 6858000"/>
              <a:gd name="connsiteX357" fmla="*/ 7997253 w 11664221"/>
              <a:gd name="connsiteY357" fmla="*/ 5208146 h 6858000"/>
              <a:gd name="connsiteX358" fmla="*/ 8015990 w 11664221"/>
              <a:gd name="connsiteY358" fmla="*/ 2234471 h 6858000"/>
              <a:gd name="connsiteX359" fmla="*/ 8006621 w 11664221"/>
              <a:gd name="connsiteY359" fmla="*/ 2277568 h 6858000"/>
              <a:gd name="connsiteX360" fmla="*/ 7948534 w 11664221"/>
              <a:gd name="connsiteY360" fmla="*/ 2233534 h 6858000"/>
              <a:gd name="connsiteX361" fmla="*/ 7947598 w 11664221"/>
              <a:gd name="connsiteY361" fmla="*/ 2071453 h 6858000"/>
              <a:gd name="connsiteX362" fmla="*/ 8016927 w 11664221"/>
              <a:gd name="connsiteY362" fmla="*/ 2159521 h 6858000"/>
              <a:gd name="connsiteX363" fmla="*/ 8015990 w 11664221"/>
              <a:gd name="connsiteY363" fmla="*/ 2234471 h 6858000"/>
              <a:gd name="connsiteX364" fmla="*/ 8393555 w 11664221"/>
              <a:gd name="connsiteY364" fmla="*/ 2548328 h 6858000"/>
              <a:gd name="connsiteX365" fmla="*/ 8370133 w 11664221"/>
              <a:gd name="connsiteY365" fmla="*/ 2369383 h 6858000"/>
              <a:gd name="connsiteX366" fmla="*/ 8393555 w 11664221"/>
              <a:gd name="connsiteY366" fmla="*/ 2548328 h 6858000"/>
              <a:gd name="connsiteX367" fmla="*/ 8202430 w 11664221"/>
              <a:gd name="connsiteY367" fmla="*/ 5109773 h 6858000"/>
              <a:gd name="connsiteX368" fmla="*/ 8179008 w 11664221"/>
              <a:gd name="connsiteY368" fmla="*/ 5106025 h 6858000"/>
              <a:gd name="connsiteX369" fmla="*/ 8179008 w 11664221"/>
              <a:gd name="connsiteY369" fmla="*/ 4982356 h 6858000"/>
              <a:gd name="connsiteX370" fmla="*/ 8202430 w 11664221"/>
              <a:gd name="connsiteY370" fmla="*/ 4963618 h 6858000"/>
              <a:gd name="connsiteX371" fmla="*/ 8202430 w 11664221"/>
              <a:gd name="connsiteY371" fmla="*/ 5109773 h 6858000"/>
              <a:gd name="connsiteX372" fmla="*/ 8211799 w 11664221"/>
              <a:gd name="connsiteY372" fmla="*/ 2403111 h 6858000"/>
              <a:gd name="connsiteX373" fmla="*/ 8178071 w 11664221"/>
              <a:gd name="connsiteY373" fmla="*/ 2376878 h 6858000"/>
              <a:gd name="connsiteX374" fmla="*/ 8179945 w 11664221"/>
              <a:gd name="connsiteY374" fmla="*/ 2237282 h 6858000"/>
              <a:gd name="connsiteX375" fmla="*/ 8212736 w 11664221"/>
              <a:gd name="connsiteY375" fmla="*/ 2245714 h 6858000"/>
              <a:gd name="connsiteX376" fmla="*/ 8211799 w 11664221"/>
              <a:gd name="connsiteY376" fmla="*/ 2403111 h 6858000"/>
              <a:gd name="connsiteX377" fmla="*/ 8382312 w 11664221"/>
              <a:gd name="connsiteY377" fmla="*/ 5006715 h 6858000"/>
              <a:gd name="connsiteX378" fmla="*/ 8372943 w 11664221"/>
              <a:gd name="connsiteY378" fmla="*/ 4943944 h 6858000"/>
              <a:gd name="connsiteX379" fmla="*/ 8390744 w 11664221"/>
              <a:gd name="connsiteY379" fmla="*/ 4879298 h 6858000"/>
              <a:gd name="connsiteX380" fmla="*/ 8403860 w 11664221"/>
              <a:gd name="connsiteY380" fmla="*/ 4940196 h 6858000"/>
              <a:gd name="connsiteX381" fmla="*/ 8382312 w 11664221"/>
              <a:gd name="connsiteY381" fmla="*/ 5006715 h 6858000"/>
              <a:gd name="connsiteX382" fmla="*/ 8757066 w 11664221"/>
              <a:gd name="connsiteY382" fmla="*/ 2723526 h 6858000"/>
              <a:gd name="connsiteX383" fmla="*/ 8757066 w 11664221"/>
              <a:gd name="connsiteY383" fmla="*/ 2668249 h 6858000"/>
              <a:gd name="connsiteX384" fmla="*/ 8767372 w 11664221"/>
              <a:gd name="connsiteY384" fmla="*/ 2648575 h 6858000"/>
              <a:gd name="connsiteX385" fmla="*/ 8785173 w 11664221"/>
              <a:gd name="connsiteY385" fmla="*/ 2666376 h 6858000"/>
              <a:gd name="connsiteX386" fmla="*/ 8785173 w 11664221"/>
              <a:gd name="connsiteY386" fmla="*/ 2731958 h 6858000"/>
              <a:gd name="connsiteX387" fmla="*/ 8774867 w 11664221"/>
              <a:gd name="connsiteY387" fmla="*/ 2785360 h 6858000"/>
              <a:gd name="connsiteX388" fmla="*/ 8757066 w 11664221"/>
              <a:gd name="connsiteY388" fmla="*/ 2723526 h 6858000"/>
              <a:gd name="connsiteX389" fmla="*/ 8562194 w 11664221"/>
              <a:gd name="connsiteY389" fmla="*/ 2514600 h 6858000"/>
              <a:gd name="connsiteX390" fmla="*/ 8594985 w 11664221"/>
              <a:gd name="connsiteY390" fmla="*/ 2559571 h 6858000"/>
              <a:gd name="connsiteX391" fmla="*/ 8594048 w 11664221"/>
              <a:gd name="connsiteY391" fmla="*/ 2652322 h 6858000"/>
              <a:gd name="connsiteX392" fmla="*/ 8581868 w 11664221"/>
              <a:gd name="connsiteY392" fmla="*/ 2680429 h 6858000"/>
              <a:gd name="connsiteX393" fmla="*/ 8561257 w 11664221"/>
              <a:gd name="connsiteY393" fmla="*/ 2653259 h 6858000"/>
              <a:gd name="connsiteX394" fmla="*/ 8562194 w 11664221"/>
              <a:gd name="connsiteY394" fmla="*/ 2514600 h 6858000"/>
              <a:gd name="connsiteX395" fmla="*/ 8572500 w 11664221"/>
              <a:gd name="connsiteY395" fmla="*/ 4899910 h 6858000"/>
              <a:gd name="connsiteX396" fmla="*/ 8560320 w 11664221"/>
              <a:gd name="connsiteY396" fmla="*/ 4839949 h 6858000"/>
              <a:gd name="connsiteX397" fmla="*/ 8579995 w 11664221"/>
              <a:gd name="connsiteY397" fmla="*/ 4778115 h 6858000"/>
              <a:gd name="connsiteX398" fmla="*/ 8593111 w 11664221"/>
              <a:gd name="connsiteY398" fmla="*/ 4839949 h 6858000"/>
              <a:gd name="connsiteX399" fmla="*/ 8572500 w 11664221"/>
              <a:gd name="connsiteY399" fmla="*/ 4899910 h 6858000"/>
              <a:gd name="connsiteX400" fmla="*/ 8785173 w 11664221"/>
              <a:gd name="connsiteY400" fmla="*/ 4754693 h 6858000"/>
              <a:gd name="connsiteX401" fmla="*/ 8785173 w 11664221"/>
              <a:gd name="connsiteY401" fmla="*/ 4759377 h 6858000"/>
              <a:gd name="connsiteX402" fmla="*/ 8768309 w 11664221"/>
              <a:gd name="connsiteY402" fmla="*/ 4816527 h 6858000"/>
              <a:gd name="connsiteX403" fmla="*/ 8752382 w 11664221"/>
              <a:gd name="connsiteY403" fmla="*/ 4760314 h 6858000"/>
              <a:gd name="connsiteX404" fmla="*/ 8775804 w 11664221"/>
              <a:gd name="connsiteY404" fmla="*/ 4698480 h 6858000"/>
              <a:gd name="connsiteX405" fmla="*/ 8785173 w 11664221"/>
              <a:gd name="connsiteY405" fmla="*/ 4754693 h 6858000"/>
              <a:gd name="connsiteX406" fmla="*/ 9017520 w 11664221"/>
              <a:gd name="connsiteY406" fmla="*/ 4662878 h 6858000"/>
              <a:gd name="connsiteX407" fmla="*/ 9018457 w 11664221"/>
              <a:gd name="connsiteY407" fmla="*/ 4713470 h 6858000"/>
              <a:gd name="connsiteX408" fmla="*/ 8964118 w 11664221"/>
              <a:gd name="connsiteY408" fmla="*/ 4758440 h 6858000"/>
              <a:gd name="connsiteX409" fmla="*/ 8947254 w 11664221"/>
              <a:gd name="connsiteY409" fmla="*/ 4716281 h 6858000"/>
              <a:gd name="connsiteX410" fmla="*/ 8947254 w 11664221"/>
              <a:gd name="connsiteY410" fmla="*/ 4695669 h 6858000"/>
              <a:gd name="connsiteX411" fmla="*/ 8952875 w 11664221"/>
              <a:gd name="connsiteY411" fmla="*/ 4644141 h 6858000"/>
              <a:gd name="connsiteX412" fmla="*/ 9008151 w 11664221"/>
              <a:gd name="connsiteY412" fmla="*/ 4627276 h 6858000"/>
              <a:gd name="connsiteX413" fmla="*/ 9017520 w 11664221"/>
              <a:gd name="connsiteY413" fmla="*/ 4662878 h 6858000"/>
              <a:gd name="connsiteX414" fmla="*/ 9017520 w 11664221"/>
              <a:gd name="connsiteY414" fmla="*/ 2800350 h 6858000"/>
              <a:gd name="connsiteX415" fmla="*/ 9017520 w 11664221"/>
              <a:gd name="connsiteY415" fmla="*/ 2823772 h 6858000"/>
              <a:gd name="connsiteX416" fmla="*/ 9017520 w 11664221"/>
              <a:gd name="connsiteY416" fmla="*/ 2842510 h 6858000"/>
              <a:gd name="connsiteX417" fmla="*/ 9004404 w 11664221"/>
              <a:gd name="connsiteY417" fmla="*/ 2878112 h 6858000"/>
              <a:gd name="connsiteX418" fmla="*/ 8947254 w 11664221"/>
              <a:gd name="connsiteY418" fmla="*/ 2842510 h 6858000"/>
              <a:gd name="connsiteX419" fmla="*/ 8947254 w 11664221"/>
              <a:gd name="connsiteY419" fmla="*/ 2795666 h 6858000"/>
              <a:gd name="connsiteX420" fmla="*/ 8962244 w 11664221"/>
              <a:gd name="connsiteY420" fmla="*/ 2743200 h 6858000"/>
              <a:gd name="connsiteX421" fmla="*/ 9017520 w 11664221"/>
              <a:gd name="connsiteY421" fmla="*/ 2800350 h 6858000"/>
              <a:gd name="connsiteX422" fmla="*/ 9195528 w 11664221"/>
              <a:gd name="connsiteY422" fmla="*/ 2825646 h 6858000"/>
              <a:gd name="connsiteX423" fmla="*/ 9286406 w 11664221"/>
              <a:gd name="connsiteY423" fmla="*/ 2908092 h 6858000"/>
              <a:gd name="connsiteX424" fmla="*/ 9265795 w 11664221"/>
              <a:gd name="connsiteY424" fmla="*/ 2952126 h 6858000"/>
              <a:gd name="connsiteX425" fmla="*/ 9179602 w 11664221"/>
              <a:gd name="connsiteY425" fmla="*/ 2872490 h 6858000"/>
              <a:gd name="connsiteX426" fmla="*/ 9195528 w 11664221"/>
              <a:gd name="connsiteY426" fmla="*/ 2825646 h 6858000"/>
              <a:gd name="connsiteX427" fmla="*/ 9286406 w 11664221"/>
              <a:gd name="connsiteY427" fmla="*/ 4627276 h 6858000"/>
              <a:gd name="connsiteX428" fmla="*/ 9199276 w 11664221"/>
              <a:gd name="connsiteY428" fmla="*/ 4702227 h 6858000"/>
              <a:gd name="connsiteX429" fmla="*/ 9180538 w 11664221"/>
              <a:gd name="connsiteY429" fmla="*/ 4637582 h 6858000"/>
              <a:gd name="connsiteX430" fmla="*/ 9264858 w 11664221"/>
              <a:gd name="connsiteY430" fmla="*/ 4569190 h 6858000"/>
              <a:gd name="connsiteX431" fmla="*/ 9286406 w 11664221"/>
              <a:gd name="connsiteY431" fmla="*/ 4627276 h 6858000"/>
              <a:gd name="connsiteX432" fmla="*/ 9555292 w 11664221"/>
              <a:gd name="connsiteY432" fmla="*/ 4579495 h 6858000"/>
              <a:gd name="connsiteX433" fmla="*/ 9470036 w 11664221"/>
              <a:gd name="connsiteY433" fmla="*/ 4653509 h 6858000"/>
              <a:gd name="connsiteX434" fmla="*/ 9450361 w 11664221"/>
              <a:gd name="connsiteY434" fmla="*/ 4596359 h 6858000"/>
              <a:gd name="connsiteX435" fmla="*/ 9534681 w 11664221"/>
              <a:gd name="connsiteY435" fmla="*/ 4525156 h 6858000"/>
              <a:gd name="connsiteX436" fmla="*/ 9555292 w 11664221"/>
              <a:gd name="connsiteY436" fmla="*/ 4579495 h 6858000"/>
              <a:gd name="connsiteX437" fmla="*/ 9531870 w 11664221"/>
              <a:gd name="connsiteY437" fmla="*/ 3004591 h 6858000"/>
              <a:gd name="connsiteX438" fmla="*/ 9449424 w 11664221"/>
              <a:gd name="connsiteY438" fmla="*/ 2935261 h 6858000"/>
              <a:gd name="connsiteX439" fmla="*/ 9469099 w 11664221"/>
              <a:gd name="connsiteY439" fmla="*/ 2894039 h 6858000"/>
              <a:gd name="connsiteX440" fmla="*/ 9555292 w 11664221"/>
              <a:gd name="connsiteY440" fmla="*/ 2962431 h 6858000"/>
              <a:gd name="connsiteX441" fmla="*/ 9531870 w 11664221"/>
              <a:gd name="connsiteY441" fmla="*/ 3004591 h 6858000"/>
              <a:gd name="connsiteX442" fmla="*/ 10018114 w 11664221"/>
              <a:gd name="connsiteY442" fmla="*/ 2974611 h 6858000"/>
              <a:gd name="connsiteX443" fmla="*/ 10095875 w 11664221"/>
              <a:gd name="connsiteY443" fmla="*/ 3033634 h 6858000"/>
              <a:gd name="connsiteX444" fmla="*/ 10064958 w 11664221"/>
              <a:gd name="connsiteY444" fmla="*/ 3068299 h 6858000"/>
              <a:gd name="connsiteX445" fmla="*/ 9987196 w 11664221"/>
              <a:gd name="connsiteY445" fmla="*/ 3015834 h 6858000"/>
              <a:gd name="connsiteX446" fmla="*/ 10018114 w 11664221"/>
              <a:gd name="connsiteY446" fmla="*/ 2974611 h 6858000"/>
              <a:gd name="connsiteX447" fmla="*/ 9740796 w 11664221"/>
              <a:gd name="connsiteY447" fmla="*/ 2942757 h 6858000"/>
              <a:gd name="connsiteX448" fmla="*/ 9825116 w 11664221"/>
              <a:gd name="connsiteY448" fmla="*/ 2998033 h 6858000"/>
              <a:gd name="connsiteX449" fmla="*/ 9794198 w 11664221"/>
              <a:gd name="connsiteY449" fmla="*/ 3042067 h 6858000"/>
              <a:gd name="connsiteX450" fmla="*/ 9719247 w 11664221"/>
              <a:gd name="connsiteY450" fmla="*/ 2985854 h 6858000"/>
              <a:gd name="connsiteX451" fmla="*/ 9740796 w 11664221"/>
              <a:gd name="connsiteY451" fmla="*/ 2942757 h 6858000"/>
              <a:gd name="connsiteX452" fmla="*/ 9742669 w 11664221"/>
              <a:gd name="connsiteY452" fmla="*/ 4619781 h 6858000"/>
              <a:gd name="connsiteX453" fmla="*/ 9718311 w 11664221"/>
              <a:gd name="connsiteY453" fmla="*/ 4563568 h 6858000"/>
              <a:gd name="connsiteX454" fmla="*/ 9798883 w 11664221"/>
              <a:gd name="connsiteY454" fmla="*/ 4495176 h 6858000"/>
              <a:gd name="connsiteX455" fmla="*/ 9824178 w 11664221"/>
              <a:gd name="connsiteY455" fmla="*/ 4557947 h 6858000"/>
              <a:gd name="connsiteX456" fmla="*/ 9742669 w 11664221"/>
              <a:gd name="connsiteY456" fmla="*/ 4619781 h 6858000"/>
              <a:gd name="connsiteX457" fmla="*/ 10019987 w 11664221"/>
              <a:gd name="connsiteY457" fmla="*/ 4595422 h 6858000"/>
              <a:gd name="connsiteX458" fmla="*/ 9987196 w 11664221"/>
              <a:gd name="connsiteY458" fmla="*/ 4540146 h 6858000"/>
              <a:gd name="connsiteX459" fmla="*/ 10063084 w 11664221"/>
              <a:gd name="connsiteY459" fmla="*/ 4473627 h 6858000"/>
              <a:gd name="connsiteX460" fmla="*/ 10095875 w 11664221"/>
              <a:gd name="connsiteY460" fmla="*/ 4531714 h 6858000"/>
              <a:gd name="connsiteX461" fmla="*/ 10019987 w 11664221"/>
              <a:gd name="connsiteY461" fmla="*/ 4595422 h 6858000"/>
              <a:gd name="connsiteX462" fmla="*/ 10255145 w 11664221"/>
              <a:gd name="connsiteY462" fmla="*/ 3024266 h 6858000"/>
              <a:gd name="connsiteX463" fmla="*/ 10317917 w 11664221"/>
              <a:gd name="connsiteY463" fmla="*/ 2998033 h 6858000"/>
              <a:gd name="connsiteX464" fmla="*/ 10365698 w 11664221"/>
              <a:gd name="connsiteY464" fmla="*/ 3058930 h 6858000"/>
              <a:gd name="connsiteX465" fmla="*/ 10316043 w 11664221"/>
              <a:gd name="connsiteY465" fmla="*/ 3082353 h 6858000"/>
              <a:gd name="connsiteX466" fmla="*/ 10255145 w 11664221"/>
              <a:gd name="connsiteY466" fmla="*/ 3024266 h 6858000"/>
              <a:gd name="connsiteX467" fmla="*/ 10294495 w 11664221"/>
              <a:gd name="connsiteY467" fmla="*/ 4577622 h 6858000"/>
              <a:gd name="connsiteX468" fmla="*/ 10257020 w 11664221"/>
              <a:gd name="connsiteY468" fmla="*/ 4522345 h 6858000"/>
              <a:gd name="connsiteX469" fmla="*/ 10334780 w 11664221"/>
              <a:gd name="connsiteY469" fmla="*/ 4460511 h 6858000"/>
              <a:gd name="connsiteX470" fmla="*/ 10364761 w 11664221"/>
              <a:gd name="connsiteY470" fmla="*/ 4515787 h 6858000"/>
              <a:gd name="connsiteX471" fmla="*/ 10294495 w 11664221"/>
              <a:gd name="connsiteY471" fmla="*/ 4577622 h 6858000"/>
              <a:gd name="connsiteX472" fmla="*/ 10633647 w 11664221"/>
              <a:gd name="connsiteY472" fmla="*/ 4510166 h 6858000"/>
              <a:gd name="connsiteX473" fmla="*/ 10566192 w 11664221"/>
              <a:gd name="connsiteY473" fmla="*/ 4566379 h 6858000"/>
              <a:gd name="connsiteX474" fmla="*/ 10525905 w 11664221"/>
              <a:gd name="connsiteY474" fmla="*/ 4497049 h 6858000"/>
              <a:gd name="connsiteX475" fmla="*/ 10588677 w 11664221"/>
              <a:gd name="connsiteY475" fmla="*/ 4453016 h 6858000"/>
              <a:gd name="connsiteX476" fmla="*/ 10633647 w 11664221"/>
              <a:gd name="connsiteY476" fmla="*/ 4510166 h 6858000"/>
              <a:gd name="connsiteX477" fmla="*/ 10634584 w 11664221"/>
              <a:gd name="connsiteY477" fmla="*/ 3056120 h 6858000"/>
              <a:gd name="connsiteX478" fmla="*/ 10590551 w 11664221"/>
              <a:gd name="connsiteY478" fmla="*/ 3094532 h 6858000"/>
              <a:gd name="connsiteX479" fmla="*/ 10524969 w 11664221"/>
              <a:gd name="connsiteY479" fmla="*/ 3045814 h 6858000"/>
              <a:gd name="connsiteX480" fmla="*/ 10580245 w 11664221"/>
              <a:gd name="connsiteY480" fmla="*/ 3011149 h 6858000"/>
              <a:gd name="connsiteX481" fmla="*/ 10634584 w 11664221"/>
              <a:gd name="connsiteY481" fmla="*/ 3056120 h 6858000"/>
              <a:gd name="connsiteX482" fmla="*/ 10844446 w 11664221"/>
              <a:gd name="connsiteY482" fmla="*/ 3015834 h 6858000"/>
              <a:gd name="connsiteX483" fmla="*/ 10904407 w 11664221"/>
              <a:gd name="connsiteY483" fmla="*/ 3059867 h 6858000"/>
              <a:gd name="connsiteX484" fmla="*/ 10845383 w 11664221"/>
              <a:gd name="connsiteY484" fmla="*/ 3098280 h 6858000"/>
              <a:gd name="connsiteX485" fmla="*/ 10794792 w 11664221"/>
              <a:gd name="connsiteY485" fmla="*/ 3055183 h 6858000"/>
              <a:gd name="connsiteX486" fmla="*/ 10844446 w 11664221"/>
              <a:gd name="connsiteY486" fmla="*/ 3015834 h 6858000"/>
              <a:gd name="connsiteX487" fmla="*/ 10840698 w 11664221"/>
              <a:gd name="connsiteY487" fmla="*/ 4558884 h 6858000"/>
              <a:gd name="connsiteX488" fmla="*/ 10796665 w 11664221"/>
              <a:gd name="connsiteY488" fmla="*/ 4500797 h 6858000"/>
              <a:gd name="connsiteX489" fmla="*/ 10856626 w 11664221"/>
              <a:gd name="connsiteY489" fmla="*/ 4453953 h 6858000"/>
              <a:gd name="connsiteX490" fmla="*/ 10904407 w 11664221"/>
              <a:gd name="connsiteY490" fmla="*/ 4510166 h 6858000"/>
              <a:gd name="connsiteX491" fmla="*/ 10840698 w 11664221"/>
              <a:gd name="connsiteY491" fmla="*/ 4558884 h 6858000"/>
              <a:gd name="connsiteX492" fmla="*/ 11131133 w 11664221"/>
              <a:gd name="connsiteY492" fmla="*/ 3018645 h 6858000"/>
              <a:gd name="connsiteX493" fmla="*/ 11175167 w 11664221"/>
              <a:gd name="connsiteY493" fmla="*/ 3062678 h 6858000"/>
              <a:gd name="connsiteX494" fmla="*/ 11127386 w 11664221"/>
              <a:gd name="connsiteY494" fmla="*/ 3102964 h 6858000"/>
              <a:gd name="connsiteX495" fmla="*/ 11062741 w 11664221"/>
              <a:gd name="connsiteY495" fmla="*/ 3058930 h 6858000"/>
              <a:gd name="connsiteX496" fmla="*/ 11131133 w 11664221"/>
              <a:gd name="connsiteY496" fmla="*/ 3018645 h 6858000"/>
              <a:gd name="connsiteX497" fmla="*/ 11175167 w 11664221"/>
              <a:gd name="connsiteY497" fmla="*/ 4504544 h 6858000"/>
              <a:gd name="connsiteX498" fmla="*/ 11122702 w 11664221"/>
              <a:gd name="connsiteY498" fmla="*/ 4555136 h 6858000"/>
              <a:gd name="connsiteX499" fmla="*/ 11063678 w 11664221"/>
              <a:gd name="connsiteY499" fmla="*/ 4507355 h 6858000"/>
              <a:gd name="connsiteX500" fmla="*/ 11107711 w 11664221"/>
              <a:gd name="connsiteY500" fmla="*/ 4453953 h 6858000"/>
              <a:gd name="connsiteX501" fmla="*/ 11175167 w 11664221"/>
              <a:gd name="connsiteY501" fmla="*/ 4504544 h 6858000"/>
              <a:gd name="connsiteX502" fmla="*/ 11443116 w 11664221"/>
              <a:gd name="connsiteY502" fmla="*/ 4526093 h 6858000"/>
              <a:gd name="connsiteX503" fmla="*/ 11369102 w 11664221"/>
              <a:gd name="connsiteY503" fmla="*/ 4556073 h 6858000"/>
              <a:gd name="connsiteX504" fmla="*/ 11334438 w 11664221"/>
              <a:gd name="connsiteY504" fmla="*/ 4491428 h 6858000"/>
              <a:gd name="connsiteX505" fmla="*/ 11384092 w 11664221"/>
              <a:gd name="connsiteY505" fmla="*/ 4459574 h 6858000"/>
              <a:gd name="connsiteX506" fmla="*/ 11443116 w 11664221"/>
              <a:gd name="connsiteY506" fmla="*/ 45260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1664221" h="6858000">
                <a:moveTo>
                  <a:pt x="11627682" y="4471753"/>
                </a:moveTo>
                <a:cubicBezTo>
                  <a:pt x="11630493" y="4471753"/>
                  <a:pt x="11623935" y="4474564"/>
                  <a:pt x="11651104" y="4474564"/>
                </a:cubicBezTo>
                <a:cubicBezTo>
                  <a:pt x="11651104" y="4448331"/>
                  <a:pt x="11652979" y="3251929"/>
                  <a:pt x="11646420" y="3113270"/>
                </a:cubicBezTo>
                <a:cubicBezTo>
                  <a:pt x="11639862" y="3113270"/>
                  <a:pt x="11677337" y="3113270"/>
                  <a:pt x="11663284" y="3113270"/>
                </a:cubicBezTo>
                <a:cubicBezTo>
                  <a:pt x="11622061" y="3117017"/>
                  <a:pt x="11603323" y="3111396"/>
                  <a:pt x="11603323" y="3098280"/>
                </a:cubicBezTo>
                <a:cubicBezTo>
                  <a:pt x="11602387" y="3086100"/>
                  <a:pt x="11600513" y="3057057"/>
                  <a:pt x="11600513" y="3035508"/>
                </a:cubicBezTo>
                <a:cubicBezTo>
                  <a:pt x="11596765" y="3011149"/>
                  <a:pt x="11640799" y="3022392"/>
                  <a:pt x="11649231" y="3022392"/>
                </a:cubicBezTo>
                <a:cubicBezTo>
                  <a:pt x="11650167" y="2983043"/>
                  <a:pt x="11651104" y="2970863"/>
                  <a:pt x="11649231" y="2947441"/>
                </a:cubicBezTo>
                <a:cubicBezTo>
                  <a:pt x="11169546" y="2939009"/>
                  <a:pt x="10598046" y="2939009"/>
                  <a:pt x="10119297" y="2895912"/>
                </a:cubicBezTo>
                <a:cubicBezTo>
                  <a:pt x="9770776" y="2864058"/>
                  <a:pt x="9402580" y="2810656"/>
                  <a:pt x="9068112" y="2692608"/>
                </a:cubicBezTo>
                <a:cubicBezTo>
                  <a:pt x="8870430" y="2623279"/>
                  <a:pt x="8683052" y="2516474"/>
                  <a:pt x="8535024" y="2367509"/>
                </a:cubicBezTo>
                <a:cubicBezTo>
                  <a:pt x="8179945" y="2012430"/>
                  <a:pt x="7703070" y="1722932"/>
                  <a:pt x="7232754" y="1552419"/>
                </a:cubicBezTo>
                <a:cubicBezTo>
                  <a:pt x="6728710" y="1350989"/>
                  <a:pt x="6214360" y="1188907"/>
                  <a:pt x="5691578" y="1050248"/>
                </a:cubicBezTo>
                <a:cubicBezTo>
                  <a:pt x="5245621" y="933138"/>
                  <a:pt x="4796852" y="831017"/>
                  <a:pt x="4347148" y="730771"/>
                </a:cubicBezTo>
                <a:cubicBezTo>
                  <a:pt x="3353112" y="510602"/>
                  <a:pt x="2346898" y="341963"/>
                  <a:pt x="1339746" y="189251"/>
                </a:cubicBezTo>
                <a:cubicBezTo>
                  <a:pt x="977171" y="133975"/>
                  <a:pt x="614597" y="79635"/>
                  <a:pt x="251085" y="25296"/>
                </a:cubicBezTo>
                <a:cubicBezTo>
                  <a:pt x="205178" y="18738"/>
                  <a:pt x="116174" y="0"/>
                  <a:pt x="32791" y="0"/>
                </a:cubicBezTo>
                <a:cubicBezTo>
                  <a:pt x="20611" y="61834"/>
                  <a:pt x="14990" y="136785"/>
                  <a:pt x="17801" y="191125"/>
                </a:cubicBezTo>
                <a:cubicBezTo>
                  <a:pt x="117111" y="205178"/>
                  <a:pt x="271697" y="221105"/>
                  <a:pt x="313857" y="230474"/>
                </a:cubicBezTo>
                <a:cubicBezTo>
                  <a:pt x="325099" y="233284"/>
                  <a:pt x="320415" y="247338"/>
                  <a:pt x="320415" y="255770"/>
                </a:cubicBezTo>
                <a:cubicBezTo>
                  <a:pt x="320415" y="435652"/>
                  <a:pt x="320415" y="615534"/>
                  <a:pt x="320415" y="794479"/>
                </a:cubicBezTo>
                <a:cubicBezTo>
                  <a:pt x="320415" y="802911"/>
                  <a:pt x="325099" y="816964"/>
                  <a:pt x="312920" y="818838"/>
                </a:cubicBezTo>
                <a:cubicBezTo>
                  <a:pt x="244527" y="818838"/>
                  <a:pt x="106805" y="820711"/>
                  <a:pt x="0" y="818838"/>
                </a:cubicBezTo>
                <a:cubicBezTo>
                  <a:pt x="0" y="926580"/>
                  <a:pt x="2811" y="940633"/>
                  <a:pt x="3748" y="1015584"/>
                </a:cubicBezTo>
                <a:cubicBezTo>
                  <a:pt x="4684" y="1125199"/>
                  <a:pt x="7495" y="1235752"/>
                  <a:pt x="7495" y="1346304"/>
                </a:cubicBezTo>
                <a:cubicBezTo>
                  <a:pt x="7495" y="1606758"/>
                  <a:pt x="7495" y="1866275"/>
                  <a:pt x="7495" y="2126730"/>
                </a:cubicBezTo>
                <a:cubicBezTo>
                  <a:pt x="7495" y="2646701"/>
                  <a:pt x="7495" y="3167609"/>
                  <a:pt x="6558" y="3687581"/>
                </a:cubicBezTo>
                <a:cubicBezTo>
                  <a:pt x="6558" y="4082946"/>
                  <a:pt x="6558" y="4478312"/>
                  <a:pt x="6558" y="4873677"/>
                </a:cubicBezTo>
                <a:cubicBezTo>
                  <a:pt x="6558" y="5265295"/>
                  <a:pt x="6558" y="5657850"/>
                  <a:pt x="6558" y="6049468"/>
                </a:cubicBezTo>
                <a:cubicBezTo>
                  <a:pt x="6558" y="6083196"/>
                  <a:pt x="8432" y="6093502"/>
                  <a:pt x="58087" y="6095375"/>
                </a:cubicBezTo>
                <a:cubicBezTo>
                  <a:pt x="90878" y="6096313"/>
                  <a:pt x="255770" y="6082259"/>
                  <a:pt x="315730" y="6084133"/>
                </a:cubicBezTo>
                <a:cubicBezTo>
                  <a:pt x="316667" y="6101934"/>
                  <a:pt x="319478" y="6124419"/>
                  <a:pt x="319478" y="6144094"/>
                </a:cubicBezTo>
                <a:cubicBezTo>
                  <a:pt x="319478" y="6296806"/>
                  <a:pt x="319478" y="6449519"/>
                  <a:pt x="319478" y="6602231"/>
                </a:cubicBezTo>
                <a:cubicBezTo>
                  <a:pt x="319478" y="6616284"/>
                  <a:pt x="326973" y="6633148"/>
                  <a:pt x="311983" y="6645327"/>
                </a:cubicBezTo>
                <a:cubicBezTo>
                  <a:pt x="211736" y="6663128"/>
                  <a:pt x="124606" y="6670623"/>
                  <a:pt x="19675" y="6686550"/>
                </a:cubicBezTo>
                <a:cubicBezTo>
                  <a:pt x="19675" y="6741826"/>
                  <a:pt x="30917" y="6803661"/>
                  <a:pt x="31854" y="6858937"/>
                </a:cubicBezTo>
                <a:cubicBezTo>
                  <a:pt x="483433" y="6804598"/>
                  <a:pt x="920021" y="6730584"/>
                  <a:pt x="1365042" y="6673434"/>
                </a:cubicBezTo>
                <a:cubicBezTo>
                  <a:pt x="1454046" y="6662191"/>
                  <a:pt x="2717904" y="6509479"/>
                  <a:pt x="2803161" y="6500110"/>
                </a:cubicBezTo>
                <a:cubicBezTo>
                  <a:pt x="3634178" y="6414854"/>
                  <a:pt x="4468006" y="6292121"/>
                  <a:pt x="5289654" y="6137535"/>
                </a:cubicBezTo>
                <a:cubicBezTo>
                  <a:pt x="5291528" y="6137535"/>
                  <a:pt x="5292465" y="6136599"/>
                  <a:pt x="5294339" y="6136599"/>
                </a:cubicBezTo>
                <a:cubicBezTo>
                  <a:pt x="5835858" y="6033541"/>
                  <a:pt x="6378315" y="5917367"/>
                  <a:pt x="6904844" y="5755286"/>
                </a:cubicBezTo>
                <a:cubicBezTo>
                  <a:pt x="7248681" y="5649418"/>
                  <a:pt x="7595329" y="5522939"/>
                  <a:pt x="7924176" y="5368353"/>
                </a:cubicBezTo>
                <a:cubicBezTo>
                  <a:pt x="8250212" y="5214703"/>
                  <a:pt x="8547204" y="4989851"/>
                  <a:pt x="8891041" y="4877425"/>
                </a:cubicBezTo>
                <a:cubicBezTo>
                  <a:pt x="9307954" y="4740640"/>
                  <a:pt x="9766092" y="4680679"/>
                  <a:pt x="10200807" y="4656320"/>
                </a:cubicBezTo>
                <a:cubicBezTo>
                  <a:pt x="10639268" y="4631961"/>
                  <a:pt x="11101153" y="4611350"/>
                  <a:pt x="11542426" y="4626339"/>
                </a:cubicBezTo>
                <a:cubicBezTo>
                  <a:pt x="11562100" y="4625403"/>
                  <a:pt x="11614567" y="4629150"/>
                  <a:pt x="11644546" y="4625403"/>
                </a:cubicBezTo>
                <a:cubicBezTo>
                  <a:pt x="11645483" y="4610413"/>
                  <a:pt x="11646420" y="4590738"/>
                  <a:pt x="11645483" y="4559821"/>
                </a:cubicBezTo>
                <a:cubicBezTo>
                  <a:pt x="11645483" y="4549515"/>
                  <a:pt x="11630493" y="4551389"/>
                  <a:pt x="11621124" y="4552326"/>
                </a:cubicBezTo>
                <a:cubicBezTo>
                  <a:pt x="11613629" y="4552326"/>
                  <a:pt x="11607071" y="4557947"/>
                  <a:pt x="11605198" y="4541083"/>
                </a:cubicBezTo>
                <a:cubicBezTo>
                  <a:pt x="11601450" y="4527030"/>
                  <a:pt x="11606134" y="4518598"/>
                  <a:pt x="11605198" y="4483933"/>
                </a:cubicBezTo>
                <a:cubicBezTo>
                  <a:pt x="11605198" y="4474564"/>
                  <a:pt x="11611755" y="4470817"/>
                  <a:pt x="11627682" y="4471753"/>
                </a:cubicBezTo>
                <a:close/>
                <a:moveTo>
                  <a:pt x="11385030" y="3015834"/>
                </a:moveTo>
                <a:cubicBezTo>
                  <a:pt x="11436558" y="3018645"/>
                  <a:pt x="11449674" y="3018645"/>
                  <a:pt x="11448737" y="3060804"/>
                </a:cubicBezTo>
                <a:cubicBezTo>
                  <a:pt x="11447801" y="3094532"/>
                  <a:pt x="11461854" y="3107649"/>
                  <a:pt x="11398145" y="3105775"/>
                </a:cubicBezTo>
                <a:cubicBezTo>
                  <a:pt x="11367229" y="3104838"/>
                  <a:pt x="11331627" y="3115144"/>
                  <a:pt x="11331627" y="3063615"/>
                </a:cubicBezTo>
                <a:cubicBezTo>
                  <a:pt x="11332563" y="3013960"/>
                  <a:pt x="11345680" y="3013960"/>
                  <a:pt x="11385030" y="3015834"/>
                </a:cubicBezTo>
                <a:close/>
                <a:moveTo>
                  <a:pt x="947191" y="6545080"/>
                </a:moveTo>
                <a:cubicBezTo>
                  <a:pt x="947191" y="6551639"/>
                  <a:pt x="945317" y="6556323"/>
                  <a:pt x="940633" y="6561008"/>
                </a:cubicBezTo>
                <a:cubicBezTo>
                  <a:pt x="801974" y="6579745"/>
                  <a:pt x="662378" y="6596609"/>
                  <a:pt x="523719" y="6616284"/>
                </a:cubicBezTo>
                <a:cubicBezTo>
                  <a:pt x="485307" y="6621905"/>
                  <a:pt x="472190" y="6614410"/>
                  <a:pt x="473127" y="6573187"/>
                </a:cubicBezTo>
                <a:cubicBezTo>
                  <a:pt x="475938" y="6418601"/>
                  <a:pt x="475001" y="6264952"/>
                  <a:pt x="473127" y="6110366"/>
                </a:cubicBezTo>
                <a:cubicBezTo>
                  <a:pt x="473127" y="6075701"/>
                  <a:pt x="480622" y="6060711"/>
                  <a:pt x="518098" y="6058837"/>
                </a:cubicBezTo>
                <a:cubicBezTo>
                  <a:pt x="656757" y="6050405"/>
                  <a:pt x="794479" y="6039162"/>
                  <a:pt x="933138" y="6027920"/>
                </a:cubicBezTo>
                <a:cubicBezTo>
                  <a:pt x="950939" y="6045721"/>
                  <a:pt x="947191" y="6068206"/>
                  <a:pt x="947191" y="6089754"/>
                </a:cubicBezTo>
                <a:cubicBezTo>
                  <a:pt x="948128" y="6242467"/>
                  <a:pt x="948128" y="6394242"/>
                  <a:pt x="947191" y="6545080"/>
                </a:cubicBezTo>
                <a:close/>
                <a:moveTo>
                  <a:pt x="934075" y="875051"/>
                </a:moveTo>
                <a:cubicBezTo>
                  <a:pt x="791668" y="861934"/>
                  <a:pt x="649262" y="849755"/>
                  <a:pt x="505918" y="837575"/>
                </a:cubicBezTo>
                <a:cubicBezTo>
                  <a:pt x="482496" y="835702"/>
                  <a:pt x="475001" y="826333"/>
                  <a:pt x="475001" y="801974"/>
                </a:cubicBezTo>
                <a:cubicBezTo>
                  <a:pt x="475938" y="632398"/>
                  <a:pt x="476875" y="462821"/>
                  <a:pt x="475001" y="292308"/>
                </a:cubicBezTo>
                <a:cubicBezTo>
                  <a:pt x="475001" y="255770"/>
                  <a:pt x="490928" y="256707"/>
                  <a:pt x="518098" y="260454"/>
                </a:cubicBezTo>
                <a:cubicBezTo>
                  <a:pt x="659567" y="282002"/>
                  <a:pt x="801037" y="303551"/>
                  <a:pt x="942507" y="325099"/>
                </a:cubicBezTo>
                <a:cubicBezTo>
                  <a:pt x="946254" y="329784"/>
                  <a:pt x="948128" y="335405"/>
                  <a:pt x="948128" y="341963"/>
                </a:cubicBezTo>
                <a:cubicBezTo>
                  <a:pt x="948128" y="499360"/>
                  <a:pt x="948128" y="656757"/>
                  <a:pt x="948128" y="814153"/>
                </a:cubicBezTo>
                <a:cubicBezTo>
                  <a:pt x="947191" y="834765"/>
                  <a:pt x="952812" y="857250"/>
                  <a:pt x="934075" y="875051"/>
                </a:cubicBezTo>
                <a:close/>
                <a:moveTo>
                  <a:pt x="1120515" y="353206"/>
                </a:moveTo>
                <a:cubicBezTo>
                  <a:pt x="1263858" y="374754"/>
                  <a:pt x="1406265" y="397239"/>
                  <a:pt x="1549608" y="416914"/>
                </a:cubicBezTo>
                <a:cubicBezTo>
                  <a:pt x="1577715" y="420662"/>
                  <a:pt x="1580525" y="435652"/>
                  <a:pt x="1580525" y="458137"/>
                </a:cubicBezTo>
                <a:cubicBezTo>
                  <a:pt x="1579589" y="608039"/>
                  <a:pt x="1579589" y="757003"/>
                  <a:pt x="1580525" y="906905"/>
                </a:cubicBezTo>
                <a:cubicBezTo>
                  <a:pt x="1580525" y="936885"/>
                  <a:pt x="1571157" y="943443"/>
                  <a:pt x="1542113" y="940633"/>
                </a:cubicBezTo>
                <a:cubicBezTo>
                  <a:pt x="1401580" y="923769"/>
                  <a:pt x="1261048" y="908779"/>
                  <a:pt x="1119578" y="892852"/>
                </a:cubicBezTo>
                <a:cubicBezTo>
                  <a:pt x="1103651" y="878798"/>
                  <a:pt x="1105525" y="859124"/>
                  <a:pt x="1105525" y="840386"/>
                </a:cubicBezTo>
                <a:cubicBezTo>
                  <a:pt x="1105525" y="695169"/>
                  <a:pt x="1105525" y="549952"/>
                  <a:pt x="1105525" y="404734"/>
                </a:cubicBezTo>
                <a:cubicBezTo>
                  <a:pt x="1107398" y="387871"/>
                  <a:pt x="1104588" y="368196"/>
                  <a:pt x="1120515" y="353206"/>
                </a:cubicBezTo>
                <a:close/>
                <a:moveTo>
                  <a:pt x="1581462" y="6440150"/>
                </a:moveTo>
                <a:cubicBezTo>
                  <a:pt x="1582399" y="6473877"/>
                  <a:pt x="1572093" y="6485120"/>
                  <a:pt x="1537429" y="6488867"/>
                </a:cubicBezTo>
                <a:cubicBezTo>
                  <a:pt x="1404391" y="6501984"/>
                  <a:pt x="1271353" y="6518848"/>
                  <a:pt x="1139252" y="6533838"/>
                </a:cubicBezTo>
                <a:cubicBezTo>
                  <a:pt x="1104588" y="6528217"/>
                  <a:pt x="1107398" y="6501047"/>
                  <a:pt x="1107398" y="6476688"/>
                </a:cubicBezTo>
                <a:cubicBezTo>
                  <a:pt x="1107398" y="6326786"/>
                  <a:pt x="1107398" y="6177822"/>
                  <a:pt x="1107398" y="6027920"/>
                </a:cubicBezTo>
                <a:cubicBezTo>
                  <a:pt x="1107398" y="6021362"/>
                  <a:pt x="1109272" y="6016677"/>
                  <a:pt x="1113957" y="6011993"/>
                </a:cubicBezTo>
                <a:cubicBezTo>
                  <a:pt x="1253552" y="6002624"/>
                  <a:pt x="1393148" y="5994192"/>
                  <a:pt x="1532744" y="5982013"/>
                </a:cubicBezTo>
                <a:cubicBezTo>
                  <a:pt x="1572093" y="5978265"/>
                  <a:pt x="1582399" y="5990445"/>
                  <a:pt x="1581462" y="6028857"/>
                </a:cubicBezTo>
                <a:cubicBezTo>
                  <a:pt x="1579589" y="6166579"/>
                  <a:pt x="1579589" y="6303364"/>
                  <a:pt x="1581462" y="6440150"/>
                </a:cubicBezTo>
                <a:close/>
                <a:moveTo>
                  <a:pt x="2202617" y="6399863"/>
                </a:moveTo>
                <a:cubicBezTo>
                  <a:pt x="2203554" y="6405485"/>
                  <a:pt x="2200744" y="6410169"/>
                  <a:pt x="2195122" y="6412043"/>
                </a:cubicBezTo>
                <a:cubicBezTo>
                  <a:pt x="2065832" y="6427033"/>
                  <a:pt x="1935605" y="6442023"/>
                  <a:pt x="1806315" y="6456076"/>
                </a:cubicBezTo>
                <a:cubicBezTo>
                  <a:pt x="1784766" y="6458887"/>
                  <a:pt x="1763218" y="6458887"/>
                  <a:pt x="1741670" y="6460761"/>
                </a:cubicBezTo>
                <a:cubicBezTo>
                  <a:pt x="1733238" y="6453266"/>
                  <a:pt x="1735112" y="6443897"/>
                  <a:pt x="1735112" y="6434528"/>
                </a:cubicBezTo>
                <a:cubicBezTo>
                  <a:pt x="1735112" y="6288374"/>
                  <a:pt x="1735112" y="6142220"/>
                  <a:pt x="1735112" y="5997002"/>
                </a:cubicBezTo>
                <a:cubicBezTo>
                  <a:pt x="1735112" y="5989508"/>
                  <a:pt x="1735112" y="5981076"/>
                  <a:pt x="1739796" y="5974518"/>
                </a:cubicBezTo>
                <a:cubicBezTo>
                  <a:pt x="1784766" y="5957654"/>
                  <a:pt x="1831611" y="5965149"/>
                  <a:pt x="1877518" y="5960464"/>
                </a:cubicBezTo>
                <a:cubicBezTo>
                  <a:pt x="1949658" y="5952969"/>
                  <a:pt x="2022735" y="5951095"/>
                  <a:pt x="2095812" y="5947348"/>
                </a:cubicBezTo>
                <a:cubicBezTo>
                  <a:pt x="2115487" y="5953906"/>
                  <a:pt x="2135162" y="5950158"/>
                  <a:pt x="2155773" y="5948285"/>
                </a:cubicBezTo>
                <a:cubicBezTo>
                  <a:pt x="2196996" y="5943600"/>
                  <a:pt x="2202617" y="5950158"/>
                  <a:pt x="2202617" y="5995129"/>
                </a:cubicBezTo>
                <a:cubicBezTo>
                  <a:pt x="2203554" y="6129104"/>
                  <a:pt x="2204491" y="6264952"/>
                  <a:pt x="2202617" y="6399863"/>
                </a:cubicBezTo>
                <a:close/>
                <a:moveTo>
                  <a:pt x="2203554" y="938759"/>
                </a:moveTo>
                <a:cubicBezTo>
                  <a:pt x="2203554" y="1002467"/>
                  <a:pt x="2203554" y="1002467"/>
                  <a:pt x="2142657" y="1007152"/>
                </a:cubicBezTo>
                <a:cubicBezTo>
                  <a:pt x="2008682" y="992162"/>
                  <a:pt x="1875644" y="976234"/>
                  <a:pt x="1741670" y="961244"/>
                </a:cubicBezTo>
                <a:cubicBezTo>
                  <a:pt x="1732301" y="954686"/>
                  <a:pt x="1735112" y="944380"/>
                  <a:pt x="1735112" y="935012"/>
                </a:cubicBezTo>
                <a:cubicBezTo>
                  <a:pt x="1735112" y="782299"/>
                  <a:pt x="1735112" y="630524"/>
                  <a:pt x="1735112" y="477811"/>
                </a:cubicBezTo>
                <a:cubicBezTo>
                  <a:pt x="1735112" y="470316"/>
                  <a:pt x="1735112" y="461884"/>
                  <a:pt x="1739796" y="455326"/>
                </a:cubicBezTo>
                <a:cubicBezTo>
                  <a:pt x="1804441" y="449705"/>
                  <a:pt x="1865339" y="470316"/>
                  <a:pt x="1928110" y="478748"/>
                </a:cubicBezTo>
                <a:cubicBezTo>
                  <a:pt x="2006808" y="489991"/>
                  <a:pt x="2084570" y="504981"/>
                  <a:pt x="2162331" y="519034"/>
                </a:cubicBezTo>
                <a:cubicBezTo>
                  <a:pt x="2194185" y="523719"/>
                  <a:pt x="2203554" y="542457"/>
                  <a:pt x="2203554" y="574311"/>
                </a:cubicBezTo>
                <a:cubicBezTo>
                  <a:pt x="2202617" y="696106"/>
                  <a:pt x="2203554" y="816964"/>
                  <a:pt x="2203554" y="938759"/>
                </a:cubicBezTo>
                <a:close/>
                <a:moveTo>
                  <a:pt x="2780675" y="6338966"/>
                </a:moveTo>
                <a:cubicBezTo>
                  <a:pt x="2652322" y="6353019"/>
                  <a:pt x="2523969" y="6368946"/>
                  <a:pt x="2395616" y="6383937"/>
                </a:cubicBezTo>
                <a:cubicBezTo>
                  <a:pt x="2363761" y="6379252"/>
                  <a:pt x="2362825" y="6356767"/>
                  <a:pt x="2362825" y="6332408"/>
                </a:cubicBezTo>
                <a:cubicBezTo>
                  <a:pt x="2362825" y="6221855"/>
                  <a:pt x="2362825" y="6112240"/>
                  <a:pt x="2362825" y="6001687"/>
                </a:cubicBezTo>
                <a:cubicBezTo>
                  <a:pt x="2362825" y="5937042"/>
                  <a:pt x="2362825" y="5937042"/>
                  <a:pt x="2420912" y="5924863"/>
                </a:cubicBezTo>
                <a:cubicBezTo>
                  <a:pt x="2540833" y="5915494"/>
                  <a:pt x="2659817" y="5907062"/>
                  <a:pt x="2779738" y="5896756"/>
                </a:cubicBezTo>
                <a:cubicBezTo>
                  <a:pt x="2804098" y="5894882"/>
                  <a:pt x="2807845" y="5906125"/>
                  <a:pt x="2807845" y="5926736"/>
                </a:cubicBezTo>
                <a:cubicBezTo>
                  <a:pt x="2806908" y="6053216"/>
                  <a:pt x="2806908" y="6179695"/>
                  <a:pt x="2807845" y="6306175"/>
                </a:cubicBezTo>
                <a:cubicBezTo>
                  <a:pt x="2807845" y="6326786"/>
                  <a:pt x="2803161" y="6337092"/>
                  <a:pt x="2780675" y="6338966"/>
                </a:cubicBezTo>
                <a:close/>
                <a:moveTo>
                  <a:pt x="2807845" y="1058680"/>
                </a:moveTo>
                <a:cubicBezTo>
                  <a:pt x="2807845" y="1075544"/>
                  <a:pt x="2812529" y="1095219"/>
                  <a:pt x="2783486" y="1090535"/>
                </a:cubicBezTo>
                <a:cubicBezTo>
                  <a:pt x="2654196" y="1071797"/>
                  <a:pt x="2523969" y="1054933"/>
                  <a:pt x="2394679" y="1036195"/>
                </a:cubicBezTo>
                <a:cubicBezTo>
                  <a:pt x="2370320" y="1028700"/>
                  <a:pt x="2362825" y="1011836"/>
                  <a:pt x="2362825" y="986540"/>
                </a:cubicBezTo>
                <a:cubicBezTo>
                  <a:pt x="2363761" y="859124"/>
                  <a:pt x="2364698" y="732644"/>
                  <a:pt x="2362825" y="605228"/>
                </a:cubicBezTo>
                <a:cubicBezTo>
                  <a:pt x="2361888" y="564942"/>
                  <a:pt x="2384373" y="560257"/>
                  <a:pt x="2414353" y="559321"/>
                </a:cubicBezTo>
                <a:cubicBezTo>
                  <a:pt x="2536148" y="578995"/>
                  <a:pt x="2657007" y="599607"/>
                  <a:pt x="2778802" y="618344"/>
                </a:cubicBezTo>
                <a:cubicBezTo>
                  <a:pt x="2802224" y="622092"/>
                  <a:pt x="2808782" y="632398"/>
                  <a:pt x="2808782" y="654883"/>
                </a:cubicBezTo>
                <a:cubicBezTo>
                  <a:pt x="2806908" y="789794"/>
                  <a:pt x="2807845" y="924706"/>
                  <a:pt x="2807845" y="1058680"/>
                </a:cubicBezTo>
                <a:close/>
                <a:moveTo>
                  <a:pt x="3388714" y="5900503"/>
                </a:moveTo>
                <a:cubicBezTo>
                  <a:pt x="3384966" y="6008245"/>
                  <a:pt x="3386840" y="6115050"/>
                  <a:pt x="3387777" y="6222792"/>
                </a:cubicBezTo>
                <a:cubicBezTo>
                  <a:pt x="3387777" y="6250899"/>
                  <a:pt x="3383093" y="6264015"/>
                  <a:pt x="3351238" y="6266826"/>
                </a:cubicBezTo>
                <a:cubicBezTo>
                  <a:pt x="3222885" y="6279005"/>
                  <a:pt x="3096406" y="6306175"/>
                  <a:pt x="2967116" y="6309922"/>
                </a:cubicBezTo>
                <a:cubicBezTo>
                  <a:pt x="2956810" y="6270573"/>
                  <a:pt x="2963368" y="6230287"/>
                  <a:pt x="2962431" y="6190001"/>
                </a:cubicBezTo>
                <a:cubicBezTo>
                  <a:pt x="2961494" y="6100060"/>
                  <a:pt x="2961494" y="6010119"/>
                  <a:pt x="2962431" y="5920178"/>
                </a:cubicBezTo>
                <a:cubicBezTo>
                  <a:pt x="2962431" y="5906125"/>
                  <a:pt x="2953999" y="5889261"/>
                  <a:pt x="2971800" y="5878955"/>
                </a:cubicBezTo>
                <a:cubicBezTo>
                  <a:pt x="3093595" y="5878019"/>
                  <a:pt x="3214453" y="5863965"/>
                  <a:pt x="3335312" y="5853659"/>
                </a:cubicBezTo>
                <a:cubicBezTo>
                  <a:pt x="3374661" y="5850849"/>
                  <a:pt x="3390588" y="5854596"/>
                  <a:pt x="3388714" y="5900503"/>
                </a:cubicBezTo>
                <a:close/>
                <a:moveTo>
                  <a:pt x="3389651" y="1166422"/>
                </a:moveTo>
                <a:cubicBezTo>
                  <a:pt x="3349365" y="1177665"/>
                  <a:pt x="3310016" y="1162675"/>
                  <a:pt x="3271603" y="1157053"/>
                </a:cubicBezTo>
                <a:cubicBezTo>
                  <a:pt x="3170420" y="1142063"/>
                  <a:pt x="3067362" y="1135505"/>
                  <a:pt x="2968052" y="1110209"/>
                </a:cubicBezTo>
                <a:cubicBezTo>
                  <a:pt x="2956810" y="1080229"/>
                  <a:pt x="2963368" y="1048375"/>
                  <a:pt x="2963368" y="1018394"/>
                </a:cubicBezTo>
                <a:cubicBezTo>
                  <a:pt x="2962431" y="910652"/>
                  <a:pt x="2962431" y="803848"/>
                  <a:pt x="2963368" y="696106"/>
                </a:cubicBezTo>
                <a:cubicBezTo>
                  <a:pt x="2963368" y="681116"/>
                  <a:pt x="2956810" y="665189"/>
                  <a:pt x="2970863" y="652072"/>
                </a:cubicBezTo>
                <a:cubicBezTo>
                  <a:pt x="3110459" y="677368"/>
                  <a:pt x="3250055" y="701727"/>
                  <a:pt x="3389651" y="727023"/>
                </a:cubicBezTo>
                <a:cubicBezTo>
                  <a:pt x="3399957" y="759814"/>
                  <a:pt x="3394335" y="794479"/>
                  <a:pt x="3394335" y="828207"/>
                </a:cubicBezTo>
                <a:cubicBezTo>
                  <a:pt x="3391525" y="940633"/>
                  <a:pt x="3398083" y="1053996"/>
                  <a:pt x="3389651" y="1166422"/>
                </a:cubicBezTo>
                <a:close/>
                <a:moveTo>
                  <a:pt x="6663128" y="1491521"/>
                </a:moveTo>
                <a:cubicBezTo>
                  <a:pt x="6744637" y="1511196"/>
                  <a:pt x="6744637" y="1510259"/>
                  <a:pt x="6744637" y="1591768"/>
                </a:cubicBezTo>
                <a:cubicBezTo>
                  <a:pt x="6744637" y="1643297"/>
                  <a:pt x="6743700" y="1694825"/>
                  <a:pt x="6744637" y="1746354"/>
                </a:cubicBezTo>
                <a:cubicBezTo>
                  <a:pt x="6745574" y="1775398"/>
                  <a:pt x="6741826" y="1789451"/>
                  <a:pt x="6706225" y="1779145"/>
                </a:cubicBezTo>
                <a:cubicBezTo>
                  <a:pt x="6638769" y="1760407"/>
                  <a:pt x="6637832" y="1762281"/>
                  <a:pt x="6637832" y="1691078"/>
                </a:cubicBezTo>
                <a:cubicBezTo>
                  <a:pt x="6637832" y="1667656"/>
                  <a:pt x="6637832" y="1644234"/>
                  <a:pt x="6637832" y="1620812"/>
                </a:cubicBezTo>
                <a:cubicBezTo>
                  <a:pt x="6637832" y="1583336"/>
                  <a:pt x="6637832" y="1545861"/>
                  <a:pt x="6637832" y="1508385"/>
                </a:cubicBezTo>
                <a:cubicBezTo>
                  <a:pt x="6637832" y="1490585"/>
                  <a:pt x="6644390" y="1486837"/>
                  <a:pt x="6663128" y="1491521"/>
                </a:cubicBezTo>
                <a:close/>
                <a:moveTo>
                  <a:pt x="5145374" y="1107398"/>
                </a:moveTo>
                <a:cubicBezTo>
                  <a:pt x="5145374" y="1098966"/>
                  <a:pt x="5141627" y="1088661"/>
                  <a:pt x="5152869" y="1083039"/>
                </a:cubicBezTo>
                <a:cubicBezTo>
                  <a:pt x="5247494" y="1104588"/>
                  <a:pt x="5343057" y="1127073"/>
                  <a:pt x="5437682" y="1148621"/>
                </a:cubicBezTo>
                <a:cubicBezTo>
                  <a:pt x="5447988" y="1157053"/>
                  <a:pt x="5444240" y="1168296"/>
                  <a:pt x="5444240" y="1178602"/>
                </a:cubicBezTo>
                <a:cubicBezTo>
                  <a:pt x="5444240" y="1280722"/>
                  <a:pt x="5444240" y="1383780"/>
                  <a:pt x="5444240" y="1485900"/>
                </a:cubicBezTo>
                <a:cubicBezTo>
                  <a:pt x="5444240" y="1495269"/>
                  <a:pt x="5446114" y="1504638"/>
                  <a:pt x="5439556" y="1512133"/>
                </a:cubicBezTo>
                <a:cubicBezTo>
                  <a:pt x="5342120" y="1507448"/>
                  <a:pt x="5248431" y="1481216"/>
                  <a:pt x="5152869" y="1465289"/>
                </a:cubicBezTo>
                <a:cubicBezTo>
                  <a:pt x="5141627" y="1459667"/>
                  <a:pt x="5145374" y="1449362"/>
                  <a:pt x="5145374" y="1440930"/>
                </a:cubicBezTo>
                <a:cubicBezTo>
                  <a:pt x="5145374" y="1330377"/>
                  <a:pt x="5145374" y="1218888"/>
                  <a:pt x="5145374" y="1107398"/>
                </a:cubicBezTo>
                <a:close/>
                <a:moveTo>
                  <a:pt x="4685363" y="979045"/>
                </a:moveTo>
                <a:cubicBezTo>
                  <a:pt x="4778115" y="999657"/>
                  <a:pt x="4870867" y="1019331"/>
                  <a:pt x="4964555" y="1039006"/>
                </a:cubicBezTo>
                <a:cubicBezTo>
                  <a:pt x="4985167" y="1043690"/>
                  <a:pt x="4992662" y="1053996"/>
                  <a:pt x="4991725" y="1074607"/>
                </a:cubicBezTo>
                <a:cubicBezTo>
                  <a:pt x="4990788" y="1130821"/>
                  <a:pt x="4991725" y="1187034"/>
                  <a:pt x="4991725" y="1243247"/>
                </a:cubicBezTo>
                <a:cubicBezTo>
                  <a:pt x="4991725" y="1296649"/>
                  <a:pt x="4990788" y="1349115"/>
                  <a:pt x="4991725" y="1402517"/>
                </a:cubicBezTo>
                <a:cubicBezTo>
                  <a:pt x="4992662" y="1427813"/>
                  <a:pt x="4988914" y="1438119"/>
                  <a:pt x="4958934" y="1432498"/>
                </a:cubicBezTo>
                <a:cubicBezTo>
                  <a:pt x="4867119" y="1413760"/>
                  <a:pt x="4775304" y="1398770"/>
                  <a:pt x="4682553" y="1382843"/>
                </a:cubicBezTo>
                <a:cubicBezTo>
                  <a:pt x="4661004" y="1379095"/>
                  <a:pt x="4654446" y="1369726"/>
                  <a:pt x="4654446" y="1349115"/>
                </a:cubicBezTo>
                <a:cubicBezTo>
                  <a:pt x="4655383" y="1233878"/>
                  <a:pt x="4655383" y="1117704"/>
                  <a:pt x="4654446" y="1002467"/>
                </a:cubicBezTo>
                <a:cubicBezTo>
                  <a:pt x="4653509" y="975298"/>
                  <a:pt x="4664752" y="974361"/>
                  <a:pt x="4685363" y="979045"/>
                </a:cubicBezTo>
                <a:close/>
                <a:moveTo>
                  <a:pt x="3953656" y="6155336"/>
                </a:moveTo>
                <a:cubicBezTo>
                  <a:pt x="3953656" y="6179695"/>
                  <a:pt x="3944287" y="6186253"/>
                  <a:pt x="3920865" y="6190001"/>
                </a:cubicBezTo>
                <a:cubicBezTo>
                  <a:pt x="3813123" y="6204054"/>
                  <a:pt x="3704444" y="6218108"/>
                  <a:pt x="3596702" y="6234972"/>
                </a:cubicBezTo>
                <a:cubicBezTo>
                  <a:pt x="3556417" y="6241530"/>
                  <a:pt x="3545174" y="6228413"/>
                  <a:pt x="3547984" y="6189064"/>
                </a:cubicBezTo>
                <a:cubicBezTo>
                  <a:pt x="3551732" y="6137535"/>
                  <a:pt x="3548921" y="6086007"/>
                  <a:pt x="3548921" y="6034478"/>
                </a:cubicBezTo>
                <a:cubicBezTo>
                  <a:pt x="3548921" y="5980139"/>
                  <a:pt x="3549858" y="5924863"/>
                  <a:pt x="3547984" y="5870523"/>
                </a:cubicBezTo>
                <a:cubicBezTo>
                  <a:pt x="3547048" y="5844290"/>
                  <a:pt x="3556417" y="5834921"/>
                  <a:pt x="3581712" y="5833048"/>
                </a:cubicBezTo>
                <a:cubicBezTo>
                  <a:pt x="3693202" y="5824616"/>
                  <a:pt x="3805628" y="5814310"/>
                  <a:pt x="3917117" y="5804004"/>
                </a:cubicBezTo>
                <a:cubicBezTo>
                  <a:pt x="3943350" y="5801194"/>
                  <a:pt x="3952719" y="5808689"/>
                  <a:pt x="3952719" y="5835859"/>
                </a:cubicBezTo>
                <a:cubicBezTo>
                  <a:pt x="3952719" y="5943600"/>
                  <a:pt x="3952719" y="6049468"/>
                  <a:pt x="3953656" y="6155336"/>
                </a:cubicBezTo>
                <a:close/>
                <a:moveTo>
                  <a:pt x="3952719" y="1049312"/>
                </a:moveTo>
                <a:cubicBezTo>
                  <a:pt x="3952719" y="1106462"/>
                  <a:pt x="3951782" y="1164548"/>
                  <a:pt x="3952719" y="1221698"/>
                </a:cubicBezTo>
                <a:cubicBezTo>
                  <a:pt x="3953656" y="1248868"/>
                  <a:pt x="3948971" y="1260111"/>
                  <a:pt x="3917117" y="1254489"/>
                </a:cubicBezTo>
                <a:cubicBezTo>
                  <a:pt x="3805628" y="1234815"/>
                  <a:pt x="3693202" y="1218888"/>
                  <a:pt x="3579839" y="1202961"/>
                </a:cubicBezTo>
                <a:cubicBezTo>
                  <a:pt x="3553606" y="1199213"/>
                  <a:pt x="3547984" y="1187034"/>
                  <a:pt x="3547984" y="1162675"/>
                </a:cubicBezTo>
                <a:cubicBezTo>
                  <a:pt x="3548921" y="1038069"/>
                  <a:pt x="3548921" y="913463"/>
                  <a:pt x="3547984" y="788857"/>
                </a:cubicBezTo>
                <a:cubicBezTo>
                  <a:pt x="3547984" y="760751"/>
                  <a:pt x="3555480" y="755130"/>
                  <a:pt x="3582649" y="760751"/>
                </a:cubicBezTo>
                <a:cubicBezTo>
                  <a:pt x="3694138" y="783236"/>
                  <a:pt x="3805628" y="803848"/>
                  <a:pt x="3917117" y="823522"/>
                </a:cubicBezTo>
                <a:cubicBezTo>
                  <a:pt x="3943350" y="828207"/>
                  <a:pt x="3953656" y="838512"/>
                  <a:pt x="3952719" y="865682"/>
                </a:cubicBezTo>
                <a:cubicBezTo>
                  <a:pt x="3951782" y="927516"/>
                  <a:pt x="3952719" y="988414"/>
                  <a:pt x="3952719" y="1049312"/>
                </a:cubicBezTo>
                <a:close/>
                <a:moveTo>
                  <a:pt x="4466132" y="6109429"/>
                </a:moveTo>
                <a:cubicBezTo>
                  <a:pt x="4358390" y="6125356"/>
                  <a:pt x="4250648" y="6141283"/>
                  <a:pt x="4142906" y="6158147"/>
                </a:cubicBezTo>
                <a:cubicBezTo>
                  <a:pt x="4120421" y="6161895"/>
                  <a:pt x="4116674" y="6150652"/>
                  <a:pt x="4116674" y="6132851"/>
                </a:cubicBezTo>
                <a:cubicBezTo>
                  <a:pt x="4116674" y="6078512"/>
                  <a:pt x="4116674" y="6024172"/>
                  <a:pt x="4116674" y="5968896"/>
                </a:cubicBezTo>
                <a:cubicBezTo>
                  <a:pt x="4116674" y="5919241"/>
                  <a:pt x="4117611" y="5869586"/>
                  <a:pt x="4116674" y="5818994"/>
                </a:cubicBezTo>
                <a:cubicBezTo>
                  <a:pt x="4115737" y="5795572"/>
                  <a:pt x="4124169" y="5786203"/>
                  <a:pt x="4148528" y="5784330"/>
                </a:cubicBezTo>
                <a:cubicBezTo>
                  <a:pt x="4254396" y="5775898"/>
                  <a:pt x="4359327" y="5765592"/>
                  <a:pt x="4465195" y="5754350"/>
                </a:cubicBezTo>
                <a:cubicBezTo>
                  <a:pt x="4488617" y="5751539"/>
                  <a:pt x="4495175" y="5758097"/>
                  <a:pt x="4495175" y="5780582"/>
                </a:cubicBezTo>
                <a:cubicBezTo>
                  <a:pt x="4494239" y="5878955"/>
                  <a:pt x="4494239" y="5977328"/>
                  <a:pt x="4495175" y="6074764"/>
                </a:cubicBezTo>
                <a:cubicBezTo>
                  <a:pt x="4494239" y="6097249"/>
                  <a:pt x="4486744" y="6106618"/>
                  <a:pt x="4466132" y="6109429"/>
                </a:cubicBezTo>
                <a:close/>
                <a:moveTo>
                  <a:pt x="4460511" y="1343493"/>
                </a:moveTo>
                <a:cubicBezTo>
                  <a:pt x="4354643" y="1324756"/>
                  <a:pt x="4248775" y="1306955"/>
                  <a:pt x="4142906" y="1290091"/>
                </a:cubicBezTo>
                <a:cubicBezTo>
                  <a:pt x="4120421" y="1286344"/>
                  <a:pt x="4115737" y="1276038"/>
                  <a:pt x="4115737" y="1256363"/>
                </a:cubicBezTo>
                <a:cubicBezTo>
                  <a:pt x="4116674" y="1136442"/>
                  <a:pt x="4116674" y="1016521"/>
                  <a:pt x="4115737" y="896599"/>
                </a:cubicBezTo>
                <a:cubicBezTo>
                  <a:pt x="4115737" y="871303"/>
                  <a:pt x="4123232" y="862871"/>
                  <a:pt x="4148528" y="868493"/>
                </a:cubicBezTo>
                <a:cubicBezTo>
                  <a:pt x="4253459" y="890041"/>
                  <a:pt x="4358390" y="911589"/>
                  <a:pt x="4464258" y="932201"/>
                </a:cubicBezTo>
                <a:cubicBezTo>
                  <a:pt x="4487681" y="936885"/>
                  <a:pt x="4494239" y="948128"/>
                  <a:pt x="4493302" y="969676"/>
                </a:cubicBezTo>
                <a:cubicBezTo>
                  <a:pt x="4492365" y="1026826"/>
                  <a:pt x="4493302" y="1084913"/>
                  <a:pt x="4493302" y="1143000"/>
                </a:cubicBezTo>
                <a:cubicBezTo>
                  <a:pt x="4493302" y="1201087"/>
                  <a:pt x="4492365" y="1258237"/>
                  <a:pt x="4494239" y="1315387"/>
                </a:cubicBezTo>
                <a:cubicBezTo>
                  <a:pt x="4494239" y="1341620"/>
                  <a:pt x="4484870" y="1348178"/>
                  <a:pt x="4460511" y="1343493"/>
                </a:cubicBezTo>
                <a:close/>
                <a:moveTo>
                  <a:pt x="4991725" y="5990445"/>
                </a:moveTo>
                <a:cubicBezTo>
                  <a:pt x="4991725" y="6015740"/>
                  <a:pt x="4983293" y="6026046"/>
                  <a:pt x="4957997" y="6029793"/>
                </a:cubicBezTo>
                <a:cubicBezTo>
                  <a:pt x="4868993" y="6043847"/>
                  <a:pt x="4779989" y="6058837"/>
                  <a:pt x="4690984" y="6074764"/>
                </a:cubicBezTo>
                <a:cubicBezTo>
                  <a:pt x="4661004" y="6080385"/>
                  <a:pt x="4652572" y="6071017"/>
                  <a:pt x="4653509" y="6041973"/>
                </a:cubicBezTo>
                <a:cubicBezTo>
                  <a:pt x="4655383" y="5997002"/>
                  <a:pt x="4654446" y="5952032"/>
                  <a:pt x="4654446" y="5906125"/>
                </a:cubicBezTo>
                <a:cubicBezTo>
                  <a:pt x="4654446" y="5859281"/>
                  <a:pt x="4654446" y="5812437"/>
                  <a:pt x="4654446" y="5765592"/>
                </a:cubicBezTo>
                <a:cubicBezTo>
                  <a:pt x="4654446" y="5745917"/>
                  <a:pt x="4657257" y="5732801"/>
                  <a:pt x="4680679" y="5730927"/>
                </a:cubicBezTo>
                <a:cubicBezTo>
                  <a:pt x="4773431" y="5721559"/>
                  <a:pt x="4866182" y="5711252"/>
                  <a:pt x="4958934" y="5700010"/>
                </a:cubicBezTo>
                <a:cubicBezTo>
                  <a:pt x="4983293" y="5697199"/>
                  <a:pt x="4991725" y="5702821"/>
                  <a:pt x="4991725" y="5729054"/>
                </a:cubicBezTo>
                <a:cubicBezTo>
                  <a:pt x="4990788" y="5816184"/>
                  <a:pt x="4990788" y="5903314"/>
                  <a:pt x="4991725" y="5990445"/>
                </a:cubicBezTo>
                <a:close/>
                <a:moveTo>
                  <a:pt x="5442366" y="5940789"/>
                </a:moveTo>
                <a:cubicBezTo>
                  <a:pt x="5442366" y="5942663"/>
                  <a:pt x="5437682" y="5943600"/>
                  <a:pt x="5434872" y="5945474"/>
                </a:cubicBezTo>
                <a:cubicBezTo>
                  <a:pt x="5356173" y="5959527"/>
                  <a:pt x="5276538" y="5973580"/>
                  <a:pt x="5197840" y="5986697"/>
                </a:cubicBezTo>
                <a:cubicBezTo>
                  <a:pt x="5182849" y="5989508"/>
                  <a:pt x="5166922" y="5990445"/>
                  <a:pt x="5151932" y="5991381"/>
                </a:cubicBezTo>
                <a:cubicBezTo>
                  <a:pt x="5137879" y="5975454"/>
                  <a:pt x="5144437" y="5955780"/>
                  <a:pt x="5145374" y="5937979"/>
                </a:cubicBezTo>
                <a:cubicBezTo>
                  <a:pt x="5148184" y="5853659"/>
                  <a:pt x="5137879" y="5768403"/>
                  <a:pt x="5150058" y="5684083"/>
                </a:cubicBezTo>
                <a:cubicBezTo>
                  <a:pt x="5244684" y="5658787"/>
                  <a:pt x="5341183" y="5647544"/>
                  <a:pt x="5438619" y="5645671"/>
                </a:cubicBezTo>
                <a:cubicBezTo>
                  <a:pt x="5450799" y="5744043"/>
                  <a:pt x="5444240" y="5842416"/>
                  <a:pt x="5442366" y="5940789"/>
                </a:cubicBezTo>
                <a:close/>
                <a:moveTo>
                  <a:pt x="5790888" y="5872397"/>
                </a:moveTo>
                <a:cubicBezTo>
                  <a:pt x="5737485" y="5880829"/>
                  <a:pt x="5684083" y="5893008"/>
                  <a:pt x="5630680" y="5905188"/>
                </a:cubicBezTo>
                <a:cubicBezTo>
                  <a:pt x="5605385" y="5910809"/>
                  <a:pt x="5597889" y="5902377"/>
                  <a:pt x="5598826" y="5878019"/>
                </a:cubicBezTo>
                <a:cubicBezTo>
                  <a:pt x="5600700" y="5839606"/>
                  <a:pt x="5598826" y="5800257"/>
                  <a:pt x="5598826" y="5760908"/>
                </a:cubicBezTo>
                <a:cubicBezTo>
                  <a:pt x="5599763" y="5760908"/>
                  <a:pt x="5600700" y="5760908"/>
                  <a:pt x="5602574" y="5760908"/>
                </a:cubicBezTo>
                <a:cubicBezTo>
                  <a:pt x="5602574" y="5714064"/>
                  <a:pt x="5585710" y="5655977"/>
                  <a:pt x="5607258" y="5625059"/>
                </a:cubicBezTo>
                <a:cubicBezTo>
                  <a:pt x="5629744" y="5592269"/>
                  <a:pt x="5693452" y="5603511"/>
                  <a:pt x="5738422" y="5596953"/>
                </a:cubicBezTo>
                <a:cubicBezTo>
                  <a:pt x="5821805" y="5582900"/>
                  <a:pt x="5821805" y="5583836"/>
                  <a:pt x="5821805" y="5669093"/>
                </a:cubicBezTo>
                <a:cubicBezTo>
                  <a:pt x="5821805" y="5723432"/>
                  <a:pt x="5820868" y="5777772"/>
                  <a:pt x="5821805" y="5832111"/>
                </a:cubicBezTo>
                <a:cubicBezTo>
                  <a:pt x="5823679" y="5856470"/>
                  <a:pt x="5817121" y="5867712"/>
                  <a:pt x="5790888" y="5872397"/>
                </a:cubicBezTo>
                <a:close/>
                <a:moveTo>
                  <a:pt x="5829300" y="1562725"/>
                </a:moveTo>
                <a:cubicBezTo>
                  <a:pt x="5829300" y="1571157"/>
                  <a:pt x="5832111" y="1581462"/>
                  <a:pt x="5821805" y="1588021"/>
                </a:cubicBezTo>
                <a:lnTo>
                  <a:pt x="5821805" y="1588021"/>
                </a:lnTo>
                <a:cubicBezTo>
                  <a:pt x="5757160" y="1576778"/>
                  <a:pt x="5693452" y="1564598"/>
                  <a:pt x="5628807" y="1553356"/>
                </a:cubicBezTo>
                <a:cubicBezTo>
                  <a:pt x="5613816" y="1550545"/>
                  <a:pt x="5597889" y="1550545"/>
                  <a:pt x="5598826" y="1527123"/>
                </a:cubicBezTo>
                <a:cubicBezTo>
                  <a:pt x="5599763" y="1415634"/>
                  <a:pt x="5598826" y="1304144"/>
                  <a:pt x="5598826" y="1187971"/>
                </a:cubicBezTo>
                <a:cubicBezTo>
                  <a:pt x="5675651" y="1206708"/>
                  <a:pt x="5747791" y="1224509"/>
                  <a:pt x="5819931" y="1241373"/>
                </a:cubicBezTo>
                <a:cubicBezTo>
                  <a:pt x="5832111" y="1246057"/>
                  <a:pt x="5828363" y="1256363"/>
                  <a:pt x="5828363" y="1264795"/>
                </a:cubicBezTo>
                <a:cubicBezTo>
                  <a:pt x="5828363" y="1273227"/>
                  <a:pt x="5828363" y="1281659"/>
                  <a:pt x="5828363" y="1290091"/>
                </a:cubicBezTo>
                <a:cubicBezTo>
                  <a:pt x="5837732" y="1373474"/>
                  <a:pt x="5838669" y="1456857"/>
                  <a:pt x="5828363" y="1540239"/>
                </a:cubicBezTo>
                <a:cubicBezTo>
                  <a:pt x="5829300" y="1548671"/>
                  <a:pt x="5829300" y="1556167"/>
                  <a:pt x="5829300" y="1562725"/>
                </a:cubicBezTo>
                <a:close/>
                <a:moveTo>
                  <a:pt x="6012930" y="1294775"/>
                </a:moveTo>
                <a:cubicBezTo>
                  <a:pt x="6063521" y="1309766"/>
                  <a:pt x="6115050" y="1321945"/>
                  <a:pt x="6165642" y="1335062"/>
                </a:cubicBezTo>
                <a:cubicBezTo>
                  <a:pt x="6175011" y="1337872"/>
                  <a:pt x="6175011" y="1345367"/>
                  <a:pt x="6175011" y="1352862"/>
                </a:cubicBezTo>
                <a:cubicBezTo>
                  <a:pt x="6175011" y="1447488"/>
                  <a:pt x="6175011" y="1542113"/>
                  <a:pt x="6175011" y="1635802"/>
                </a:cubicBezTo>
                <a:cubicBezTo>
                  <a:pt x="6175011" y="1642360"/>
                  <a:pt x="6173137" y="1647981"/>
                  <a:pt x="6168453" y="1652666"/>
                </a:cubicBezTo>
                <a:cubicBezTo>
                  <a:pt x="6115050" y="1643297"/>
                  <a:pt x="6061647" y="1632991"/>
                  <a:pt x="6008245" y="1623622"/>
                </a:cubicBezTo>
                <a:cubicBezTo>
                  <a:pt x="5989508" y="1620812"/>
                  <a:pt x="5982949" y="1610506"/>
                  <a:pt x="5982949" y="1591768"/>
                </a:cubicBezTo>
                <a:cubicBezTo>
                  <a:pt x="5983886" y="1499953"/>
                  <a:pt x="5983886" y="1408139"/>
                  <a:pt x="5982949" y="1316324"/>
                </a:cubicBezTo>
                <a:cubicBezTo>
                  <a:pt x="5982949" y="1294775"/>
                  <a:pt x="5988570" y="1288217"/>
                  <a:pt x="6012930" y="1294775"/>
                </a:cubicBezTo>
                <a:close/>
                <a:moveTo>
                  <a:pt x="6170326" y="5785267"/>
                </a:moveTo>
                <a:cubicBezTo>
                  <a:pt x="6117861" y="5805878"/>
                  <a:pt x="6062585" y="5811499"/>
                  <a:pt x="6008245" y="5825553"/>
                </a:cubicBezTo>
                <a:cubicBezTo>
                  <a:pt x="5989508" y="5830237"/>
                  <a:pt x="5982949" y="5825553"/>
                  <a:pt x="5982949" y="5805878"/>
                </a:cubicBezTo>
                <a:cubicBezTo>
                  <a:pt x="5983886" y="5730927"/>
                  <a:pt x="5983886" y="5656913"/>
                  <a:pt x="5982949" y="5581962"/>
                </a:cubicBezTo>
                <a:cubicBezTo>
                  <a:pt x="5982949" y="5557604"/>
                  <a:pt x="5997003" y="5554793"/>
                  <a:pt x="6014803" y="5551045"/>
                </a:cubicBezTo>
                <a:cubicBezTo>
                  <a:pt x="6064459" y="5541676"/>
                  <a:pt x="6115987" y="5538866"/>
                  <a:pt x="6165642" y="5522002"/>
                </a:cubicBezTo>
                <a:cubicBezTo>
                  <a:pt x="6168453" y="5523875"/>
                  <a:pt x="6173137" y="5524813"/>
                  <a:pt x="6173137" y="5526687"/>
                </a:cubicBezTo>
                <a:cubicBezTo>
                  <a:pt x="6173137" y="5528560"/>
                  <a:pt x="6173137" y="5531371"/>
                  <a:pt x="6173137" y="5533244"/>
                </a:cubicBezTo>
                <a:cubicBezTo>
                  <a:pt x="6177821" y="5541676"/>
                  <a:pt x="6179695" y="5550109"/>
                  <a:pt x="6179695" y="5560414"/>
                </a:cubicBezTo>
                <a:cubicBezTo>
                  <a:pt x="6175011" y="5635365"/>
                  <a:pt x="6192811" y="5711252"/>
                  <a:pt x="6170326" y="5785267"/>
                </a:cubicBezTo>
                <a:close/>
                <a:moveTo>
                  <a:pt x="6329597" y="1427813"/>
                </a:moveTo>
                <a:cubicBezTo>
                  <a:pt x="6328660" y="1397833"/>
                  <a:pt x="6334281" y="1384716"/>
                  <a:pt x="6368009" y="1397833"/>
                </a:cubicBezTo>
                <a:cubicBezTo>
                  <a:pt x="6402674" y="1410949"/>
                  <a:pt x="6439213" y="1419381"/>
                  <a:pt x="6474814" y="1429687"/>
                </a:cubicBezTo>
                <a:cubicBezTo>
                  <a:pt x="6484183" y="1432498"/>
                  <a:pt x="6485120" y="1439993"/>
                  <a:pt x="6485120" y="1447488"/>
                </a:cubicBezTo>
                <a:cubicBezTo>
                  <a:pt x="6485120" y="1532744"/>
                  <a:pt x="6485120" y="1618001"/>
                  <a:pt x="6485120" y="1703257"/>
                </a:cubicBezTo>
                <a:cubicBezTo>
                  <a:pt x="6485120" y="1709816"/>
                  <a:pt x="6483246" y="1715437"/>
                  <a:pt x="6478561" y="1719184"/>
                </a:cubicBezTo>
                <a:cubicBezTo>
                  <a:pt x="6472004" y="1719184"/>
                  <a:pt x="6466382" y="1720121"/>
                  <a:pt x="6459824" y="1719184"/>
                </a:cubicBezTo>
                <a:cubicBezTo>
                  <a:pt x="6330534" y="1696699"/>
                  <a:pt x="6330534" y="1696699"/>
                  <a:pt x="6330534" y="1567409"/>
                </a:cubicBezTo>
                <a:cubicBezTo>
                  <a:pt x="6330534" y="1520565"/>
                  <a:pt x="6331471" y="1473721"/>
                  <a:pt x="6329597" y="1427813"/>
                </a:cubicBezTo>
                <a:close/>
                <a:moveTo>
                  <a:pt x="6479499" y="5709379"/>
                </a:moveTo>
                <a:cubicBezTo>
                  <a:pt x="6439213" y="5730927"/>
                  <a:pt x="6393305" y="5733738"/>
                  <a:pt x="6351145" y="5746855"/>
                </a:cubicBezTo>
                <a:cubicBezTo>
                  <a:pt x="6332407" y="5752476"/>
                  <a:pt x="6330534" y="5740296"/>
                  <a:pt x="6331471" y="5726243"/>
                </a:cubicBezTo>
                <a:cubicBezTo>
                  <a:pt x="6331471" y="5657850"/>
                  <a:pt x="6331471" y="5589457"/>
                  <a:pt x="6331471" y="5521065"/>
                </a:cubicBezTo>
                <a:cubicBezTo>
                  <a:pt x="6331471" y="5510759"/>
                  <a:pt x="6329597" y="5497643"/>
                  <a:pt x="6344587" y="5495769"/>
                </a:cubicBezTo>
                <a:cubicBezTo>
                  <a:pt x="6389557" y="5490148"/>
                  <a:pt x="6432654" y="5467662"/>
                  <a:pt x="6480435" y="5477968"/>
                </a:cubicBezTo>
                <a:cubicBezTo>
                  <a:pt x="6487930" y="5554793"/>
                  <a:pt x="6488867" y="5632554"/>
                  <a:pt x="6479499" y="5709379"/>
                </a:cubicBezTo>
                <a:close/>
                <a:moveTo>
                  <a:pt x="6743700" y="5462978"/>
                </a:moveTo>
                <a:cubicBezTo>
                  <a:pt x="6747447" y="5485463"/>
                  <a:pt x="6744637" y="5509822"/>
                  <a:pt x="6744637" y="5533244"/>
                </a:cubicBezTo>
                <a:cubicBezTo>
                  <a:pt x="6744637" y="5547298"/>
                  <a:pt x="6744637" y="5561351"/>
                  <a:pt x="6744637" y="5575404"/>
                </a:cubicBezTo>
                <a:cubicBezTo>
                  <a:pt x="6742763" y="5658787"/>
                  <a:pt x="6759627" y="5640049"/>
                  <a:pt x="6673434" y="5665345"/>
                </a:cubicBezTo>
                <a:cubicBezTo>
                  <a:pt x="6649075" y="5672840"/>
                  <a:pt x="6636895" y="5671904"/>
                  <a:pt x="6637832" y="5640986"/>
                </a:cubicBezTo>
                <a:cubicBezTo>
                  <a:pt x="6639706" y="5583836"/>
                  <a:pt x="6636895" y="5525749"/>
                  <a:pt x="6638769" y="5468600"/>
                </a:cubicBezTo>
                <a:cubicBezTo>
                  <a:pt x="6640643" y="5408639"/>
                  <a:pt x="6693108" y="5430187"/>
                  <a:pt x="6724025" y="5422692"/>
                </a:cubicBezTo>
                <a:cubicBezTo>
                  <a:pt x="6760564" y="5412386"/>
                  <a:pt x="6741826" y="5447051"/>
                  <a:pt x="6743700" y="5462978"/>
                </a:cubicBezTo>
                <a:close/>
                <a:moveTo>
                  <a:pt x="7014460" y="5548235"/>
                </a:moveTo>
                <a:cubicBezTo>
                  <a:pt x="7012586" y="5586647"/>
                  <a:pt x="6975110" y="5574467"/>
                  <a:pt x="6953562" y="5585710"/>
                </a:cubicBezTo>
                <a:cubicBezTo>
                  <a:pt x="6918897" y="5603511"/>
                  <a:pt x="6902971" y="5592269"/>
                  <a:pt x="6907655" y="5551982"/>
                </a:cubicBezTo>
                <a:cubicBezTo>
                  <a:pt x="6910466" y="5528560"/>
                  <a:pt x="6907655" y="5505138"/>
                  <a:pt x="6907655" y="5481716"/>
                </a:cubicBezTo>
                <a:cubicBezTo>
                  <a:pt x="6907655" y="5470473"/>
                  <a:pt x="6907655" y="5460167"/>
                  <a:pt x="6907655" y="5448925"/>
                </a:cubicBezTo>
                <a:cubicBezTo>
                  <a:pt x="6907655" y="5372100"/>
                  <a:pt x="6917024" y="5362732"/>
                  <a:pt x="6991975" y="5356173"/>
                </a:cubicBezTo>
                <a:cubicBezTo>
                  <a:pt x="7008839" y="5354299"/>
                  <a:pt x="7014460" y="5358984"/>
                  <a:pt x="7014460" y="5374911"/>
                </a:cubicBezTo>
                <a:cubicBezTo>
                  <a:pt x="7014460" y="5432998"/>
                  <a:pt x="7016334" y="5491084"/>
                  <a:pt x="7014460" y="5548235"/>
                </a:cubicBezTo>
                <a:close/>
                <a:moveTo>
                  <a:pt x="6993848" y="1857844"/>
                </a:moveTo>
                <a:cubicBezTo>
                  <a:pt x="6935762" y="1860654"/>
                  <a:pt x="6907655" y="1833484"/>
                  <a:pt x="6907655" y="1788514"/>
                </a:cubicBezTo>
                <a:cubicBezTo>
                  <a:pt x="6907655" y="1729490"/>
                  <a:pt x="6908592" y="1670466"/>
                  <a:pt x="6907655" y="1611443"/>
                </a:cubicBezTo>
                <a:cubicBezTo>
                  <a:pt x="6906718" y="1582399"/>
                  <a:pt x="6916087" y="1577715"/>
                  <a:pt x="6943257" y="1587084"/>
                </a:cubicBezTo>
                <a:cubicBezTo>
                  <a:pt x="7015397" y="1611443"/>
                  <a:pt x="7015397" y="1609569"/>
                  <a:pt x="7015397" y="1684520"/>
                </a:cubicBezTo>
                <a:cubicBezTo>
                  <a:pt x="7015397" y="1701384"/>
                  <a:pt x="7015397" y="1718248"/>
                  <a:pt x="7015397" y="1736048"/>
                </a:cubicBezTo>
                <a:cubicBezTo>
                  <a:pt x="7015397" y="1756660"/>
                  <a:pt x="7019144" y="1777271"/>
                  <a:pt x="7014460" y="1796009"/>
                </a:cubicBezTo>
                <a:cubicBezTo>
                  <a:pt x="7008839" y="1817557"/>
                  <a:pt x="7036008" y="1855970"/>
                  <a:pt x="6993848" y="1857844"/>
                </a:cubicBezTo>
                <a:close/>
                <a:moveTo>
                  <a:pt x="7176541" y="1711689"/>
                </a:moveTo>
                <a:cubicBezTo>
                  <a:pt x="7175604" y="1680772"/>
                  <a:pt x="7185910" y="1678898"/>
                  <a:pt x="7212143" y="1689204"/>
                </a:cubicBezTo>
                <a:cubicBezTo>
                  <a:pt x="7285220" y="1717311"/>
                  <a:pt x="7285220" y="1716374"/>
                  <a:pt x="7285220" y="1794135"/>
                </a:cubicBezTo>
                <a:cubicBezTo>
                  <a:pt x="7285220" y="1845664"/>
                  <a:pt x="7285220" y="1897193"/>
                  <a:pt x="7285220" y="1951532"/>
                </a:cubicBezTo>
                <a:cubicBezTo>
                  <a:pt x="7176541" y="1926236"/>
                  <a:pt x="7176541" y="1926236"/>
                  <a:pt x="7176541" y="1825053"/>
                </a:cubicBezTo>
                <a:cubicBezTo>
                  <a:pt x="7176541" y="1786640"/>
                  <a:pt x="7177478" y="1749165"/>
                  <a:pt x="7176541" y="1711689"/>
                </a:cubicBezTo>
                <a:close/>
                <a:moveTo>
                  <a:pt x="7286156" y="5316824"/>
                </a:moveTo>
                <a:cubicBezTo>
                  <a:pt x="7284283" y="5361794"/>
                  <a:pt x="7284283" y="5406765"/>
                  <a:pt x="7286156" y="5451736"/>
                </a:cubicBezTo>
                <a:cubicBezTo>
                  <a:pt x="7287094" y="5473284"/>
                  <a:pt x="7280535" y="5484527"/>
                  <a:pt x="7258987" y="5492958"/>
                </a:cubicBezTo>
                <a:cubicBezTo>
                  <a:pt x="7176541" y="5523875"/>
                  <a:pt x="7176541" y="5524813"/>
                  <a:pt x="7176541" y="5411449"/>
                </a:cubicBezTo>
                <a:cubicBezTo>
                  <a:pt x="7176541" y="5402080"/>
                  <a:pt x="7176541" y="5392711"/>
                  <a:pt x="7176541" y="5383343"/>
                </a:cubicBezTo>
                <a:cubicBezTo>
                  <a:pt x="7176541" y="5307455"/>
                  <a:pt x="7176541" y="5308392"/>
                  <a:pt x="7250555" y="5290591"/>
                </a:cubicBezTo>
                <a:cubicBezTo>
                  <a:pt x="7274914" y="5284970"/>
                  <a:pt x="7287094" y="5286844"/>
                  <a:pt x="7286156" y="5316824"/>
                </a:cubicBezTo>
                <a:close/>
                <a:moveTo>
                  <a:pt x="7446364" y="1796009"/>
                </a:moveTo>
                <a:cubicBezTo>
                  <a:pt x="7484776" y="1812873"/>
                  <a:pt x="7518504" y="1826926"/>
                  <a:pt x="7552232" y="1840980"/>
                </a:cubicBezTo>
                <a:cubicBezTo>
                  <a:pt x="7561601" y="1843790"/>
                  <a:pt x="7562538" y="1851285"/>
                  <a:pt x="7562538" y="1858780"/>
                </a:cubicBezTo>
                <a:cubicBezTo>
                  <a:pt x="7559727" y="1924362"/>
                  <a:pt x="7570033" y="1990881"/>
                  <a:pt x="7556917" y="2056463"/>
                </a:cubicBezTo>
                <a:cubicBezTo>
                  <a:pt x="7524126" y="2051779"/>
                  <a:pt x="7496019" y="2033978"/>
                  <a:pt x="7466039" y="2023672"/>
                </a:cubicBezTo>
                <a:cubicBezTo>
                  <a:pt x="7451985" y="2018988"/>
                  <a:pt x="7447301" y="2010556"/>
                  <a:pt x="7447301" y="1995566"/>
                </a:cubicBezTo>
                <a:cubicBezTo>
                  <a:pt x="7446364" y="1930921"/>
                  <a:pt x="7446364" y="1866275"/>
                  <a:pt x="7446364" y="1796009"/>
                </a:cubicBezTo>
                <a:close/>
                <a:moveTo>
                  <a:pt x="7553169" y="5391775"/>
                </a:moveTo>
                <a:cubicBezTo>
                  <a:pt x="7526936" y="5401144"/>
                  <a:pt x="7499766" y="5408639"/>
                  <a:pt x="7473534" y="5418945"/>
                </a:cubicBezTo>
                <a:cubicBezTo>
                  <a:pt x="7453859" y="5426440"/>
                  <a:pt x="7444490" y="5421755"/>
                  <a:pt x="7446364" y="5399270"/>
                </a:cubicBezTo>
                <a:cubicBezTo>
                  <a:pt x="7447301" y="5380532"/>
                  <a:pt x="7446364" y="5361794"/>
                  <a:pt x="7446364" y="5343057"/>
                </a:cubicBezTo>
                <a:cubicBezTo>
                  <a:pt x="7446364" y="5233441"/>
                  <a:pt x="7446364" y="5233441"/>
                  <a:pt x="7555043" y="5205334"/>
                </a:cubicBezTo>
                <a:cubicBezTo>
                  <a:pt x="7566285" y="5268106"/>
                  <a:pt x="7569096" y="5329941"/>
                  <a:pt x="7553169" y="5391775"/>
                </a:cubicBezTo>
                <a:close/>
                <a:moveTo>
                  <a:pt x="7783643" y="5277475"/>
                </a:moveTo>
                <a:cubicBezTo>
                  <a:pt x="7781769" y="5319635"/>
                  <a:pt x="7744294" y="5311203"/>
                  <a:pt x="7716187" y="5324319"/>
                </a:cubicBezTo>
                <a:cubicBezTo>
                  <a:pt x="7716187" y="5280285"/>
                  <a:pt x="7718998" y="5243747"/>
                  <a:pt x="7715250" y="5209082"/>
                </a:cubicBezTo>
                <a:cubicBezTo>
                  <a:pt x="7709629" y="5158490"/>
                  <a:pt x="7728366" y="5133195"/>
                  <a:pt x="7783643" y="5135068"/>
                </a:cubicBezTo>
                <a:cubicBezTo>
                  <a:pt x="7784580" y="5181912"/>
                  <a:pt x="7785516" y="5229694"/>
                  <a:pt x="7783643" y="5277475"/>
                </a:cubicBezTo>
                <a:close/>
                <a:moveTo>
                  <a:pt x="7785516" y="2021798"/>
                </a:moveTo>
                <a:cubicBezTo>
                  <a:pt x="7780832" y="2065832"/>
                  <a:pt x="7784580" y="2111739"/>
                  <a:pt x="7784580" y="2159521"/>
                </a:cubicBezTo>
                <a:cubicBezTo>
                  <a:pt x="7734925" y="2152026"/>
                  <a:pt x="7709629" y="2131414"/>
                  <a:pt x="7715250" y="2078948"/>
                </a:cubicBezTo>
                <a:cubicBezTo>
                  <a:pt x="7719934" y="2033041"/>
                  <a:pt x="7716187" y="1987134"/>
                  <a:pt x="7716187" y="1937479"/>
                </a:cubicBezTo>
                <a:cubicBezTo>
                  <a:pt x="7763968" y="1949658"/>
                  <a:pt x="7791138" y="1968396"/>
                  <a:pt x="7785516" y="2021798"/>
                </a:cubicBezTo>
                <a:close/>
                <a:moveTo>
                  <a:pt x="7997253" y="5208146"/>
                </a:moveTo>
                <a:cubicBezTo>
                  <a:pt x="7983199" y="5212830"/>
                  <a:pt x="7969146" y="5228757"/>
                  <a:pt x="7954156" y="5220325"/>
                </a:cubicBezTo>
                <a:cubicBezTo>
                  <a:pt x="7941039" y="5212830"/>
                  <a:pt x="7948534" y="5195029"/>
                  <a:pt x="7947598" y="5180976"/>
                </a:cubicBezTo>
                <a:cubicBezTo>
                  <a:pt x="7946661" y="5160364"/>
                  <a:pt x="7947598" y="5140690"/>
                  <a:pt x="7947598" y="5120078"/>
                </a:cubicBezTo>
                <a:cubicBezTo>
                  <a:pt x="7947598" y="5061054"/>
                  <a:pt x="7947598" y="5061054"/>
                  <a:pt x="8015990" y="5048875"/>
                </a:cubicBezTo>
                <a:cubicBezTo>
                  <a:pt x="8015990" y="5092908"/>
                  <a:pt x="8015990" y="5136005"/>
                  <a:pt x="8015990" y="5180039"/>
                </a:cubicBezTo>
                <a:cubicBezTo>
                  <a:pt x="8016927" y="5194092"/>
                  <a:pt x="8011306" y="5203461"/>
                  <a:pt x="7997253" y="5208146"/>
                </a:cubicBezTo>
                <a:close/>
                <a:moveTo>
                  <a:pt x="8015990" y="2234471"/>
                </a:moveTo>
                <a:cubicBezTo>
                  <a:pt x="8015053" y="2249462"/>
                  <a:pt x="8025359" y="2279442"/>
                  <a:pt x="8006621" y="2277568"/>
                </a:cubicBezTo>
                <a:cubicBezTo>
                  <a:pt x="7984136" y="2276631"/>
                  <a:pt x="7950408" y="2266325"/>
                  <a:pt x="7948534" y="2233534"/>
                </a:cubicBezTo>
                <a:cubicBezTo>
                  <a:pt x="7945724" y="2181069"/>
                  <a:pt x="7947598" y="2128603"/>
                  <a:pt x="7947598" y="2071453"/>
                </a:cubicBezTo>
                <a:cubicBezTo>
                  <a:pt x="7992568" y="2089254"/>
                  <a:pt x="8025359" y="2106118"/>
                  <a:pt x="8016927" y="2159521"/>
                </a:cubicBezTo>
                <a:cubicBezTo>
                  <a:pt x="8013180" y="2183880"/>
                  <a:pt x="8017864" y="2210112"/>
                  <a:pt x="8015990" y="2234471"/>
                </a:cubicBezTo>
                <a:close/>
                <a:moveTo>
                  <a:pt x="8393555" y="2548328"/>
                </a:moveTo>
                <a:cubicBezTo>
                  <a:pt x="8354206" y="2484620"/>
                  <a:pt x="8378565" y="2425596"/>
                  <a:pt x="8370133" y="2369383"/>
                </a:cubicBezTo>
                <a:cubicBezTo>
                  <a:pt x="8403860" y="2385310"/>
                  <a:pt x="8411356" y="2442460"/>
                  <a:pt x="8393555" y="2548328"/>
                </a:cubicBezTo>
                <a:close/>
                <a:moveTo>
                  <a:pt x="8202430" y="5109773"/>
                </a:moveTo>
                <a:cubicBezTo>
                  <a:pt x="8193999" y="5111646"/>
                  <a:pt x="8179945" y="5125699"/>
                  <a:pt x="8179008" y="5106025"/>
                </a:cubicBezTo>
                <a:cubicBezTo>
                  <a:pt x="8176197" y="5064802"/>
                  <a:pt x="8178071" y="5023579"/>
                  <a:pt x="8179008" y="4982356"/>
                </a:cubicBezTo>
                <a:cubicBezTo>
                  <a:pt x="8179008" y="4970176"/>
                  <a:pt x="8193061" y="4968303"/>
                  <a:pt x="8202430" y="4963618"/>
                </a:cubicBezTo>
                <a:cubicBezTo>
                  <a:pt x="8220231" y="5012336"/>
                  <a:pt x="8219295" y="5061054"/>
                  <a:pt x="8202430" y="5109773"/>
                </a:cubicBezTo>
                <a:close/>
                <a:moveTo>
                  <a:pt x="8211799" y="2403111"/>
                </a:moveTo>
                <a:cubicBezTo>
                  <a:pt x="8194935" y="2401237"/>
                  <a:pt x="8179008" y="2394679"/>
                  <a:pt x="8178071" y="2376878"/>
                </a:cubicBezTo>
                <a:cubicBezTo>
                  <a:pt x="8176197" y="2330034"/>
                  <a:pt x="8170576" y="2282253"/>
                  <a:pt x="8179945" y="2237282"/>
                </a:cubicBezTo>
                <a:cubicBezTo>
                  <a:pt x="8186504" y="2207302"/>
                  <a:pt x="8201493" y="2240093"/>
                  <a:pt x="8212736" y="2245714"/>
                </a:cubicBezTo>
                <a:cubicBezTo>
                  <a:pt x="8221168" y="2298180"/>
                  <a:pt x="8223042" y="2350645"/>
                  <a:pt x="8211799" y="2403111"/>
                </a:cubicBezTo>
                <a:close/>
                <a:moveTo>
                  <a:pt x="8382312" y="5006715"/>
                </a:moveTo>
                <a:cubicBezTo>
                  <a:pt x="8360764" y="5007652"/>
                  <a:pt x="8372007" y="4965492"/>
                  <a:pt x="8372943" y="4943944"/>
                </a:cubicBezTo>
                <a:cubicBezTo>
                  <a:pt x="8373881" y="4920522"/>
                  <a:pt x="8355143" y="4880236"/>
                  <a:pt x="8390744" y="4879298"/>
                </a:cubicBezTo>
                <a:cubicBezTo>
                  <a:pt x="8414166" y="4878362"/>
                  <a:pt x="8392618" y="4920522"/>
                  <a:pt x="8403860" y="4940196"/>
                </a:cubicBezTo>
                <a:cubicBezTo>
                  <a:pt x="8392618" y="4963618"/>
                  <a:pt x="8417913" y="5005778"/>
                  <a:pt x="8382312" y="5006715"/>
                </a:cubicBezTo>
                <a:close/>
                <a:moveTo>
                  <a:pt x="8757066" y="2723526"/>
                </a:moveTo>
                <a:cubicBezTo>
                  <a:pt x="8754256" y="2705725"/>
                  <a:pt x="8756129" y="2686050"/>
                  <a:pt x="8757066" y="2668249"/>
                </a:cubicBezTo>
                <a:cubicBezTo>
                  <a:pt x="8757066" y="2660754"/>
                  <a:pt x="8752382" y="2647638"/>
                  <a:pt x="8767372" y="2648575"/>
                </a:cubicBezTo>
                <a:cubicBezTo>
                  <a:pt x="8776741" y="2649511"/>
                  <a:pt x="8785173" y="2656070"/>
                  <a:pt x="8785173" y="2666376"/>
                </a:cubicBezTo>
                <a:cubicBezTo>
                  <a:pt x="8786110" y="2686987"/>
                  <a:pt x="8785173" y="2706662"/>
                  <a:pt x="8785173" y="2731958"/>
                </a:cubicBezTo>
                <a:cubicBezTo>
                  <a:pt x="8779552" y="2746948"/>
                  <a:pt x="8796415" y="2786297"/>
                  <a:pt x="8774867" y="2785360"/>
                </a:cubicBezTo>
                <a:cubicBezTo>
                  <a:pt x="8740202" y="2783486"/>
                  <a:pt x="8759877" y="2745074"/>
                  <a:pt x="8757066" y="2723526"/>
                </a:cubicBezTo>
                <a:close/>
                <a:moveTo>
                  <a:pt x="8562194" y="2514600"/>
                </a:moveTo>
                <a:cubicBezTo>
                  <a:pt x="8592174" y="2522095"/>
                  <a:pt x="8594985" y="2538959"/>
                  <a:pt x="8594985" y="2559571"/>
                </a:cubicBezTo>
                <a:cubicBezTo>
                  <a:pt x="8594985" y="2590488"/>
                  <a:pt x="8595922" y="2621405"/>
                  <a:pt x="8594048" y="2652322"/>
                </a:cubicBezTo>
                <a:cubicBezTo>
                  <a:pt x="8594048" y="2662628"/>
                  <a:pt x="8601543" y="2680429"/>
                  <a:pt x="8581868" y="2680429"/>
                </a:cubicBezTo>
                <a:cubicBezTo>
                  <a:pt x="8568752" y="2680429"/>
                  <a:pt x="8561257" y="2667313"/>
                  <a:pt x="8561257" y="2653259"/>
                </a:cubicBezTo>
                <a:cubicBezTo>
                  <a:pt x="8562194" y="2608289"/>
                  <a:pt x="8562194" y="2563318"/>
                  <a:pt x="8562194" y="2514600"/>
                </a:cubicBezTo>
                <a:close/>
                <a:moveTo>
                  <a:pt x="8572500" y="4899910"/>
                </a:moveTo>
                <a:cubicBezTo>
                  <a:pt x="8548141" y="4898973"/>
                  <a:pt x="8567815" y="4860561"/>
                  <a:pt x="8560320" y="4839949"/>
                </a:cubicBezTo>
                <a:cubicBezTo>
                  <a:pt x="8568752" y="4818401"/>
                  <a:pt x="8547204" y="4777178"/>
                  <a:pt x="8579995" y="4778115"/>
                </a:cubicBezTo>
                <a:cubicBezTo>
                  <a:pt x="8609038" y="4779052"/>
                  <a:pt x="8592174" y="4818401"/>
                  <a:pt x="8593111" y="4839949"/>
                </a:cubicBezTo>
                <a:cubicBezTo>
                  <a:pt x="8594048" y="4861498"/>
                  <a:pt x="8608102" y="4901784"/>
                  <a:pt x="8572500" y="4899910"/>
                </a:cubicBezTo>
                <a:close/>
                <a:moveTo>
                  <a:pt x="8785173" y="4754693"/>
                </a:moveTo>
                <a:cubicBezTo>
                  <a:pt x="8785173" y="4756567"/>
                  <a:pt x="8785173" y="4757503"/>
                  <a:pt x="8785173" y="4759377"/>
                </a:cubicBezTo>
                <a:cubicBezTo>
                  <a:pt x="8779552" y="4779052"/>
                  <a:pt x="8798289" y="4817464"/>
                  <a:pt x="8768309" y="4816527"/>
                </a:cubicBezTo>
                <a:cubicBezTo>
                  <a:pt x="8738328" y="4815590"/>
                  <a:pt x="8768309" y="4777178"/>
                  <a:pt x="8752382" y="4760314"/>
                </a:cubicBezTo>
                <a:cubicBezTo>
                  <a:pt x="8765498" y="4737829"/>
                  <a:pt x="8737392" y="4699417"/>
                  <a:pt x="8775804" y="4698480"/>
                </a:cubicBezTo>
                <a:cubicBezTo>
                  <a:pt x="8796415" y="4699417"/>
                  <a:pt x="8780488" y="4735955"/>
                  <a:pt x="8785173" y="4754693"/>
                </a:cubicBezTo>
                <a:close/>
                <a:moveTo>
                  <a:pt x="9017520" y="4662878"/>
                </a:moveTo>
                <a:cubicBezTo>
                  <a:pt x="9019394" y="4679742"/>
                  <a:pt x="9016583" y="4697543"/>
                  <a:pt x="9018457" y="4713470"/>
                </a:cubicBezTo>
                <a:cubicBezTo>
                  <a:pt x="9024078" y="4757503"/>
                  <a:pt x="8988477" y="4757503"/>
                  <a:pt x="8964118" y="4758440"/>
                </a:cubicBezTo>
                <a:cubicBezTo>
                  <a:pt x="8933200" y="4760314"/>
                  <a:pt x="8953812" y="4731271"/>
                  <a:pt x="8947254" y="4716281"/>
                </a:cubicBezTo>
                <a:cubicBezTo>
                  <a:pt x="8945380" y="4710659"/>
                  <a:pt x="8947254" y="4704101"/>
                  <a:pt x="8947254" y="4695669"/>
                </a:cubicBezTo>
                <a:cubicBezTo>
                  <a:pt x="8949128" y="4679742"/>
                  <a:pt x="8939759" y="4659130"/>
                  <a:pt x="8952875" y="4644141"/>
                </a:cubicBezTo>
                <a:cubicBezTo>
                  <a:pt x="8965991" y="4628213"/>
                  <a:pt x="8989413" y="4624466"/>
                  <a:pt x="9008151" y="4627276"/>
                </a:cubicBezTo>
                <a:cubicBezTo>
                  <a:pt x="9025952" y="4629150"/>
                  <a:pt x="9016583" y="4649762"/>
                  <a:pt x="9017520" y="4662878"/>
                </a:cubicBezTo>
                <a:close/>
                <a:moveTo>
                  <a:pt x="9017520" y="2800350"/>
                </a:moveTo>
                <a:cubicBezTo>
                  <a:pt x="9016583" y="2807845"/>
                  <a:pt x="9017520" y="2816277"/>
                  <a:pt x="9017520" y="2823772"/>
                </a:cubicBezTo>
                <a:cubicBezTo>
                  <a:pt x="9017520" y="2830331"/>
                  <a:pt x="9019394" y="2836889"/>
                  <a:pt x="9017520" y="2842510"/>
                </a:cubicBezTo>
                <a:cubicBezTo>
                  <a:pt x="9013773" y="2855626"/>
                  <a:pt x="9028763" y="2880922"/>
                  <a:pt x="9004404" y="2878112"/>
                </a:cubicBezTo>
                <a:cubicBezTo>
                  <a:pt x="8983792" y="2875301"/>
                  <a:pt x="8951001" y="2877175"/>
                  <a:pt x="8947254" y="2842510"/>
                </a:cubicBezTo>
                <a:cubicBezTo>
                  <a:pt x="8945380" y="2827520"/>
                  <a:pt x="8944443" y="2810656"/>
                  <a:pt x="8947254" y="2795666"/>
                </a:cubicBezTo>
                <a:cubicBezTo>
                  <a:pt x="8951001" y="2776928"/>
                  <a:pt x="8932264" y="2744137"/>
                  <a:pt x="8962244" y="2743200"/>
                </a:cubicBezTo>
                <a:cubicBezTo>
                  <a:pt x="8990351" y="2743200"/>
                  <a:pt x="9025952" y="2755380"/>
                  <a:pt x="9017520" y="2800350"/>
                </a:cubicBezTo>
                <a:close/>
                <a:moveTo>
                  <a:pt x="9195528" y="2825646"/>
                </a:moveTo>
                <a:cubicBezTo>
                  <a:pt x="9249868" y="2820962"/>
                  <a:pt x="9286406" y="2854690"/>
                  <a:pt x="9286406" y="2908092"/>
                </a:cubicBezTo>
                <a:cubicBezTo>
                  <a:pt x="9276101" y="2919335"/>
                  <a:pt x="9304207" y="2953063"/>
                  <a:pt x="9265795" y="2952126"/>
                </a:cubicBezTo>
                <a:cubicBezTo>
                  <a:pt x="9194592" y="2950252"/>
                  <a:pt x="9176791" y="2933388"/>
                  <a:pt x="9179602" y="2872490"/>
                </a:cubicBezTo>
                <a:cubicBezTo>
                  <a:pt x="9180538" y="2857500"/>
                  <a:pt x="9161801" y="2828457"/>
                  <a:pt x="9195528" y="2825646"/>
                </a:cubicBezTo>
                <a:close/>
                <a:moveTo>
                  <a:pt x="9286406" y="4627276"/>
                </a:moveTo>
                <a:cubicBezTo>
                  <a:pt x="9286406" y="4690048"/>
                  <a:pt x="9274227" y="4704101"/>
                  <a:pt x="9199276" y="4702227"/>
                </a:cubicBezTo>
                <a:cubicBezTo>
                  <a:pt x="9153368" y="4701290"/>
                  <a:pt x="9182412" y="4659130"/>
                  <a:pt x="9180538" y="4637582"/>
                </a:cubicBezTo>
                <a:cubicBezTo>
                  <a:pt x="9175854" y="4584180"/>
                  <a:pt x="9199276" y="4564505"/>
                  <a:pt x="9264858" y="4569190"/>
                </a:cubicBezTo>
                <a:cubicBezTo>
                  <a:pt x="9308892" y="4572000"/>
                  <a:pt x="9274227" y="4611350"/>
                  <a:pt x="9286406" y="4627276"/>
                </a:cubicBezTo>
                <a:close/>
                <a:moveTo>
                  <a:pt x="9555292" y="4579495"/>
                </a:moveTo>
                <a:cubicBezTo>
                  <a:pt x="9555292" y="4645077"/>
                  <a:pt x="9541239" y="4658194"/>
                  <a:pt x="9470036" y="4653509"/>
                </a:cubicBezTo>
                <a:cubicBezTo>
                  <a:pt x="9429750" y="4650699"/>
                  <a:pt x="9451298" y="4615097"/>
                  <a:pt x="9450361" y="4596359"/>
                </a:cubicBezTo>
                <a:cubicBezTo>
                  <a:pt x="9447551" y="4532651"/>
                  <a:pt x="9458793" y="4521409"/>
                  <a:pt x="9534681" y="4525156"/>
                </a:cubicBezTo>
                <a:cubicBezTo>
                  <a:pt x="9576841" y="4527967"/>
                  <a:pt x="9544050" y="4565442"/>
                  <a:pt x="9555292" y="4579495"/>
                </a:cubicBezTo>
                <a:close/>
                <a:moveTo>
                  <a:pt x="9531870" y="3004591"/>
                </a:moveTo>
                <a:cubicBezTo>
                  <a:pt x="9460667" y="3001780"/>
                  <a:pt x="9449424" y="2994285"/>
                  <a:pt x="9449424" y="2935261"/>
                </a:cubicBezTo>
                <a:cubicBezTo>
                  <a:pt x="9458793" y="2924956"/>
                  <a:pt x="9430687" y="2894039"/>
                  <a:pt x="9469099" y="2894039"/>
                </a:cubicBezTo>
                <a:cubicBezTo>
                  <a:pt x="9538429" y="2894976"/>
                  <a:pt x="9558103" y="2909966"/>
                  <a:pt x="9555292" y="2962431"/>
                </a:cubicBezTo>
                <a:cubicBezTo>
                  <a:pt x="9553418" y="2978358"/>
                  <a:pt x="9570282" y="3006465"/>
                  <a:pt x="9531870" y="3004591"/>
                </a:cubicBezTo>
                <a:close/>
                <a:moveTo>
                  <a:pt x="10018114" y="2974611"/>
                </a:moveTo>
                <a:cubicBezTo>
                  <a:pt x="10090254" y="2977421"/>
                  <a:pt x="10095875" y="2979295"/>
                  <a:pt x="10095875" y="3033634"/>
                </a:cubicBezTo>
                <a:cubicBezTo>
                  <a:pt x="10096812" y="3048625"/>
                  <a:pt x="10100559" y="3070173"/>
                  <a:pt x="10064958" y="3068299"/>
                </a:cubicBezTo>
                <a:cubicBezTo>
                  <a:pt x="9990944" y="3065489"/>
                  <a:pt x="9987196" y="3064552"/>
                  <a:pt x="9987196" y="3015834"/>
                </a:cubicBezTo>
                <a:cubicBezTo>
                  <a:pt x="9987196" y="2994285"/>
                  <a:pt x="9981575" y="2972737"/>
                  <a:pt x="10018114" y="2974611"/>
                </a:cubicBezTo>
                <a:close/>
                <a:moveTo>
                  <a:pt x="9740796" y="2942757"/>
                </a:moveTo>
                <a:cubicBezTo>
                  <a:pt x="9810125" y="2943694"/>
                  <a:pt x="9825116" y="2952126"/>
                  <a:pt x="9825116" y="2998033"/>
                </a:cubicBezTo>
                <a:cubicBezTo>
                  <a:pt x="9822305" y="3016771"/>
                  <a:pt x="9836358" y="3044877"/>
                  <a:pt x="9794198" y="3042067"/>
                </a:cubicBezTo>
                <a:cubicBezTo>
                  <a:pt x="9723932" y="3037382"/>
                  <a:pt x="9716436" y="3035508"/>
                  <a:pt x="9719247" y="2985854"/>
                </a:cubicBezTo>
                <a:cubicBezTo>
                  <a:pt x="9720184" y="2969926"/>
                  <a:pt x="9703321" y="2941820"/>
                  <a:pt x="9740796" y="2942757"/>
                </a:cubicBezTo>
                <a:close/>
                <a:moveTo>
                  <a:pt x="9742669" y="4619781"/>
                </a:moveTo>
                <a:cubicBezTo>
                  <a:pt x="9695825" y="4617908"/>
                  <a:pt x="9730489" y="4578559"/>
                  <a:pt x="9718311" y="4563568"/>
                </a:cubicBezTo>
                <a:cubicBezTo>
                  <a:pt x="9718311" y="4498923"/>
                  <a:pt x="9723932" y="4493302"/>
                  <a:pt x="9798883" y="4495176"/>
                </a:cubicBezTo>
                <a:cubicBezTo>
                  <a:pt x="9850411" y="4496112"/>
                  <a:pt x="9822305" y="4537335"/>
                  <a:pt x="9824178" y="4557947"/>
                </a:cubicBezTo>
                <a:cubicBezTo>
                  <a:pt x="9827926" y="4616034"/>
                  <a:pt x="9818557" y="4622592"/>
                  <a:pt x="9742669" y="4619781"/>
                </a:cubicBezTo>
                <a:close/>
                <a:moveTo>
                  <a:pt x="10019987" y="4595422"/>
                </a:moveTo>
                <a:cubicBezTo>
                  <a:pt x="9965649" y="4597296"/>
                  <a:pt x="9995628" y="4557947"/>
                  <a:pt x="9987196" y="4540146"/>
                </a:cubicBezTo>
                <a:cubicBezTo>
                  <a:pt x="9987196" y="4473627"/>
                  <a:pt x="9987196" y="4475501"/>
                  <a:pt x="10063084" y="4473627"/>
                </a:cubicBezTo>
                <a:cubicBezTo>
                  <a:pt x="10115550" y="4471753"/>
                  <a:pt x="10094938" y="4509229"/>
                  <a:pt x="10095875" y="4531714"/>
                </a:cubicBezTo>
                <a:cubicBezTo>
                  <a:pt x="10097749" y="4593548"/>
                  <a:pt x="10094938" y="4592612"/>
                  <a:pt x="10019987" y="4595422"/>
                </a:cubicBezTo>
                <a:close/>
                <a:moveTo>
                  <a:pt x="10255145" y="3024266"/>
                </a:moveTo>
                <a:cubicBezTo>
                  <a:pt x="10261704" y="2972737"/>
                  <a:pt x="10296368" y="3001780"/>
                  <a:pt x="10317917" y="2998033"/>
                </a:cubicBezTo>
                <a:cubicBezTo>
                  <a:pt x="10367571" y="2990538"/>
                  <a:pt x="10366635" y="3023329"/>
                  <a:pt x="10365698" y="3058930"/>
                </a:cubicBezTo>
                <a:cubicBezTo>
                  <a:pt x="10363825" y="3102964"/>
                  <a:pt x="10333844" y="3078605"/>
                  <a:pt x="10316043" y="3082353"/>
                </a:cubicBezTo>
                <a:cubicBezTo>
                  <a:pt x="10271073" y="3087974"/>
                  <a:pt x="10249524" y="3074858"/>
                  <a:pt x="10255145" y="3024266"/>
                </a:cubicBezTo>
                <a:close/>
                <a:moveTo>
                  <a:pt x="10294495" y="4577622"/>
                </a:moveTo>
                <a:cubicBezTo>
                  <a:pt x="10240155" y="4580432"/>
                  <a:pt x="10260767" y="4543894"/>
                  <a:pt x="10257020" y="4522345"/>
                </a:cubicBezTo>
                <a:cubicBezTo>
                  <a:pt x="10257020" y="4460511"/>
                  <a:pt x="10257020" y="4462385"/>
                  <a:pt x="10334780" y="4460511"/>
                </a:cubicBezTo>
                <a:cubicBezTo>
                  <a:pt x="10384436" y="4459574"/>
                  <a:pt x="10364761" y="4494239"/>
                  <a:pt x="10364761" y="4515787"/>
                </a:cubicBezTo>
                <a:cubicBezTo>
                  <a:pt x="10366635" y="4576685"/>
                  <a:pt x="10365698" y="4573874"/>
                  <a:pt x="10294495" y="4577622"/>
                </a:cubicBezTo>
                <a:close/>
                <a:moveTo>
                  <a:pt x="10633647" y="4510166"/>
                </a:moveTo>
                <a:cubicBezTo>
                  <a:pt x="10632710" y="4564505"/>
                  <a:pt x="10632710" y="4561694"/>
                  <a:pt x="10566192" y="4566379"/>
                </a:cubicBezTo>
                <a:cubicBezTo>
                  <a:pt x="10512789" y="4570126"/>
                  <a:pt x="10529653" y="4534525"/>
                  <a:pt x="10525905" y="4497049"/>
                </a:cubicBezTo>
                <a:cubicBezTo>
                  <a:pt x="10510915" y="4449268"/>
                  <a:pt x="10551202" y="4456763"/>
                  <a:pt x="10588677" y="4453016"/>
                </a:cubicBezTo>
                <a:cubicBezTo>
                  <a:pt x="10639268" y="4448331"/>
                  <a:pt x="10633647" y="4478312"/>
                  <a:pt x="10633647" y="4510166"/>
                </a:cubicBezTo>
                <a:close/>
                <a:moveTo>
                  <a:pt x="10634584" y="3056120"/>
                </a:moveTo>
                <a:cubicBezTo>
                  <a:pt x="10632710" y="3090784"/>
                  <a:pt x="10620530" y="3098280"/>
                  <a:pt x="10590551" y="3094532"/>
                </a:cubicBezTo>
                <a:cubicBezTo>
                  <a:pt x="10559633" y="3090784"/>
                  <a:pt x="10522157" y="3103901"/>
                  <a:pt x="10524969" y="3045814"/>
                </a:cubicBezTo>
                <a:cubicBezTo>
                  <a:pt x="10527780" y="3001780"/>
                  <a:pt x="10551202" y="3010212"/>
                  <a:pt x="10580245" y="3011149"/>
                </a:cubicBezTo>
                <a:cubicBezTo>
                  <a:pt x="10609288" y="3009276"/>
                  <a:pt x="10637395" y="3006465"/>
                  <a:pt x="10634584" y="3056120"/>
                </a:cubicBezTo>
                <a:close/>
                <a:moveTo>
                  <a:pt x="10844446" y="3015834"/>
                </a:moveTo>
                <a:cubicBezTo>
                  <a:pt x="10873489" y="3017708"/>
                  <a:pt x="10906280" y="3006465"/>
                  <a:pt x="10904407" y="3059867"/>
                </a:cubicBezTo>
                <a:cubicBezTo>
                  <a:pt x="10903470" y="3106712"/>
                  <a:pt x="10877237" y="3098280"/>
                  <a:pt x="10845383" y="3098280"/>
                </a:cubicBezTo>
                <a:cubicBezTo>
                  <a:pt x="10819151" y="3100153"/>
                  <a:pt x="10792918" y="3102964"/>
                  <a:pt x="10794792" y="3055183"/>
                </a:cubicBezTo>
                <a:cubicBezTo>
                  <a:pt x="10796665" y="3014897"/>
                  <a:pt x="10815403" y="3013960"/>
                  <a:pt x="10844446" y="3015834"/>
                </a:cubicBezTo>
                <a:close/>
                <a:moveTo>
                  <a:pt x="10840698" y="4558884"/>
                </a:moveTo>
                <a:cubicBezTo>
                  <a:pt x="10788233" y="4566379"/>
                  <a:pt x="10800413" y="4530777"/>
                  <a:pt x="10796665" y="4500797"/>
                </a:cubicBezTo>
                <a:cubicBezTo>
                  <a:pt x="10790108" y="4449268"/>
                  <a:pt x="10819151" y="4448331"/>
                  <a:pt x="10856626" y="4453953"/>
                </a:cubicBezTo>
                <a:cubicBezTo>
                  <a:pt x="10909092" y="4439899"/>
                  <a:pt x="10900659" y="4476438"/>
                  <a:pt x="10904407" y="4510166"/>
                </a:cubicBezTo>
                <a:cubicBezTo>
                  <a:pt x="10911903" y="4569190"/>
                  <a:pt x="10872553" y="4554199"/>
                  <a:pt x="10840698" y="4558884"/>
                </a:cubicBezTo>
                <a:close/>
                <a:moveTo>
                  <a:pt x="11131133" y="3018645"/>
                </a:moveTo>
                <a:cubicBezTo>
                  <a:pt x="11152682" y="3015834"/>
                  <a:pt x="11176104" y="3017708"/>
                  <a:pt x="11175167" y="3062678"/>
                </a:cubicBezTo>
                <a:cubicBezTo>
                  <a:pt x="11174230" y="3102027"/>
                  <a:pt x="11157366" y="3105775"/>
                  <a:pt x="11127386" y="3102964"/>
                </a:cubicBezTo>
                <a:cubicBezTo>
                  <a:pt x="11098342" y="3100153"/>
                  <a:pt x="11062741" y="3115144"/>
                  <a:pt x="11062741" y="3058930"/>
                </a:cubicBezTo>
                <a:cubicBezTo>
                  <a:pt x="11063678" y="3009276"/>
                  <a:pt x="11093657" y="3020518"/>
                  <a:pt x="11131133" y="3018645"/>
                </a:cubicBezTo>
                <a:close/>
                <a:moveTo>
                  <a:pt x="11175167" y="4504544"/>
                </a:moveTo>
                <a:cubicBezTo>
                  <a:pt x="11171419" y="4543894"/>
                  <a:pt x="11168608" y="4570126"/>
                  <a:pt x="11122702" y="4555136"/>
                </a:cubicBezTo>
                <a:cubicBezTo>
                  <a:pt x="11080542" y="4564505"/>
                  <a:pt x="11058056" y="4555136"/>
                  <a:pt x="11063678" y="4507355"/>
                </a:cubicBezTo>
                <a:cubicBezTo>
                  <a:pt x="11067425" y="4477375"/>
                  <a:pt x="11059930" y="4447395"/>
                  <a:pt x="11107711" y="4453953"/>
                </a:cubicBezTo>
                <a:cubicBezTo>
                  <a:pt x="11141440" y="4458637"/>
                  <a:pt x="11179852" y="4443647"/>
                  <a:pt x="11175167" y="4504544"/>
                </a:cubicBezTo>
                <a:close/>
                <a:moveTo>
                  <a:pt x="11443116" y="4526093"/>
                </a:moveTo>
                <a:cubicBezTo>
                  <a:pt x="11439368" y="4585117"/>
                  <a:pt x="11395335" y="4553263"/>
                  <a:pt x="11369102" y="4556073"/>
                </a:cubicBezTo>
                <a:cubicBezTo>
                  <a:pt x="11311016" y="4562631"/>
                  <a:pt x="11338185" y="4515787"/>
                  <a:pt x="11334438" y="4491428"/>
                </a:cubicBezTo>
                <a:cubicBezTo>
                  <a:pt x="11326942" y="4443647"/>
                  <a:pt x="11363481" y="4462385"/>
                  <a:pt x="11384092" y="4459574"/>
                </a:cubicBezTo>
                <a:cubicBezTo>
                  <a:pt x="11446864" y="4464258"/>
                  <a:pt x="11446864" y="4464258"/>
                  <a:pt x="11443116" y="4526093"/>
                </a:cubicBezTo>
                <a:close/>
              </a:path>
            </a:pathLst>
          </a:custGeom>
          <a:solidFill>
            <a:srgbClr val="1D1D1D"/>
          </a:solidFill>
          <a:ln w="93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68217D0-28EA-4043-8B39-8E13A3019F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960" y="1037407"/>
            <a:ext cx="4733876" cy="4779579"/>
          </a:xfrm>
          <a:custGeom>
            <a:avLst/>
            <a:gdLst>
              <a:gd name="connsiteX0" fmla="*/ 439926 w 4733876"/>
              <a:gd name="connsiteY0" fmla="*/ 0 h 4779579"/>
              <a:gd name="connsiteX1" fmla="*/ 4390400 w 4733876"/>
              <a:gd name="connsiteY1" fmla="*/ 440311 h 4779579"/>
              <a:gd name="connsiteX2" fmla="*/ 4733876 w 4733876"/>
              <a:gd name="connsiteY2" fmla="*/ 808332 h 4779579"/>
              <a:gd name="connsiteX3" fmla="*/ 4733876 w 4733876"/>
              <a:gd name="connsiteY3" fmla="*/ 4291387 h 4779579"/>
              <a:gd name="connsiteX4" fmla="*/ 4519326 w 4733876"/>
              <a:gd name="connsiteY4" fmla="*/ 4512013 h 4779579"/>
              <a:gd name="connsiteX5" fmla="*/ 439926 w 4733876"/>
              <a:gd name="connsiteY5" fmla="*/ 4779579 h 4779579"/>
              <a:gd name="connsiteX6" fmla="*/ 0 w 4733876"/>
              <a:gd name="connsiteY6" fmla="*/ 4359923 h 4779579"/>
              <a:gd name="connsiteX7" fmla="*/ 0 w 4733876"/>
              <a:gd name="connsiteY7" fmla="*/ 419657 h 4779579"/>
              <a:gd name="connsiteX8" fmla="*/ 439926 w 4733876"/>
              <a:gd name="connsiteY8" fmla="*/ 0 h 477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33876" h="4779579">
                <a:moveTo>
                  <a:pt x="439926" y="0"/>
                </a:moveTo>
                <a:lnTo>
                  <a:pt x="4390400" y="440311"/>
                </a:lnTo>
                <a:cubicBezTo>
                  <a:pt x="4586251" y="461905"/>
                  <a:pt x="4733876" y="620566"/>
                  <a:pt x="4733876" y="808332"/>
                </a:cubicBezTo>
                <a:lnTo>
                  <a:pt x="4733876" y="4291387"/>
                </a:lnTo>
                <a:cubicBezTo>
                  <a:pt x="4733876" y="4407802"/>
                  <a:pt x="4640380" y="4504503"/>
                  <a:pt x="4519326" y="4512013"/>
                </a:cubicBezTo>
                <a:lnTo>
                  <a:pt x="439926" y="4779579"/>
                </a:lnTo>
                <a:cubicBezTo>
                  <a:pt x="196835" y="4779579"/>
                  <a:pt x="0" y="4591813"/>
                  <a:pt x="0" y="4359923"/>
                </a:cubicBezTo>
                <a:lnTo>
                  <a:pt x="0" y="419657"/>
                </a:lnTo>
                <a:cubicBezTo>
                  <a:pt x="0" y="187766"/>
                  <a:pt x="196835" y="0"/>
                  <a:pt x="4399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2FF4C8-29AE-488D-8ED6-E429A1F347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31266" y="1655156"/>
            <a:ext cx="2068733" cy="3779726"/>
          </a:xfrm>
          <a:custGeom>
            <a:avLst/>
            <a:gdLst>
              <a:gd name="connsiteX0" fmla="*/ 184040 w 2068733"/>
              <a:gd name="connsiteY0" fmla="*/ 0 h 3779726"/>
              <a:gd name="connsiteX1" fmla="*/ 200771 w 2068733"/>
              <a:gd name="connsiteY1" fmla="*/ 939 h 3779726"/>
              <a:gd name="connsiteX2" fmla="*/ 1918155 w 2068733"/>
              <a:gd name="connsiteY2" fmla="*/ 347367 h 3779726"/>
              <a:gd name="connsiteX3" fmla="*/ 2068733 w 2068733"/>
              <a:gd name="connsiteY3" fmla="*/ 638404 h 3779726"/>
              <a:gd name="connsiteX4" fmla="*/ 2068733 w 2068733"/>
              <a:gd name="connsiteY4" fmla="*/ 3392928 h 3779726"/>
              <a:gd name="connsiteX5" fmla="*/ 1974253 w 2068733"/>
              <a:gd name="connsiteY5" fmla="*/ 3567550 h 3779726"/>
              <a:gd name="connsiteX6" fmla="*/ 197819 w 2068733"/>
              <a:gd name="connsiteY6" fmla="*/ 3778787 h 3779726"/>
              <a:gd name="connsiteX7" fmla="*/ 186994 w 2068733"/>
              <a:gd name="connsiteY7" fmla="*/ 3779726 h 3779726"/>
              <a:gd name="connsiteX8" fmla="*/ 0 w 2068733"/>
              <a:gd name="connsiteY8" fmla="*/ 3448319 h 3779726"/>
              <a:gd name="connsiteX9" fmla="*/ 0 w 2068733"/>
              <a:gd name="connsiteY9" fmla="*/ 331407 h 3779726"/>
              <a:gd name="connsiteX10" fmla="*/ 184040 w 2068733"/>
              <a:gd name="connsiteY10" fmla="*/ 0 h 37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8733" h="3779726">
                <a:moveTo>
                  <a:pt x="184040" y="0"/>
                </a:moveTo>
                <a:cubicBezTo>
                  <a:pt x="189946" y="0"/>
                  <a:pt x="194866" y="0"/>
                  <a:pt x="200771" y="939"/>
                </a:cubicBezTo>
                <a:lnTo>
                  <a:pt x="1918155" y="347367"/>
                </a:lnTo>
                <a:cubicBezTo>
                  <a:pt x="2003778" y="364266"/>
                  <a:pt x="2068733" y="490069"/>
                  <a:pt x="2068733" y="638404"/>
                </a:cubicBezTo>
                <a:lnTo>
                  <a:pt x="2068733" y="3392928"/>
                </a:lnTo>
                <a:cubicBezTo>
                  <a:pt x="2067750" y="3485872"/>
                  <a:pt x="2027399" y="3560979"/>
                  <a:pt x="1974253" y="3567550"/>
                </a:cubicBezTo>
                <a:lnTo>
                  <a:pt x="197819" y="3778787"/>
                </a:lnTo>
                <a:cubicBezTo>
                  <a:pt x="193882" y="3778787"/>
                  <a:pt x="190930" y="3779726"/>
                  <a:pt x="186994" y="3779726"/>
                </a:cubicBezTo>
                <a:cubicBezTo>
                  <a:pt x="83655" y="3775032"/>
                  <a:pt x="0" y="3628574"/>
                  <a:pt x="0" y="3448319"/>
                </a:cubicBezTo>
                <a:lnTo>
                  <a:pt x="0" y="331407"/>
                </a:lnTo>
                <a:cubicBezTo>
                  <a:pt x="0" y="54452"/>
                  <a:pt x="81686" y="7511"/>
                  <a:pt x="184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665FCFB-5657-442D-9E5F-1D6BFB9AC8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58449" y="2142846"/>
            <a:ext cx="802100" cy="2975804"/>
          </a:xfrm>
          <a:custGeom>
            <a:avLst/>
            <a:gdLst>
              <a:gd name="connsiteX0" fmla="*/ 70265 w 802100"/>
              <a:gd name="connsiteY0" fmla="*/ 110 h 2975804"/>
              <a:gd name="connsiteX1" fmla="*/ 102354 w 802100"/>
              <a:gd name="connsiteY1" fmla="*/ 3317 h 2975804"/>
              <a:gd name="connsiteX2" fmla="*/ 763718 w 802100"/>
              <a:gd name="connsiteY2" fmla="*/ 268067 h 2975804"/>
              <a:gd name="connsiteX3" fmla="*/ 802100 w 802100"/>
              <a:gd name="connsiteY3" fmla="*/ 376971 h 2975804"/>
              <a:gd name="connsiteX4" fmla="*/ 802100 w 802100"/>
              <a:gd name="connsiteY4" fmla="*/ 2697756 h 2975804"/>
              <a:gd name="connsiteX5" fmla="*/ 762734 w 802100"/>
              <a:gd name="connsiteY5" fmla="*/ 2807599 h 2975804"/>
              <a:gd name="connsiteX6" fmla="*/ 149595 w 802100"/>
              <a:gd name="connsiteY6" fmla="*/ 2973772 h 2975804"/>
              <a:gd name="connsiteX7" fmla="*/ 140736 w 802100"/>
              <a:gd name="connsiteY7" fmla="*/ 2974711 h 2975804"/>
              <a:gd name="connsiteX8" fmla="*/ 0 w 802100"/>
              <a:gd name="connsiteY8" fmla="*/ 2875195 h 2975804"/>
              <a:gd name="connsiteX9" fmla="*/ 0 w 802100"/>
              <a:gd name="connsiteY9" fmla="*/ 115976 h 2975804"/>
              <a:gd name="connsiteX10" fmla="*/ 70265 w 802100"/>
              <a:gd name="connsiteY10" fmla="*/ 110 h 297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2100" h="2975804">
                <a:moveTo>
                  <a:pt x="70265" y="110"/>
                </a:moveTo>
                <a:cubicBezTo>
                  <a:pt x="79657" y="-350"/>
                  <a:pt x="90298" y="618"/>
                  <a:pt x="102354" y="3317"/>
                </a:cubicBezTo>
                <a:lnTo>
                  <a:pt x="763718" y="268067"/>
                </a:lnTo>
                <a:cubicBezTo>
                  <a:pt x="784386" y="268067"/>
                  <a:pt x="802100" y="316886"/>
                  <a:pt x="802100" y="376971"/>
                </a:cubicBezTo>
                <a:lnTo>
                  <a:pt x="802100" y="2697756"/>
                </a:lnTo>
                <a:cubicBezTo>
                  <a:pt x="801116" y="2758780"/>
                  <a:pt x="784386" y="2807599"/>
                  <a:pt x="762734" y="2807599"/>
                </a:cubicBezTo>
                <a:lnTo>
                  <a:pt x="149595" y="2973772"/>
                </a:lnTo>
                <a:cubicBezTo>
                  <a:pt x="146642" y="2974711"/>
                  <a:pt x="143689" y="2973772"/>
                  <a:pt x="140736" y="2974711"/>
                </a:cubicBezTo>
                <a:cubicBezTo>
                  <a:pt x="65940" y="2984099"/>
                  <a:pt x="0" y="2931524"/>
                  <a:pt x="0" y="2875195"/>
                </a:cubicBezTo>
                <a:lnTo>
                  <a:pt x="0" y="115976"/>
                </a:lnTo>
                <a:cubicBezTo>
                  <a:pt x="0" y="76546"/>
                  <a:pt x="4521" y="3332"/>
                  <a:pt x="70265" y="1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5FB669C-0BC3-4BE6-93AD-58A6DA814AD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31413" y="2502584"/>
            <a:ext cx="369683" cy="2376282"/>
          </a:xfrm>
          <a:custGeom>
            <a:avLst/>
            <a:gdLst>
              <a:gd name="connsiteX0" fmla="*/ 37675 w 369683"/>
              <a:gd name="connsiteY0" fmla="*/ 12 h 2376282"/>
              <a:gd name="connsiteX1" fmla="*/ 55113 w 369683"/>
              <a:gd name="connsiteY1" fmla="*/ 5029 h 2376282"/>
              <a:gd name="connsiteX2" fmla="*/ 348398 w 369683"/>
              <a:gd name="connsiteY2" fmla="*/ 178711 h 2376282"/>
              <a:gd name="connsiteX3" fmla="*/ 366114 w 369683"/>
              <a:gd name="connsiteY3" fmla="*/ 266962 h 2376282"/>
              <a:gd name="connsiteX4" fmla="*/ 366114 w 369683"/>
              <a:gd name="connsiteY4" fmla="*/ 2170907 h 2376282"/>
              <a:gd name="connsiteX5" fmla="*/ 347414 w 369683"/>
              <a:gd name="connsiteY5" fmla="*/ 2259157 h 2376282"/>
              <a:gd name="connsiteX6" fmla="*/ 50193 w 369683"/>
              <a:gd name="connsiteY6" fmla="*/ 2373694 h 2376282"/>
              <a:gd name="connsiteX7" fmla="*/ 2953 w 369683"/>
              <a:gd name="connsiteY7" fmla="*/ 2347407 h 2376282"/>
              <a:gd name="connsiteX8" fmla="*/ 0 w 369683"/>
              <a:gd name="connsiteY8" fmla="*/ 2298587 h 2376282"/>
              <a:gd name="connsiteX9" fmla="*/ 0 w 369683"/>
              <a:gd name="connsiteY9" fmla="*/ 70747 h 2376282"/>
              <a:gd name="connsiteX10" fmla="*/ 1968 w 369683"/>
              <a:gd name="connsiteY10" fmla="*/ 30376 h 2376282"/>
              <a:gd name="connsiteX11" fmla="*/ 37675 w 369683"/>
              <a:gd name="connsiteY11" fmla="*/ 12 h 237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9683" h="2376282">
                <a:moveTo>
                  <a:pt x="37675" y="12"/>
                </a:moveTo>
                <a:cubicBezTo>
                  <a:pt x="43488" y="158"/>
                  <a:pt x="49454" y="1743"/>
                  <a:pt x="55113" y="5029"/>
                </a:cubicBezTo>
                <a:lnTo>
                  <a:pt x="348398" y="178711"/>
                </a:lnTo>
                <a:cubicBezTo>
                  <a:pt x="358240" y="178711"/>
                  <a:pt x="366114" y="218142"/>
                  <a:pt x="366114" y="266962"/>
                </a:cubicBezTo>
                <a:lnTo>
                  <a:pt x="366114" y="2170907"/>
                </a:lnTo>
                <a:cubicBezTo>
                  <a:pt x="365129" y="2219726"/>
                  <a:pt x="382845" y="2246014"/>
                  <a:pt x="347414" y="2259157"/>
                </a:cubicBezTo>
                <a:lnTo>
                  <a:pt x="50193" y="2373694"/>
                </a:lnTo>
                <a:cubicBezTo>
                  <a:pt x="29526" y="2382143"/>
                  <a:pt x="5905" y="2369000"/>
                  <a:pt x="2953" y="2347407"/>
                </a:cubicBezTo>
                <a:cubicBezTo>
                  <a:pt x="984" y="2333324"/>
                  <a:pt x="0" y="2316425"/>
                  <a:pt x="0" y="2298587"/>
                </a:cubicBezTo>
                <a:lnTo>
                  <a:pt x="0" y="70747"/>
                </a:lnTo>
                <a:cubicBezTo>
                  <a:pt x="0" y="55725"/>
                  <a:pt x="984" y="42581"/>
                  <a:pt x="1968" y="30376"/>
                </a:cubicBezTo>
                <a:cubicBezTo>
                  <a:pt x="4182" y="12070"/>
                  <a:pt x="20237" y="-429"/>
                  <a:pt x="37675" y="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F4B8359-6FC5-4504-BA6E-B7A7E9378ED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940828" y="2755462"/>
            <a:ext cx="290332" cy="1962152"/>
          </a:xfrm>
          <a:custGeom>
            <a:avLst/>
            <a:gdLst>
              <a:gd name="connsiteX0" fmla="*/ 13779 w 290332"/>
              <a:gd name="connsiteY0" fmla="*/ 0 h 1962152"/>
              <a:gd name="connsiteX1" fmla="*/ 276554 w 290332"/>
              <a:gd name="connsiteY1" fmla="*/ 141764 h 1962152"/>
              <a:gd name="connsiteX2" fmla="*/ 290332 w 290332"/>
              <a:gd name="connsiteY2" fmla="*/ 214053 h 1962152"/>
              <a:gd name="connsiteX3" fmla="*/ 290332 w 290332"/>
              <a:gd name="connsiteY3" fmla="*/ 1800674 h 1962152"/>
              <a:gd name="connsiteX4" fmla="*/ 276554 w 290332"/>
              <a:gd name="connsiteY4" fmla="*/ 1872025 h 1962152"/>
              <a:gd name="connsiteX5" fmla="*/ 13779 w 290332"/>
              <a:gd name="connsiteY5" fmla="*/ 1962152 h 1962152"/>
              <a:gd name="connsiteX6" fmla="*/ 0 w 290332"/>
              <a:gd name="connsiteY6" fmla="*/ 1889863 h 1962152"/>
              <a:gd name="connsiteX7" fmla="*/ 0 w 290332"/>
              <a:gd name="connsiteY7" fmla="*/ 72290 h 1962152"/>
              <a:gd name="connsiteX8" fmla="*/ 13779 w 290332"/>
              <a:gd name="connsiteY8" fmla="*/ 0 h 19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332" h="1962152">
                <a:moveTo>
                  <a:pt x="13779" y="0"/>
                </a:moveTo>
                <a:lnTo>
                  <a:pt x="276554" y="141764"/>
                </a:lnTo>
                <a:cubicBezTo>
                  <a:pt x="284428" y="141764"/>
                  <a:pt x="290332" y="173684"/>
                  <a:pt x="290332" y="214053"/>
                </a:cubicBezTo>
                <a:lnTo>
                  <a:pt x="290332" y="1800674"/>
                </a:lnTo>
                <a:cubicBezTo>
                  <a:pt x="290332" y="1840105"/>
                  <a:pt x="284428" y="1872025"/>
                  <a:pt x="276554" y="1872025"/>
                </a:cubicBezTo>
                <a:lnTo>
                  <a:pt x="13779" y="1962152"/>
                </a:lnTo>
                <a:cubicBezTo>
                  <a:pt x="5905" y="1962152"/>
                  <a:pt x="0" y="1930232"/>
                  <a:pt x="0" y="1889863"/>
                </a:cubicBezTo>
                <a:lnTo>
                  <a:pt x="0" y="72290"/>
                </a:lnTo>
                <a:cubicBezTo>
                  <a:pt x="0" y="32859"/>
                  <a:pt x="5905" y="0"/>
                  <a:pt x="1377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E678530-3EB0-4911-AF3A-F1DBE1AC15E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61668" y="2927268"/>
            <a:ext cx="411385" cy="1672056"/>
          </a:xfrm>
          <a:custGeom>
            <a:avLst/>
            <a:gdLst>
              <a:gd name="connsiteX0" fmla="*/ 19684 w 411385"/>
              <a:gd name="connsiteY0" fmla="*/ 0 h 1672056"/>
              <a:gd name="connsiteX1" fmla="*/ 391703 w 411385"/>
              <a:gd name="connsiteY1" fmla="*/ 96700 h 1672056"/>
              <a:gd name="connsiteX2" fmla="*/ 411385 w 411385"/>
              <a:gd name="connsiteY2" fmla="*/ 157724 h 1672056"/>
              <a:gd name="connsiteX3" fmla="*/ 411385 w 411385"/>
              <a:gd name="connsiteY3" fmla="*/ 1542498 h 1672056"/>
              <a:gd name="connsiteX4" fmla="*/ 391703 w 411385"/>
              <a:gd name="connsiteY4" fmla="*/ 1603521 h 1672056"/>
              <a:gd name="connsiteX5" fmla="*/ 19684 w 411385"/>
              <a:gd name="connsiteY5" fmla="*/ 1672056 h 1672056"/>
              <a:gd name="connsiteX6" fmla="*/ 0 w 411385"/>
              <a:gd name="connsiteY6" fmla="*/ 1611032 h 1672056"/>
              <a:gd name="connsiteX7" fmla="*/ 0 w 411385"/>
              <a:gd name="connsiteY7" fmla="*/ 61025 h 1672056"/>
              <a:gd name="connsiteX8" fmla="*/ 19684 w 411385"/>
              <a:gd name="connsiteY8" fmla="*/ 0 h 1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385" h="1672056">
                <a:moveTo>
                  <a:pt x="19684" y="0"/>
                </a:moveTo>
                <a:lnTo>
                  <a:pt x="391703" y="96700"/>
                </a:lnTo>
                <a:cubicBezTo>
                  <a:pt x="402528" y="96700"/>
                  <a:pt x="411385" y="123926"/>
                  <a:pt x="411385" y="157724"/>
                </a:cubicBezTo>
                <a:lnTo>
                  <a:pt x="411385" y="1542498"/>
                </a:lnTo>
                <a:cubicBezTo>
                  <a:pt x="411385" y="1576296"/>
                  <a:pt x="402528" y="1603521"/>
                  <a:pt x="391703" y="1603521"/>
                </a:cubicBezTo>
                <a:lnTo>
                  <a:pt x="19684" y="1672056"/>
                </a:lnTo>
                <a:cubicBezTo>
                  <a:pt x="8858" y="1672056"/>
                  <a:pt x="0" y="1644830"/>
                  <a:pt x="0" y="1611032"/>
                </a:cubicBezTo>
                <a:lnTo>
                  <a:pt x="0" y="61025"/>
                </a:lnTo>
                <a:cubicBezTo>
                  <a:pt x="0" y="27227"/>
                  <a:pt x="8858" y="0"/>
                  <a:pt x="196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A4D73EA-E36A-4B9D-BEA9-75A0753E69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757692" y="3052133"/>
            <a:ext cx="636761" cy="1454246"/>
          </a:xfrm>
          <a:custGeom>
            <a:avLst/>
            <a:gdLst>
              <a:gd name="connsiteX0" fmla="*/ 30509 w 636761"/>
              <a:gd name="connsiteY0" fmla="*/ 0 h 1454246"/>
              <a:gd name="connsiteX1" fmla="*/ 606252 w 636761"/>
              <a:gd name="connsiteY1" fmla="*/ 67596 h 1454246"/>
              <a:gd name="connsiteX2" fmla="*/ 636761 w 636761"/>
              <a:gd name="connsiteY2" fmla="*/ 121109 h 1454246"/>
              <a:gd name="connsiteX3" fmla="*/ 636761 w 636761"/>
              <a:gd name="connsiteY3" fmla="*/ 1333137 h 1454246"/>
              <a:gd name="connsiteX4" fmla="*/ 606252 w 636761"/>
              <a:gd name="connsiteY4" fmla="*/ 1386650 h 1454246"/>
              <a:gd name="connsiteX5" fmla="*/ 30509 w 636761"/>
              <a:gd name="connsiteY5" fmla="*/ 1454246 h 1454246"/>
              <a:gd name="connsiteX6" fmla="*/ 0 w 636761"/>
              <a:gd name="connsiteY6" fmla="*/ 1400733 h 1454246"/>
              <a:gd name="connsiteX7" fmla="*/ 0 w 636761"/>
              <a:gd name="connsiteY7" fmla="*/ 53513 h 1454246"/>
              <a:gd name="connsiteX8" fmla="*/ 30509 w 636761"/>
              <a:gd name="connsiteY8" fmla="*/ 0 h 145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761" h="1454246">
                <a:moveTo>
                  <a:pt x="30509" y="0"/>
                </a:moveTo>
                <a:lnTo>
                  <a:pt x="606252" y="67596"/>
                </a:lnTo>
                <a:cubicBezTo>
                  <a:pt x="622984" y="67596"/>
                  <a:pt x="636761" y="91067"/>
                  <a:pt x="636761" y="121109"/>
                </a:cubicBezTo>
                <a:lnTo>
                  <a:pt x="636761" y="1333137"/>
                </a:lnTo>
                <a:cubicBezTo>
                  <a:pt x="636761" y="1362241"/>
                  <a:pt x="622984" y="1386650"/>
                  <a:pt x="606252" y="1386650"/>
                </a:cubicBezTo>
                <a:lnTo>
                  <a:pt x="30509" y="1454246"/>
                </a:lnTo>
                <a:cubicBezTo>
                  <a:pt x="13779" y="1454246"/>
                  <a:pt x="0" y="1430775"/>
                  <a:pt x="0" y="1400733"/>
                </a:cubicBezTo>
                <a:lnTo>
                  <a:pt x="0" y="53513"/>
                </a:lnTo>
                <a:cubicBezTo>
                  <a:pt x="0" y="24410"/>
                  <a:pt x="13779" y="0"/>
                  <a:pt x="305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F385DC4-9BB8-48E6-8627-DE4B0B7020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639430" y="3170425"/>
            <a:ext cx="561964" cy="1257092"/>
          </a:xfrm>
          <a:custGeom>
            <a:avLst/>
            <a:gdLst>
              <a:gd name="connsiteX0" fmla="*/ 62988 w 561964"/>
              <a:gd name="connsiteY0" fmla="*/ 0 h 1257092"/>
              <a:gd name="connsiteX1" fmla="*/ 561964 w 561964"/>
              <a:gd name="connsiteY1" fmla="*/ 0 h 1257092"/>
              <a:gd name="connsiteX2" fmla="*/ 561964 w 561964"/>
              <a:gd name="connsiteY2" fmla="*/ 1257092 h 1257092"/>
              <a:gd name="connsiteX3" fmla="*/ 62988 w 561964"/>
              <a:gd name="connsiteY3" fmla="*/ 1257092 h 1257092"/>
              <a:gd name="connsiteX4" fmla="*/ 0 w 561964"/>
              <a:gd name="connsiteY4" fmla="*/ 1197007 h 1257092"/>
              <a:gd name="connsiteX5" fmla="*/ 0 w 561964"/>
              <a:gd name="connsiteY5" fmla="*/ 60086 h 1257092"/>
              <a:gd name="connsiteX6" fmla="*/ 62988 w 561964"/>
              <a:gd name="connsiteY6" fmla="*/ 0 h 125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64" h="1257092">
                <a:moveTo>
                  <a:pt x="62988" y="0"/>
                </a:moveTo>
                <a:lnTo>
                  <a:pt x="561964" y="0"/>
                </a:lnTo>
                <a:lnTo>
                  <a:pt x="561964" y="1257092"/>
                </a:lnTo>
                <a:lnTo>
                  <a:pt x="62988" y="1257092"/>
                </a:lnTo>
                <a:cubicBezTo>
                  <a:pt x="28541" y="1257092"/>
                  <a:pt x="0" y="1230804"/>
                  <a:pt x="0" y="1197007"/>
                </a:cubicBezTo>
                <a:lnTo>
                  <a:pt x="0" y="60086"/>
                </a:lnTo>
                <a:cubicBezTo>
                  <a:pt x="0" y="27226"/>
                  <a:pt x="27557" y="0"/>
                  <a:pt x="629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A9EA993-67B0-4474-A375-92A33AF00F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499759" y="3141322"/>
            <a:ext cx="1050113" cy="1294647"/>
          </a:xfrm>
          <a:custGeom>
            <a:avLst/>
            <a:gdLst>
              <a:gd name="connsiteX0" fmla="*/ 50193 w 1050113"/>
              <a:gd name="connsiteY0" fmla="*/ 0 h 1294647"/>
              <a:gd name="connsiteX1" fmla="*/ 999920 w 1050113"/>
              <a:gd name="connsiteY1" fmla="*/ 18777 h 1294647"/>
              <a:gd name="connsiteX2" fmla="*/ 1050113 w 1050113"/>
              <a:gd name="connsiteY2" fmla="*/ 66657 h 1294647"/>
              <a:gd name="connsiteX3" fmla="*/ 1050113 w 1050113"/>
              <a:gd name="connsiteY3" fmla="*/ 1228929 h 1294647"/>
              <a:gd name="connsiteX4" fmla="*/ 999920 w 1050113"/>
              <a:gd name="connsiteY4" fmla="*/ 1275870 h 1294647"/>
              <a:gd name="connsiteX5" fmla="*/ 50193 w 1050113"/>
              <a:gd name="connsiteY5" fmla="*/ 1294647 h 1294647"/>
              <a:gd name="connsiteX6" fmla="*/ 0 w 1050113"/>
              <a:gd name="connsiteY6" fmla="*/ 1246767 h 1294647"/>
              <a:gd name="connsiteX7" fmla="*/ 0 w 1050113"/>
              <a:gd name="connsiteY7" fmla="*/ 47881 h 1294647"/>
              <a:gd name="connsiteX8" fmla="*/ 50193 w 1050113"/>
              <a:gd name="connsiteY8" fmla="*/ 0 h 129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113" h="1294647">
                <a:moveTo>
                  <a:pt x="50193" y="0"/>
                </a:moveTo>
                <a:lnTo>
                  <a:pt x="999920" y="18777"/>
                </a:lnTo>
                <a:cubicBezTo>
                  <a:pt x="1027477" y="18777"/>
                  <a:pt x="1050113" y="40370"/>
                  <a:pt x="1050113" y="66657"/>
                </a:cubicBezTo>
                <a:lnTo>
                  <a:pt x="1050113" y="1228929"/>
                </a:lnTo>
                <a:cubicBezTo>
                  <a:pt x="1050113" y="1255215"/>
                  <a:pt x="1027477" y="1275870"/>
                  <a:pt x="999920" y="1275870"/>
                </a:cubicBezTo>
                <a:lnTo>
                  <a:pt x="50193" y="1294647"/>
                </a:lnTo>
                <a:cubicBezTo>
                  <a:pt x="22636" y="1294647"/>
                  <a:pt x="0" y="1273054"/>
                  <a:pt x="0" y="1246767"/>
                </a:cubicBezTo>
                <a:lnTo>
                  <a:pt x="0" y="47881"/>
                </a:lnTo>
                <a:cubicBezTo>
                  <a:pt x="0" y="21593"/>
                  <a:pt x="22636" y="0"/>
                  <a:pt x="501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3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760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E7995C-B9D0-4170-A7FB-0BF547E041A3}"/>
              </a:ext>
            </a:extLst>
          </p:cNvPr>
          <p:cNvSpPr/>
          <p:nvPr userDrawn="1"/>
        </p:nvSpPr>
        <p:spPr>
          <a:xfrm rot="873932">
            <a:off x="6097912" y="2882827"/>
            <a:ext cx="6119791" cy="4803064"/>
          </a:xfrm>
          <a:custGeom>
            <a:avLst/>
            <a:gdLst>
              <a:gd name="connsiteX0" fmla="*/ 2625893 w 6119791"/>
              <a:gd name="connsiteY0" fmla="*/ 3534456 h 4803064"/>
              <a:gd name="connsiteX1" fmla="*/ 2554850 w 6119791"/>
              <a:gd name="connsiteY1" fmla="*/ 3757466 h 4803064"/>
              <a:gd name="connsiteX2" fmla="*/ 2683479 w 6119791"/>
              <a:gd name="connsiteY2" fmla="*/ 3800331 h 4803064"/>
              <a:gd name="connsiteX3" fmla="*/ 2755061 w 6119791"/>
              <a:gd name="connsiteY3" fmla="*/ 3577321 h 4803064"/>
              <a:gd name="connsiteX4" fmla="*/ 2625893 w 6119791"/>
              <a:gd name="connsiteY4" fmla="*/ 3534456 h 4803064"/>
              <a:gd name="connsiteX5" fmla="*/ 330457 w 6119791"/>
              <a:gd name="connsiteY5" fmla="*/ 4085199 h 4803064"/>
              <a:gd name="connsiteX6" fmla="*/ 135627 w 6119791"/>
              <a:gd name="connsiteY6" fmla="*/ 4651134 h 4803064"/>
              <a:gd name="connsiteX7" fmla="*/ 204518 w 6119791"/>
              <a:gd name="connsiteY7" fmla="*/ 4651677 h 4803064"/>
              <a:gd name="connsiteX8" fmla="*/ 236809 w 6119791"/>
              <a:gd name="connsiteY8" fmla="*/ 4628888 h 4803064"/>
              <a:gd name="connsiteX9" fmla="*/ 332609 w 6119791"/>
              <a:gd name="connsiteY9" fmla="*/ 4350533 h 4803064"/>
              <a:gd name="connsiteX10" fmla="*/ 421951 w 6119791"/>
              <a:gd name="connsiteY10" fmla="*/ 4111244 h 4803064"/>
              <a:gd name="connsiteX11" fmla="*/ 330457 w 6119791"/>
              <a:gd name="connsiteY11" fmla="*/ 4085199 h 4803064"/>
              <a:gd name="connsiteX12" fmla="*/ 690379 w 6119791"/>
              <a:gd name="connsiteY12" fmla="*/ 3741933 h 4803064"/>
              <a:gd name="connsiteX13" fmla="*/ 710428 w 6119791"/>
              <a:gd name="connsiteY13" fmla="*/ 3738475 h 4803064"/>
              <a:gd name="connsiteX14" fmla="*/ 1253474 w 6119791"/>
              <a:gd name="connsiteY14" fmla="*/ 3757465 h 4803064"/>
              <a:gd name="connsiteX15" fmla="*/ 1971438 w 6119791"/>
              <a:gd name="connsiteY15" fmla="*/ 3781884 h 4803064"/>
              <a:gd name="connsiteX16" fmla="*/ 2433755 w 6119791"/>
              <a:gd name="connsiteY16" fmla="*/ 3798161 h 4803064"/>
              <a:gd name="connsiteX17" fmla="*/ 2331760 w 6119791"/>
              <a:gd name="connsiteY17" fmla="*/ 4216626 h 4803064"/>
              <a:gd name="connsiteX18" fmla="*/ 616896 w 6119791"/>
              <a:gd name="connsiteY18" fmla="*/ 4662213 h 4803064"/>
              <a:gd name="connsiteX19" fmla="*/ 342835 w 6119791"/>
              <a:gd name="connsiteY19" fmla="*/ 4664698 h 4803064"/>
              <a:gd name="connsiteX20" fmla="*/ 372436 w 6119791"/>
              <a:gd name="connsiteY20" fmla="*/ 4572456 h 4803064"/>
              <a:gd name="connsiteX21" fmla="*/ 588255 w 6119791"/>
              <a:gd name="connsiteY21" fmla="*/ 3957686 h 4803064"/>
              <a:gd name="connsiteX22" fmla="*/ 677597 w 6119791"/>
              <a:gd name="connsiteY22" fmla="*/ 3758009 h 4803064"/>
              <a:gd name="connsiteX23" fmla="*/ 690379 w 6119791"/>
              <a:gd name="connsiteY23" fmla="*/ 3741933 h 4803064"/>
              <a:gd name="connsiteX24" fmla="*/ 2779280 w 6119791"/>
              <a:gd name="connsiteY24" fmla="*/ 3125875 h 4803064"/>
              <a:gd name="connsiteX25" fmla="*/ 2697473 w 6119791"/>
              <a:gd name="connsiteY25" fmla="*/ 3331523 h 4803064"/>
              <a:gd name="connsiteX26" fmla="*/ 2828257 w 6119791"/>
              <a:gd name="connsiteY26" fmla="*/ 3372761 h 4803064"/>
              <a:gd name="connsiteX27" fmla="*/ 2912754 w 6119791"/>
              <a:gd name="connsiteY27" fmla="*/ 3162772 h 4803064"/>
              <a:gd name="connsiteX28" fmla="*/ 2779280 w 6119791"/>
              <a:gd name="connsiteY28" fmla="*/ 3125875 h 4803064"/>
              <a:gd name="connsiteX29" fmla="*/ 493533 w 6119791"/>
              <a:gd name="connsiteY29" fmla="*/ 3696151 h 4803064"/>
              <a:gd name="connsiteX30" fmla="*/ 411187 w 6119791"/>
              <a:gd name="connsiteY30" fmla="*/ 3889860 h 4803064"/>
              <a:gd name="connsiteX31" fmla="*/ 499453 w 6119791"/>
              <a:gd name="connsiteY31" fmla="*/ 3921875 h 4803064"/>
              <a:gd name="connsiteX32" fmla="*/ 583949 w 6119791"/>
              <a:gd name="connsiteY32" fmla="*/ 3728708 h 4803064"/>
              <a:gd name="connsiteX33" fmla="*/ 493533 w 6119791"/>
              <a:gd name="connsiteY33" fmla="*/ 3696151 h 4803064"/>
              <a:gd name="connsiteX34" fmla="*/ 5603767 w 6119791"/>
              <a:gd name="connsiteY34" fmla="*/ 2126943 h 4803064"/>
              <a:gd name="connsiteX35" fmla="*/ 5782452 w 6119791"/>
              <a:gd name="connsiteY35" fmla="*/ 2187714 h 4803064"/>
              <a:gd name="connsiteX36" fmla="*/ 5798060 w 6119791"/>
              <a:gd name="connsiteY36" fmla="*/ 2188800 h 4803064"/>
              <a:gd name="connsiteX37" fmla="*/ 5927767 w 6119791"/>
              <a:gd name="connsiteY37" fmla="*/ 2141593 h 4803064"/>
              <a:gd name="connsiteX38" fmla="*/ 5926690 w 6119791"/>
              <a:gd name="connsiteY38" fmla="*/ 2133453 h 4803064"/>
              <a:gd name="connsiteX39" fmla="*/ 5779223 w 6119791"/>
              <a:gd name="connsiteY39" fmla="*/ 2090045 h 4803064"/>
              <a:gd name="connsiteX40" fmla="*/ 5766305 w 6119791"/>
              <a:gd name="connsiteY40" fmla="*/ 2091673 h 4803064"/>
              <a:gd name="connsiteX41" fmla="*/ 5603767 w 6119791"/>
              <a:gd name="connsiteY41" fmla="*/ 2126943 h 4803064"/>
              <a:gd name="connsiteX42" fmla="*/ 2944508 w 6119791"/>
              <a:gd name="connsiteY42" fmla="*/ 2795294 h 4803064"/>
              <a:gd name="connsiteX43" fmla="*/ 2933744 w 6119791"/>
              <a:gd name="connsiteY43" fmla="*/ 2802483 h 4803064"/>
              <a:gd name="connsiteX44" fmla="*/ 2847094 w 6119791"/>
              <a:gd name="connsiteY44" fmla="*/ 2971775 h 4803064"/>
              <a:gd name="connsiteX45" fmla="*/ 2968189 w 6119791"/>
              <a:gd name="connsiteY45" fmla="*/ 3004332 h 4803064"/>
              <a:gd name="connsiteX46" fmla="*/ 2988103 w 6119791"/>
              <a:gd name="connsiteY46" fmla="*/ 2994023 h 4803064"/>
              <a:gd name="connsiteX47" fmla="*/ 3075291 w 6119791"/>
              <a:gd name="connsiteY47" fmla="*/ 2824731 h 4803064"/>
              <a:gd name="connsiteX48" fmla="*/ 2958502 w 6119791"/>
              <a:gd name="connsiteY48" fmla="*/ 2793802 h 4803064"/>
              <a:gd name="connsiteX49" fmla="*/ 2944508 w 6119791"/>
              <a:gd name="connsiteY49" fmla="*/ 2795294 h 4803064"/>
              <a:gd name="connsiteX50" fmla="*/ 677597 w 6119791"/>
              <a:gd name="connsiteY50" fmla="*/ 3313616 h 4803064"/>
              <a:gd name="connsiteX51" fmla="*/ 575877 w 6119791"/>
              <a:gd name="connsiteY51" fmla="*/ 3516007 h 4803064"/>
              <a:gd name="connsiteX52" fmla="*/ 667910 w 6119791"/>
              <a:gd name="connsiteY52" fmla="*/ 3550734 h 4803064"/>
              <a:gd name="connsiteX53" fmla="*/ 772860 w 6119791"/>
              <a:gd name="connsiteY53" fmla="*/ 3346715 h 4803064"/>
              <a:gd name="connsiteX54" fmla="*/ 677597 w 6119791"/>
              <a:gd name="connsiteY54" fmla="*/ 3313616 h 4803064"/>
              <a:gd name="connsiteX55" fmla="*/ 5095704 w 6119791"/>
              <a:gd name="connsiteY55" fmla="*/ 2084619 h 4803064"/>
              <a:gd name="connsiteX56" fmla="*/ 5104316 w 6119791"/>
              <a:gd name="connsiteY56" fmla="*/ 2088960 h 4803064"/>
              <a:gd name="connsiteX57" fmla="*/ 5414321 w 6119791"/>
              <a:gd name="connsiteY57" fmla="*/ 2201821 h 4803064"/>
              <a:gd name="connsiteX58" fmla="*/ 5577396 w 6119791"/>
              <a:gd name="connsiteY58" fmla="*/ 2218643 h 4803064"/>
              <a:gd name="connsiteX59" fmla="*/ 5095704 w 6119791"/>
              <a:gd name="connsiteY59" fmla="*/ 2084619 h 4803064"/>
              <a:gd name="connsiteX60" fmla="*/ 3103547 w 6119791"/>
              <a:gd name="connsiteY60" fmla="*/ 2537693 h 4803064"/>
              <a:gd name="connsiteX61" fmla="*/ 3090900 w 6119791"/>
              <a:gd name="connsiteY61" fmla="*/ 2544747 h 4803064"/>
              <a:gd name="connsiteX62" fmla="*/ 3008555 w 6119791"/>
              <a:gd name="connsiteY62" fmla="*/ 2667918 h 4803064"/>
              <a:gd name="connsiteX63" fmla="*/ 3131803 w 6119791"/>
              <a:gd name="connsiteY63" fmla="*/ 2702101 h 4803064"/>
              <a:gd name="connsiteX64" fmla="*/ 3150640 w 6119791"/>
              <a:gd name="connsiteY64" fmla="*/ 2695048 h 4803064"/>
              <a:gd name="connsiteX65" fmla="*/ 3231909 w 6119791"/>
              <a:gd name="connsiteY65" fmla="*/ 2570792 h 4803064"/>
              <a:gd name="connsiteX66" fmla="*/ 3119424 w 6119791"/>
              <a:gd name="connsiteY66" fmla="*/ 2537151 h 4803064"/>
              <a:gd name="connsiteX67" fmla="*/ 3103547 w 6119791"/>
              <a:gd name="connsiteY67" fmla="*/ 2537693 h 4803064"/>
              <a:gd name="connsiteX68" fmla="*/ 891399 w 6119791"/>
              <a:gd name="connsiteY68" fmla="*/ 2955973 h 4803064"/>
              <a:gd name="connsiteX69" fmla="*/ 882654 w 6119791"/>
              <a:gd name="connsiteY69" fmla="*/ 2960381 h 4803064"/>
              <a:gd name="connsiteX70" fmla="*/ 761019 w 6119791"/>
              <a:gd name="connsiteY70" fmla="*/ 3160602 h 4803064"/>
              <a:gd name="connsiteX71" fmla="*/ 858972 w 6119791"/>
              <a:gd name="connsiteY71" fmla="*/ 3193158 h 4803064"/>
              <a:gd name="connsiteX72" fmla="*/ 987064 w 6119791"/>
              <a:gd name="connsiteY72" fmla="*/ 2983712 h 4803064"/>
              <a:gd name="connsiteX73" fmla="*/ 902566 w 6119791"/>
              <a:gd name="connsiteY73" fmla="*/ 2956040 h 4803064"/>
              <a:gd name="connsiteX74" fmla="*/ 891399 w 6119791"/>
              <a:gd name="connsiteY74" fmla="*/ 2955973 h 4803064"/>
              <a:gd name="connsiteX75" fmla="*/ 3300261 w 6119791"/>
              <a:gd name="connsiteY75" fmla="*/ 2299491 h 4803064"/>
              <a:gd name="connsiteX76" fmla="*/ 3284114 w 6119791"/>
              <a:gd name="connsiteY76" fmla="*/ 2304917 h 4803064"/>
              <a:gd name="connsiteX77" fmla="*/ 3194234 w 6119791"/>
              <a:gd name="connsiteY77" fmla="*/ 2403669 h 4803064"/>
              <a:gd name="connsiteX78" fmla="*/ 3321251 w 6119791"/>
              <a:gd name="connsiteY78" fmla="*/ 2440567 h 4803064"/>
              <a:gd name="connsiteX79" fmla="*/ 3337396 w 6119791"/>
              <a:gd name="connsiteY79" fmla="*/ 2435141 h 4803064"/>
              <a:gd name="connsiteX80" fmla="*/ 3427815 w 6119791"/>
              <a:gd name="connsiteY80" fmla="*/ 2334760 h 4803064"/>
              <a:gd name="connsiteX81" fmla="*/ 3300261 w 6119791"/>
              <a:gd name="connsiteY81" fmla="*/ 2299491 h 4803064"/>
              <a:gd name="connsiteX82" fmla="*/ 4408419 w 6119791"/>
              <a:gd name="connsiteY82" fmla="*/ 1944628 h 4803064"/>
              <a:gd name="connsiteX83" fmla="*/ 4981605 w 6119791"/>
              <a:gd name="connsiteY83" fmla="*/ 2121516 h 4803064"/>
              <a:gd name="connsiteX84" fmla="*/ 4702278 w 6119791"/>
              <a:gd name="connsiteY84" fmla="*/ 2014082 h 4803064"/>
              <a:gd name="connsiteX85" fmla="*/ 4408419 w 6119791"/>
              <a:gd name="connsiteY85" fmla="*/ 1944628 h 4803064"/>
              <a:gd name="connsiteX86" fmla="*/ 1316242 w 6119791"/>
              <a:gd name="connsiteY86" fmla="*/ 2679448 h 4803064"/>
              <a:gd name="connsiteX87" fmla="*/ 1343892 w 6119791"/>
              <a:gd name="connsiteY87" fmla="*/ 2675515 h 4803064"/>
              <a:gd name="connsiteX88" fmla="*/ 1670582 w 6119791"/>
              <a:gd name="connsiteY88" fmla="*/ 2704272 h 4803064"/>
              <a:gd name="connsiteX89" fmla="*/ 1978434 w 6119791"/>
              <a:gd name="connsiteY89" fmla="*/ 2730318 h 4803064"/>
              <a:gd name="connsiteX90" fmla="*/ 2305123 w 6119791"/>
              <a:gd name="connsiteY90" fmla="*/ 2758533 h 4803064"/>
              <a:gd name="connsiteX91" fmla="*/ 2610285 w 6119791"/>
              <a:gd name="connsiteY91" fmla="*/ 2784035 h 4803064"/>
              <a:gd name="connsiteX92" fmla="*/ 2808343 w 6119791"/>
              <a:gd name="connsiteY92" fmla="*/ 2802483 h 4803064"/>
              <a:gd name="connsiteX93" fmla="*/ 2762595 w 6119791"/>
              <a:gd name="connsiteY93" fmla="*/ 2902323 h 4803064"/>
              <a:gd name="connsiteX94" fmla="*/ 2479501 w 6119791"/>
              <a:gd name="connsiteY94" fmla="*/ 3620729 h 4803064"/>
              <a:gd name="connsiteX95" fmla="*/ 2449361 w 6119791"/>
              <a:gd name="connsiteY95" fmla="*/ 3641891 h 4803064"/>
              <a:gd name="connsiteX96" fmla="*/ 1604921 w 6119791"/>
              <a:gd name="connsiteY96" fmla="*/ 3615847 h 4803064"/>
              <a:gd name="connsiteX97" fmla="*/ 1158751 w 6119791"/>
              <a:gd name="connsiteY97" fmla="*/ 3603366 h 4803064"/>
              <a:gd name="connsiteX98" fmla="*/ 769092 w 6119791"/>
              <a:gd name="connsiteY98" fmla="*/ 3590344 h 4803064"/>
              <a:gd name="connsiteX99" fmla="*/ 776627 w 6119791"/>
              <a:gd name="connsiteY99" fmla="*/ 3570810 h 4803064"/>
              <a:gd name="connsiteX100" fmla="*/ 1295455 w 6119791"/>
              <a:gd name="connsiteY100" fmla="*/ 2698846 h 4803064"/>
              <a:gd name="connsiteX101" fmla="*/ 1316242 w 6119791"/>
              <a:gd name="connsiteY101" fmla="*/ 2679448 h 4803064"/>
              <a:gd name="connsiteX102" fmla="*/ 3528996 w 6119791"/>
              <a:gd name="connsiteY102" fmla="*/ 2104153 h 4803064"/>
              <a:gd name="connsiteX103" fmla="*/ 3427814 w 6119791"/>
              <a:gd name="connsiteY103" fmla="*/ 2173064 h 4803064"/>
              <a:gd name="connsiteX104" fmla="*/ 3554830 w 6119791"/>
              <a:gd name="connsiteY104" fmla="*/ 2212674 h 4803064"/>
              <a:gd name="connsiteX105" fmla="*/ 3572052 w 6119791"/>
              <a:gd name="connsiteY105" fmla="*/ 2209961 h 4803064"/>
              <a:gd name="connsiteX106" fmla="*/ 3678617 w 6119791"/>
              <a:gd name="connsiteY106" fmla="*/ 2136710 h 4803064"/>
              <a:gd name="connsiteX107" fmla="*/ 3559136 w 6119791"/>
              <a:gd name="connsiteY107" fmla="*/ 2103069 h 4803064"/>
              <a:gd name="connsiteX108" fmla="*/ 3543259 w 6119791"/>
              <a:gd name="connsiteY108" fmla="*/ 2100762 h 4803064"/>
              <a:gd name="connsiteX109" fmla="*/ 3528996 w 6119791"/>
              <a:gd name="connsiteY109" fmla="*/ 2104153 h 4803064"/>
              <a:gd name="connsiteX110" fmla="*/ 1307968 w 6119791"/>
              <a:gd name="connsiteY110" fmla="*/ 2657948 h 4803064"/>
              <a:gd name="connsiteX111" fmla="*/ 1293302 w 6119791"/>
              <a:gd name="connsiteY111" fmla="*/ 2670632 h 4803064"/>
              <a:gd name="connsiteX112" fmla="*/ 900413 w 6119791"/>
              <a:gd name="connsiteY112" fmla="*/ 3287571 h 4803064"/>
              <a:gd name="connsiteX113" fmla="*/ 735184 w 6119791"/>
              <a:gd name="connsiteY113" fmla="*/ 3609878 h 4803064"/>
              <a:gd name="connsiteX114" fmla="*/ 805690 w 6119791"/>
              <a:gd name="connsiteY114" fmla="*/ 3609878 h 4803064"/>
              <a:gd name="connsiteX115" fmla="*/ 1502125 w 6119791"/>
              <a:gd name="connsiteY115" fmla="*/ 3631039 h 4803064"/>
              <a:gd name="connsiteX116" fmla="*/ 1894475 w 6119791"/>
              <a:gd name="connsiteY116" fmla="*/ 3642977 h 4803064"/>
              <a:gd name="connsiteX117" fmla="*/ 2467122 w 6119791"/>
              <a:gd name="connsiteY117" fmla="*/ 3660882 h 4803064"/>
              <a:gd name="connsiteX118" fmla="*/ 2492956 w 6119791"/>
              <a:gd name="connsiteY118" fmla="*/ 3641349 h 4803064"/>
              <a:gd name="connsiteX119" fmla="*/ 2517713 w 6119791"/>
              <a:gd name="connsiteY119" fmla="*/ 3558873 h 4803064"/>
              <a:gd name="connsiteX120" fmla="*/ 2813186 w 6119791"/>
              <a:gd name="connsiteY120" fmla="*/ 2837211 h 4803064"/>
              <a:gd name="connsiteX121" fmla="*/ 2835791 w 6119791"/>
              <a:gd name="connsiteY121" fmla="*/ 2787291 h 4803064"/>
              <a:gd name="connsiteX122" fmla="*/ 2822875 w 6119791"/>
              <a:gd name="connsiteY122" fmla="*/ 2785120 h 4803064"/>
              <a:gd name="connsiteX123" fmla="*/ 2490803 w 6119791"/>
              <a:gd name="connsiteY123" fmla="*/ 2757448 h 4803064"/>
              <a:gd name="connsiteX124" fmla="*/ 1883172 w 6119791"/>
              <a:gd name="connsiteY124" fmla="*/ 2703731 h 4803064"/>
              <a:gd name="connsiteX125" fmla="*/ 1326670 w 6119791"/>
              <a:gd name="connsiteY125" fmla="*/ 2655438 h 4803064"/>
              <a:gd name="connsiteX126" fmla="*/ 1307968 w 6119791"/>
              <a:gd name="connsiteY126" fmla="*/ 2657948 h 4803064"/>
              <a:gd name="connsiteX127" fmla="*/ 4088190 w 6119791"/>
              <a:gd name="connsiteY127" fmla="*/ 1923466 h 4803064"/>
              <a:gd name="connsiteX128" fmla="*/ 4086574 w 6119791"/>
              <a:gd name="connsiteY128" fmla="*/ 1935404 h 4803064"/>
              <a:gd name="connsiteX129" fmla="*/ 4417568 w 6119791"/>
              <a:gd name="connsiteY129" fmla="*/ 2000517 h 4803064"/>
              <a:gd name="connsiteX130" fmla="*/ 4229199 w 6119791"/>
              <a:gd name="connsiteY130" fmla="*/ 1939744 h 4803064"/>
              <a:gd name="connsiteX131" fmla="*/ 4088190 w 6119791"/>
              <a:gd name="connsiteY131" fmla="*/ 1923466 h 4803064"/>
              <a:gd name="connsiteX132" fmla="*/ 3818291 w 6119791"/>
              <a:gd name="connsiteY132" fmla="*/ 1970027 h 4803064"/>
              <a:gd name="connsiteX133" fmla="*/ 3756657 w 6119791"/>
              <a:gd name="connsiteY133" fmla="*/ 1998346 h 4803064"/>
              <a:gd name="connsiteX134" fmla="*/ 3899818 w 6119791"/>
              <a:gd name="connsiteY134" fmla="*/ 2036328 h 4803064"/>
              <a:gd name="connsiteX135" fmla="*/ 3918118 w 6119791"/>
              <a:gd name="connsiteY135" fmla="*/ 2036328 h 4803064"/>
              <a:gd name="connsiteX136" fmla="*/ 4081193 w 6119791"/>
              <a:gd name="connsiteY136" fmla="*/ 2000516 h 4803064"/>
              <a:gd name="connsiteX137" fmla="*/ 3879634 w 6119791"/>
              <a:gd name="connsiteY137" fmla="*/ 1959736 h 4803064"/>
              <a:gd name="connsiteX138" fmla="*/ 3818291 w 6119791"/>
              <a:gd name="connsiteY138" fmla="*/ 1970027 h 4803064"/>
              <a:gd name="connsiteX139" fmla="*/ 1087746 w 6119791"/>
              <a:gd name="connsiteY139" fmla="*/ 2666011 h 4803064"/>
              <a:gd name="connsiteX140" fmla="*/ 1068333 w 6119791"/>
              <a:gd name="connsiteY140" fmla="*/ 2686909 h 4803064"/>
              <a:gd name="connsiteX141" fmla="*/ 994599 w 6119791"/>
              <a:gd name="connsiteY141" fmla="*/ 2790547 h 4803064"/>
              <a:gd name="connsiteX142" fmla="*/ 1083402 w 6119791"/>
              <a:gd name="connsiteY142" fmla="*/ 2817677 h 4803064"/>
              <a:gd name="connsiteX143" fmla="*/ 1103854 w 6119791"/>
              <a:gd name="connsiteY143" fmla="*/ 2813877 h 4803064"/>
              <a:gd name="connsiteX144" fmla="*/ 1198040 w 6119791"/>
              <a:gd name="connsiteY144" fmla="*/ 2686909 h 4803064"/>
              <a:gd name="connsiteX145" fmla="*/ 1129687 w 6119791"/>
              <a:gd name="connsiteY145" fmla="*/ 2666832 h 4803064"/>
              <a:gd name="connsiteX146" fmla="*/ 1111018 w 6119791"/>
              <a:gd name="connsiteY146" fmla="*/ 2661653 h 4803064"/>
              <a:gd name="connsiteX147" fmla="*/ 1087746 w 6119791"/>
              <a:gd name="connsiteY147" fmla="*/ 2666011 h 4803064"/>
              <a:gd name="connsiteX148" fmla="*/ 4186869 w 6119791"/>
              <a:gd name="connsiteY148" fmla="*/ 1734423 h 4803064"/>
              <a:gd name="connsiteX149" fmla="*/ 4358098 w 6119791"/>
              <a:gd name="connsiteY149" fmla="*/ 1740066 h 4803064"/>
              <a:gd name="connsiteX150" fmla="*/ 4539203 w 6119791"/>
              <a:gd name="connsiteY150" fmla="*/ 1741152 h 4803064"/>
              <a:gd name="connsiteX151" fmla="*/ 5199039 w 6119791"/>
              <a:gd name="connsiteY151" fmla="*/ 1549612 h 4803064"/>
              <a:gd name="connsiteX152" fmla="*/ 5214513 w 6119791"/>
              <a:gd name="connsiteY152" fmla="*/ 1544186 h 4803064"/>
              <a:gd name="connsiteX153" fmla="*/ 5230794 w 6119791"/>
              <a:gd name="connsiteY153" fmla="*/ 1545271 h 4803064"/>
              <a:gd name="connsiteX154" fmla="*/ 6037021 w 6119791"/>
              <a:gd name="connsiteY154" fmla="*/ 1799210 h 4803064"/>
              <a:gd name="connsiteX155" fmla="*/ 6038804 w 6119791"/>
              <a:gd name="connsiteY155" fmla="*/ 1801006 h 4803064"/>
              <a:gd name="connsiteX156" fmla="*/ 6039477 w 6119791"/>
              <a:gd name="connsiteY156" fmla="*/ 1803595 h 4803064"/>
              <a:gd name="connsiteX157" fmla="*/ 6035407 w 6119791"/>
              <a:gd name="connsiteY157" fmla="*/ 1809519 h 4803064"/>
              <a:gd name="connsiteX158" fmla="*/ 5622606 w 6119791"/>
              <a:gd name="connsiteY158" fmla="*/ 2022221 h 4803064"/>
              <a:gd name="connsiteX159" fmla="*/ 5365346 w 6119791"/>
              <a:gd name="connsiteY159" fmla="*/ 2027646 h 4803064"/>
              <a:gd name="connsiteX160" fmla="*/ 4985373 w 6119791"/>
              <a:gd name="connsiteY160" fmla="*/ 1973386 h 4803064"/>
              <a:gd name="connsiteX161" fmla="*/ 4727575 w 6119791"/>
              <a:gd name="connsiteY161" fmla="*/ 1899050 h 4803064"/>
              <a:gd name="connsiteX162" fmla="*/ 4190987 w 6119791"/>
              <a:gd name="connsiteY162" fmla="*/ 1736268 h 4803064"/>
              <a:gd name="connsiteX163" fmla="*/ 4176455 w 6119791"/>
              <a:gd name="connsiteY163" fmla="*/ 1729756 h 4803064"/>
              <a:gd name="connsiteX164" fmla="*/ 4186869 w 6119791"/>
              <a:gd name="connsiteY164" fmla="*/ 1734423 h 4803064"/>
              <a:gd name="connsiteX165" fmla="*/ 4176992 w 6119791"/>
              <a:gd name="connsiteY165" fmla="*/ 1734098 h 4803064"/>
              <a:gd name="connsiteX166" fmla="*/ 4176455 w 6119791"/>
              <a:gd name="connsiteY166" fmla="*/ 1729756 h 4803064"/>
              <a:gd name="connsiteX167" fmla="*/ 4849040 w 6119791"/>
              <a:gd name="connsiteY167" fmla="*/ 1554691 h 4803064"/>
              <a:gd name="connsiteX168" fmla="*/ 4790006 w 6119791"/>
              <a:gd name="connsiteY168" fmla="*/ 1577285 h 4803064"/>
              <a:gd name="connsiteX169" fmla="*/ 4885267 w 6119791"/>
              <a:gd name="connsiteY169" fmla="*/ 1593564 h 4803064"/>
              <a:gd name="connsiteX170" fmla="*/ 4961692 w 6119791"/>
              <a:gd name="connsiteY170" fmla="*/ 1603874 h 4803064"/>
              <a:gd name="connsiteX171" fmla="*/ 5085479 w 6119791"/>
              <a:gd name="connsiteY171" fmla="*/ 1552325 h 4803064"/>
              <a:gd name="connsiteX172" fmla="*/ 4921192 w 6119791"/>
              <a:gd name="connsiteY172" fmla="*/ 1542626 h 4803064"/>
              <a:gd name="connsiteX173" fmla="*/ 4849040 w 6119791"/>
              <a:gd name="connsiteY173" fmla="*/ 1554691 h 4803064"/>
              <a:gd name="connsiteX174" fmla="*/ 4443941 w 6119791"/>
              <a:gd name="connsiteY174" fmla="*/ 1616895 h 4803064"/>
              <a:gd name="connsiteX175" fmla="*/ 4549966 w 6119791"/>
              <a:gd name="connsiteY175" fmla="*/ 1645653 h 4803064"/>
              <a:gd name="connsiteX176" fmla="*/ 4780856 w 6119791"/>
              <a:gd name="connsiteY176" fmla="*/ 1655962 h 4803064"/>
              <a:gd name="connsiteX177" fmla="*/ 4809380 w 6119791"/>
              <a:gd name="connsiteY177" fmla="*/ 1649452 h 4803064"/>
              <a:gd name="connsiteX178" fmla="*/ 4535251 w 6119791"/>
              <a:gd name="connsiteY178" fmla="*/ 1604737 h 4803064"/>
              <a:gd name="connsiteX179" fmla="*/ 4443941 w 6119791"/>
              <a:gd name="connsiteY179" fmla="*/ 1616895 h 4803064"/>
              <a:gd name="connsiteX180" fmla="*/ 1353378 w 6119791"/>
              <a:gd name="connsiteY180" fmla="*/ 2358770 h 4803064"/>
              <a:gd name="connsiteX181" fmla="*/ 1344970 w 6119791"/>
              <a:gd name="connsiteY181" fmla="*/ 2361890 h 4803064"/>
              <a:gd name="connsiteX182" fmla="*/ 1193734 w 6119791"/>
              <a:gd name="connsiteY182" fmla="*/ 2526840 h 4803064"/>
              <a:gd name="connsiteX183" fmla="*/ 1294378 w 6119791"/>
              <a:gd name="connsiteY183" fmla="*/ 2553971 h 4803064"/>
              <a:gd name="connsiteX184" fmla="*/ 1312677 w 6119791"/>
              <a:gd name="connsiteY184" fmla="*/ 2549630 h 4803064"/>
              <a:gd name="connsiteX185" fmla="*/ 1462836 w 6119791"/>
              <a:gd name="connsiteY185" fmla="*/ 2385765 h 4803064"/>
              <a:gd name="connsiteX186" fmla="*/ 1363806 w 6119791"/>
              <a:gd name="connsiteY186" fmla="*/ 2359720 h 4803064"/>
              <a:gd name="connsiteX187" fmla="*/ 1353378 w 6119791"/>
              <a:gd name="connsiteY187" fmla="*/ 2358770 h 4803064"/>
              <a:gd name="connsiteX188" fmla="*/ 5256626 w 6119791"/>
              <a:gd name="connsiteY188" fmla="*/ 1324431 h 4803064"/>
              <a:gd name="connsiteX189" fmla="*/ 5137683 w 6119791"/>
              <a:gd name="connsiteY189" fmla="*/ 1427527 h 4803064"/>
              <a:gd name="connsiteX190" fmla="*/ 5234561 w 6119791"/>
              <a:gd name="connsiteY190" fmla="*/ 1433495 h 4803064"/>
              <a:gd name="connsiteX191" fmla="*/ 5249092 w 6119791"/>
              <a:gd name="connsiteY191" fmla="*/ 1429154 h 4803064"/>
              <a:gd name="connsiteX192" fmla="*/ 5335206 w 6119791"/>
              <a:gd name="connsiteY192" fmla="*/ 1340167 h 4803064"/>
              <a:gd name="connsiteX193" fmla="*/ 5256626 w 6119791"/>
              <a:gd name="connsiteY193" fmla="*/ 1324431 h 4803064"/>
              <a:gd name="connsiteX194" fmla="*/ 4109718 w 6119791"/>
              <a:gd name="connsiteY194" fmla="*/ 1602788 h 4803064"/>
              <a:gd name="connsiteX195" fmla="*/ 4106488 w 6119791"/>
              <a:gd name="connsiteY195" fmla="*/ 1614183 h 4803064"/>
              <a:gd name="connsiteX196" fmla="*/ 4385814 w 6119791"/>
              <a:gd name="connsiteY196" fmla="*/ 1689604 h 4803064"/>
              <a:gd name="connsiteX197" fmla="*/ 4387967 w 6119791"/>
              <a:gd name="connsiteY197" fmla="*/ 1682551 h 4803064"/>
              <a:gd name="connsiteX198" fmla="*/ 4109718 w 6119791"/>
              <a:gd name="connsiteY198" fmla="*/ 1602788 h 4803064"/>
              <a:gd name="connsiteX199" fmla="*/ 3735666 w 6119791"/>
              <a:gd name="connsiteY199" fmla="*/ 1592478 h 4803064"/>
              <a:gd name="connsiteX200" fmla="*/ 4097339 w 6119791"/>
              <a:gd name="connsiteY200" fmla="*/ 1674954 h 4803064"/>
              <a:gd name="connsiteX201" fmla="*/ 3784010 w 6119791"/>
              <a:gd name="connsiteY201" fmla="*/ 1588545 h 4803064"/>
              <a:gd name="connsiteX202" fmla="*/ 3735666 w 6119791"/>
              <a:gd name="connsiteY202" fmla="*/ 1592478 h 4803064"/>
              <a:gd name="connsiteX203" fmla="*/ 1638829 w 6119791"/>
              <a:gd name="connsiteY203" fmla="*/ 2096015 h 4803064"/>
              <a:gd name="connsiteX204" fmla="*/ 1470908 w 6119791"/>
              <a:gd name="connsiteY204" fmla="*/ 2234379 h 4803064"/>
              <a:gd name="connsiteX205" fmla="*/ 1581778 w 6119791"/>
              <a:gd name="connsiteY205" fmla="*/ 2265307 h 4803064"/>
              <a:gd name="connsiteX206" fmla="*/ 1596310 w 6119791"/>
              <a:gd name="connsiteY206" fmla="*/ 2262594 h 4803064"/>
              <a:gd name="connsiteX207" fmla="*/ 1763691 w 6119791"/>
              <a:gd name="connsiteY207" fmla="*/ 2124773 h 4803064"/>
              <a:gd name="connsiteX208" fmla="*/ 1658204 w 6119791"/>
              <a:gd name="connsiteY208" fmla="*/ 2093301 h 4803064"/>
              <a:gd name="connsiteX209" fmla="*/ 1638829 w 6119791"/>
              <a:gd name="connsiteY209" fmla="*/ 2096015 h 4803064"/>
              <a:gd name="connsiteX210" fmla="*/ 5419433 w 6119791"/>
              <a:gd name="connsiteY210" fmla="*/ 1102100 h 4803064"/>
              <a:gd name="connsiteX211" fmla="*/ 5408401 w 6119791"/>
              <a:gd name="connsiteY211" fmla="*/ 1109017 h 4803064"/>
              <a:gd name="connsiteX212" fmla="*/ 5362116 w 6119791"/>
              <a:gd name="connsiteY212" fmla="*/ 1188780 h 4803064"/>
              <a:gd name="connsiteX213" fmla="*/ 5423470 w 6119791"/>
              <a:gd name="connsiteY213" fmla="*/ 1188239 h 4803064"/>
              <a:gd name="connsiteX214" fmla="*/ 5438002 w 6119791"/>
              <a:gd name="connsiteY214" fmla="*/ 1180100 h 4803064"/>
              <a:gd name="connsiteX215" fmla="*/ 5479982 w 6119791"/>
              <a:gd name="connsiteY215" fmla="*/ 1098708 h 4803064"/>
              <a:gd name="connsiteX216" fmla="*/ 5454215 w 6119791"/>
              <a:gd name="connsiteY216" fmla="*/ 1098369 h 4803064"/>
              <a:gd name="connsiteX217" fmla="*/ 5433696 w 6119791"/>
              <a:gd name="connsiteY217" fmla="*/ 1099252 h 4803064"/>
              <a:gd name="connsiteX218" fmla="*/ 5419433 w 6119791"/>
              <a:gd name="connsiteY218" fmla="*/ 1102100 h 4803064"/>
              <a:gd name="connsiteX219" fmla="*/ 2437858 w 6119791"/>
              <a:gd name="connsiteY219" fmla="*/ 1841466 h 4803064"/>
              <a:gd name="connsiteX220" fmla="*/ 2476945 w 6119791"/>
              <a:gd name="connsiteY220" fmla="*/ 1838006 h 4803064"/>
              <a:gd name="connsiteX221" fmla="*/ 2555927 w 6119791"/>
              <a:gd name="connsiteY221" fmla="*/ 1846959 h 4803064"/>
              <a:gd name="connsiteX222" fmla="*/ 3237831 w 6119791"/>
              <a:gd name="connsiteY222" fmla="*/ 1953852 h 4803064"/>
              <a:gd name="connsiteX223" fmla="*/ 3524694 w 6119791"/>
              <a:gd name="connsiteY223" fmla="*/ 1998346 h 4803064"/>
              <a:gd name="connsiteX224" fmla="*/ 3545682 w 6119791"/>
              <a:gd name="connsiteY224" fmla="*/ 2004314 h 4803064"/>
              <a:gd name="connsiteX225" fmla="*/ 3489171 w 6119791"/>
              <a:gd name="connsiteY225" fmla="*/ 2045552 h 4803064"/>
              <a:gd name="connsiteX226" fmla="*/ 3083365 w 6119791"/>
              <a:gd name="connsiteY226" fmla="*/ 2383051 h 4803064"/>
              <a:gd name="connsiteX227" fmla="*/ 2865393 w 6119791"/>
              <a:gd name="connsiteY227" fmla="*/ 2677685 h 4803064"/>
              <a:gd name="connsiteX228" fmla="*/ 2829335 w 6119791"/>
              <a:gd name="connsiteY228" fmla="*/ 2696677 h 4803064"/>
              <a:gd name="connsiteX229" fmla="*/ 2243230 w 6119791"/>
              <a:gd name="connsiteY229" fmla="*/ 2644586 h 4803064"/>
              <a:gd name="connsiteX230" fmla="*/ 1774455 w 6119791"/>
              <a:gd name="connsiteY230" fmla="*/ 2604434 h 4803064"/>
              <a:gd name="connsiteX231" fmla="*/ 1386949 w 6119791"/>
              <a:gd name="connsiteY231" fmla="*/ 2570250 h 4803064"/>
              <a:gd name="connsiteX232" fmla="*/ 1381567 w 6119791"/>
              <a:gd name="connsiteY232" fmla="*/ 2563195 h 4803064"/>
              <a:gd name="connsiteX233" fmla="*/ 1555945 w 6119791"/>
              <a:gd name="connsiteY233" fmla="*/ 2399330 h 4803064"/>
              <a:gd name="connsiteX234" fmla="*/ 2244845 w 6119791"/>
              <a:gd name="connsiteY234" fmla="*/ 1925637 h 4803064"/>
              <a:gd name="connsiteX235" fmla="*/ 2398771 w 6119791"/>
              <a:gd name="connsiteY235" fmla="*/ 1855098 h 4803064"/>
              <a:gd name="connsiteX236" fmla="*/ 2437858 w 6119791"/>
              <a:gd name="connsiteY236" fmla="*/ 1841466 h 4803064"/>
              <a:gd name="connsiteX237" fmla="*/ 2666257 w 6119791"/>
              <a:gd name="connsiteY237" fmla="*/ 1772080 h 4803064"/>
              <a:gd name="connsiteX238" fmla="*/ 3018242 w 6119791"/>
              <a:gd name="connsiteY238" fmla="*/ 1733012 h 4803064"/>
              <a:gd name="connsiteX239" fmla="*/ 3593043 w 6119791"/>
              <a:gd name="connsiteY239" fmla="*/ 1714021 h 4803064"/>
              <a:gd name="connsiteX240" fmla="*/ 3913274 w 6119791"/>
              <a:gd name="connsiteY240" fmla="*/ 1751461 h 4803064"/>
              <a:gd name="connsiteX241" fmla="*/ 4331458 w 6119791"/>
              <a:gd name="connsiteY241" fmla="*/ 1850216 h 4803064"/>
              <a:gd name="connsiteX242" fmla="*/ 4337918 w 6119791"/>
              <a:gd name="connsiteY242" fmla="*/ 1856726 h 4803064"/>
              <a:gd name="connsiteX243" fmla="*/ 4277637 w 6119791"/>
              <a:gd name="connsiteY243" fmla="*/ 1850758 h 4803064"/>
              <a:gd name="connsiteX244" fmla="*/ 3772803 w 6119791"/>
              <a:gd name="connsiteY244" fmla="*/ 1912073 h 4803064"/>
              <a:gd name="connsiteX245" fmla="*/ 3729209 w 6119791"/>
              <a:gd name="connsiteY245" fmla="*/ 1926180 h 4803064"/>
              <a:gd name="connsiteX246" fmla="*/ 3506393 w 6119791"/>
              <a:gd name="connsiteY246" fmla="*/ 1930522 h 4803064"/>
              <a:gd name="connsiteX247" fmla="*/ 2673253 w 6119791"/>
              <a:gd name="connsiteY247" fmla="*/ 1784018 h 4803064"/>
              <a:gd name="connsiteX248" fmla="*/ 2666258 w 6119791"/>
              <a:gd name="connsiteY248" fmla="*/ 1780762 h 4803064"/>
              <a:gd name="connsiteX249" fmla="*/ 2666257 w 6119791"/>
              <a:gd name="connsiteY249" fmla="*/ 1772080 h 4803064"/>
              <a:gd name="connsiteX250" fmla="*/ 2417111 w 6119791"/>
              <a:gd name="connsiteY250" fmla="*/ 1831223 h 4803064"/>
              <a:gd name="connsiteX251" fmla="*/ 2356252 w 6119791"/>
              <a:gd name="connsiteY251" fmla="*/ 1851842 h 4803064"/>
              <a:gd name="connsiteX252" fmla="*/ 1950447 w 6119791"/>
              <a:gd name="connsiteY252" fmla="*/ 2078651 h 4803064"/>
              <a:gd name="connsiteX253" fmla="*/ 1405248 w 6119791"/>
              <a:gd name="connsiteY253" fmla="*/ 2517616 h 4803064"/>
              <a:gd name="connsiteX254" fmla="*/ 1343893 w 6119791"/>
              <a:gd name="connsiteY254" fmla="*/ 2584899 h 4803064"/>
              <a:gd name="connsiteX255" fmla="*/ 1695340 w 6119791"/>
              <a:gd name="connsiteY255" fmla="*/ 2615829 h 4803064"/>
              <a:gd name="connsiteX256" fmla="*/ 2222778 w 6119791"/>
              <a:gd name="connsiteY256" fmla="*/ 2660864 h 4803064"/>
              <a:gd name="connsiteX257" fmla="*/ 2838483 w 6119791"/>
              <a:gd name="connsiteY257" fmla="*/ 2714581 h 4803064"/>
              <a:gd name="connsiteX258" fmla="*/ 2874541 w 6119791"/>
              <a:gd name="connsiteY258" fmla="*/ 2696133 h 4803064"/>
              <a:gd name="connsiteX259" fmla="*/ 3331476 w 6119791"/>
              <a:gd name="connsiteY259" fmla="*/ 2183916 h 4803064"/>
              <a:gd name="connsiteX260" fmla="*/ 3589814 w 6119791"/>
              <a:gd name="connsiteY260" fmla="*/ 1992919 h 4803064"/>
              <a:gd name="connsiteX261" fmla="*/ 3569900 w 6119791"/>
              <a:gd name="connsiteY261" fmla="*/ 1988036 h 4803064"/>
              <a:gd name="connsiteX262" fmla="*/ 3142568 w 6119791"/>
              <a:gd name="connsiteY262" fmla="*/ 1921839 h 4803064"/>
              <a:gd name="connsiteX263" fmla="*/ 2598983 w 6119791"/>
              <a:gd name="connsiteY263" fmla="*/ 1836107 h 4803064"/>
              <a:gd name="connsiteX264" fmla="*/ 2477415 w 6119791"/>
              <a:gd name="connsiteY264" fmla="*/ 1824440 h 4803064"/>
              <a:gd name="connsiteX265" fmla="*/ 2417111 w 6119791"/>
              <a:gd name="connsiteY265" fmla="*/ 1831223 h 4803064"/>
              <a:gd name="connsiteX266" fmla="*/ 3389601 w 6119791"/>
              <a:gd name="connsiteY266" fmla="*/ 1572402 h 4803064"/>
              <a:gd name="connsiteX267" fmla="*/ 3762577 w 6119791"/>
              <a:gd name="connsiteY267" fmla="*/ 1656505 h 4803064"/>
              <a:gd name="connsiteX268" fmla="*/ 3579588 w 6119791"/>
              <a:gd name="connsiteY268" fmla="*/ 1588679 h 4803064"/>
              <a:gd name="connsiteX269" fmla="*/ 3389601 w 6119791"/>
              <a:gd name="connsiteY269" fmla="*/ 1572402 h 4803064"/>
              <a:gd name="connsiteX270" fmla="*/ 2622664 w 6119791"/>
              <a:gd name="connsiteY270" fmla="*/ 1769367 h 4803064"/>
              <a:gd name="connsiteX271" fmla="*/ 2605978 w 6119791"/>
              <a:gd name="connsiteY271" fmla="*/ 1781303 h 4803064"/>
              <a:gd name="connsiteX272" fmla="*/ 2621587 w 6119791"/>
              <a:gd name="connsiteY272" fmla="*/ 1791613 h 4803064"/>
              <a:gd name="connsiteX273" fmla="*/ 2703393 w 6119791"/>
              <a:gd name="connsiteY273" fmla="*/ 1807349 h 4803064"/>
              <a:gd name="connsiteX274" fmla="*/ 3618877 w 6119791"/>
              <a:gd name="connsiteY274" fmla="*/ 1968503 h 4803064"/>
              <a:gd name="connsiteX275" fmla="*/ 3655474 w 6119791"/>
              <a:gd name="connsiteY275" fmla="*/ 1966332 h 4803064"/>
              <a:gd name="connsiteX276" fmla="*/ 3815322 w 6119791"/>
              <a:gd name="connsiteY276" fmla="*/ 1918583 h 4803064"/>
              <a:gd name="connsiteX277" fmla="*/ 4142010 w 6119791"/>
              <a:gd name="connsiteY277" fmla="*/ 1862152 h 4803064"/>
              <a:gd name="connsiteX278" fmla="*/ 4516598 w 6119791"/>
              <a:gd name="connsiteY278" fmla="*/ 1897964 h 4803064"/>
              <a:gd name="connsiteX279" fmla="*/ 4549429 w 6119791"/>
              <a:gd name="connsiteY279" fmla="*/ 1893079 h 4803064"/>
              <a:gd name="connsiteX280" fmla="*/ 4521441 w 6119791"/>
              <a:gd name="connsiteY280" fmla="*/ 1878431 h 4803064"/>
              <a:gd name="connsiteX281" fmla="*/ 3886363 w 6119791"/>
              <a:gd name="connsiteY281" fmla="*/ 1728130 h 4803064"/>
              <a:gd name="connsiteX282" fmla="*/ 3710372 w 6119791"/>
              <a:gd name="connsiteY282" fmla="*/ 1696116 h 4803064"/>
              <a:gd name="connsiteX283" fmla="*/ 3413820 w 6119791"/>
              <a:gd name="connsiteY283" fmla="*/ 1693945 h 4803064"/>
              <a:gd name="connsiteX284" fmla="*/ 2925132 w 6119791"/>
              <a:gd name="connsiteY284" fmla="*/ 1722703 h 4803064"/>
              <a:gd name="connsiteX285" fmla="*/ 2622664 w 6119791"/>
              <a:gd name="connsiteY285" fmla="*/ 1769367 h 4803064"/>
              <a:gd name="connsiteX286" fmla="*/ 1900395 w 6119791"/>
              <a:gd name="connsiteY286" fmla="*/ 1919125 h 4803064"/>
              <a:gd name="connsiteX287" fmla="*/ 1775531 w 6119791"/>
              <a:gd name="connsiteY287" fmla="*/ 1995090 h 4803064"/>
              <a:gd name="connsiteX288" fmla="*/ 1890706 w 6119791"/>
              <a:gd name="connsiteY288" fmla="*/ 2028730 h 4803064"/>
              <a:gd name="connsiteX289" fmla="*/ 1911158 w 6119791"/>
              <a:gd name="connsiteY289" fmla="*/ 2026562 h 4803064"/>
              <a:gd name="connsiteX290" fmla="*/ 2041404 w 6119791"/>
              <a:gd name="connsiteY290" fmla="*/ 1948968 h 4803064"/>
              <a:gd name="connsiteX291" fmla="*/ 1920847 w 6119791"/>
              <a:gd name="connsiteY291" fmla="*/ 1915870 h 4803064"/>
              <a:gd name="connsiteX292" fmla="*/ 1900395 w 6119791"/>
              <a:gd name="connsiteY292" fmla="*/ 1919125 h 4803064"/>
              <a:gd name="connsiteX293" fmla="*/ 5620454 w 6119791"/>
              <a:gd name="connsiteY293" fmla="*/ 914765 h 4803064"/>
              <a:gd name="connsiteX294" fmla="*/ 5814620 w 6119791"/>
              <a:gd name="connsiteY294" fmla="*/ 938221 h 4803064"/>
              <a:gd name="connsiteX295" fmla="*/ 6010972 w 6119791"/>
              <a:gd name="connsiteY295" fmla="*/ 1693892 h 4803064"/>
              <a:gd name="connsiteX296" fmla="*/ 5298069 w 6119791"/>
              <a:gd name="connsiteY296" fmla="*/ 1475817 h 4803064"/>
              <a:gd name="connsiteX297" fmla="*/ 5288921 w 6119791"/>
              <a:gd name="connsiteY297" fmla="*/ 1470390 h 4803064"/>
              <a:gd name="connsiteX298" fmla="*/ 5620454 w 6119791"/>
              <a:gd name="connsiteY298" fmla="*/ 914765 h 4803064"/>
              <a:gd name="connsiteX299" fmla="*/ 2826642 w 6119791"/>
              <a:gd name="connsiteY299" fmla="*/ 1606586 h 4803064"/>
              <a:gd name="connsiteX300" fmla="*/ 2826642 w 6119791"/>
              <a:gd name="connsiteY300" fmla="*/ 1610384 h 4803064"/>
              <a:gd name="connsiteX301" fmla="*/ 2961192 w 6119791"/>
              <a:gd name="connsiteY301" fmla="*/ 1645110 h 4803064"/>
              <a:gd name="connsiteX302" fmla="*/ 3085517 w 6119791"/>
              <a:gd name="connsiteY302" fmla="*/ 1659761 h 4803064"/>
              <a:gd name="connsiteX303" fmla="*/ 3251821 w 6119791"/>
              <a:gd name="connsiteY303" fmla="*/ 1650537 h 4803064"/>
              <a:gd name="connsiteX304" fmla="*/ 3335781 w 6119791"/>
              <a:gd name="connsiteY304" fmla="*/ 1650537 h 4803064"/>
              <a:gd name="connsiteX305" fmla="*/ 3171630 w 6119791"/>
              <a:gd name="connsiteY305" fmla="*/ 1591393 h 4803064"/>
              <a:gd name="connsiteX306" fmla="*/ 3098436 w 6119791"/>
              <a:gd name="connsiteY306" fmla="*/ 1582169 h 4803064"/>
              <a:gd name="connsiteX307" fmla="*/ 2956349 w 6119791"/>
              <a:gd name="connsiteY307" fmla="*/ 1591935 h 4803064"/>
              <a:gd name="connsiteX308" fmla="*/ 2826642 w 6119791"/>
              <a:gd name="connsiteY308" fmla="*/ 1606586 h 4803064"/>
              <a:gd name="connsiteX309" fmla="*/ 2269601 w 6119791"/>
              <a:gd name="connsiteY309" fmla="*/ 1742780 h 4803064"/>
              <a:gd name="connsiteX310" fmla="*/ 2168957 w 6119791"/>
              <a:gd name="connsiteY310" fmla="*/ 1782932 h 4803064"/>
              <a:gd name="connsiteX311" fmla="*/ 2292745 w 6119791"/>
              <a:gd name="connsiteY311" fmla="*/ 1820914 h 4803064"/>
              <a:gd name="connsiteX312" fmla="*/ 2321269 w 6119791"/>
              <a:gd name="connsiteY312" fmla="*/ 1820372 h 4803064"/>
              <a:gd name="connsiteX313" fmla="*/ 2427833 w 6119791"/>
              <a:gd name="connsiteY313" fmla="*/ 1781304 h 4803064"/>
              <a:gd name="connsiteX314" fmla="*/ 2287901 w 6119791"/>
              <a:gd name="connsiteY314" fmla="*/ 1742237 h 4803064"/>
              <a:gd name="connsiteX315" fmla="*/ 2269601 w 6119791"/>
              <a:gd name="connsiteY315" fmla="*/ 1742780 h 4803064"/>
              <a:gd name="connsiteX316" fmla="*/ 2587073 w 6119791"/>
              <a:gd name="connsiteY316" fmla="*/ 1645816 h 4803064"/>
              <a:gd name="connsiteX317" fmla="*/ 2530630 w 6119791"/>
              <a:gd name="connsiteY317" fmla="*/ 1666272 h 4803064"/>
              <a:gd name="connsiteX318" fmla="*/ 2825566 w 6119791"/>
              <a:gd name="connsiteY318" fmla="*/ 1683092 h 4803064"/>
              <a:gd name="connsiteX319" fmla="*/ 2642729 w 6119791"/>
              <a:gd name="connsiteY319" fmla="*/ 1642026 h 4803064"/>
              <a:gd name="connsiteX320" fmla="*/ 2587073 w 6119791"/>
              <a:gd name="connsiteY320" fmla="*/ 1645816 h 4803064"/>
              <a:gd name="connsiteX321" fmla="*/ 5513352 w 6119791"/>
              <a:gd name="connsiteY321" fmla="*/ 848025 h 4803064"/>
              <a:gd name="connsiteX322" fmla="*/ 5478906 w 6119791"/>
              <a:gd name="connsiteY322" fmla="*/ 954377 h 4803064"/>
              <a:gd name="connsiteX323" fmla="*/ 5517118 w 6119791"/>
              <a:gd name="connsiteY323" fmla="*/ 953833 h 4803064"/>
              <a:gd name="connsiteX324" fmla="*/ 5539183 w 6119791"/>
              <a:gd name="connsiteY324" fmla="*/ 941896 h 4803064"/>
              <a:gd name="connsiteX325" fmla="*/ 5569862 w 6119791"/>
              <a:gd name="connsiteY325" fmla="*/ 848569 h 4803064"/>
              <a:gd name="connsiteX326" fmla="*/ 5513352 w 6119791"/>
              <a:gd name="connsiteY326" fmla="*/ 848025 h 4803064"/>
              <a:gd name="connsiteX327" fmla="*/ 5573091 w 6119791"/>
              <a:gd name="connsiteY327" fmla="*/ 597344 h 4803064"/>
              <a:gd name="connsiteX328" fmla="*/ 5552101 w 6119791"/>
              <a:gd name="connsiteY328" fmla="*/ 704236 h 4803064"/>
              <a:gd name="connsiteX329" fmla="*/ 5583855 w 6119791"/>
              <a:gd name="connsiteY329" fmla="*/ 703693 h 4803064"/>
              <a:gd name="connsiteX330" fmla="*/ 5606996 w 6119791"/>
              <a:gd name="connsiteY330" fmla="*/ 696641 h 4803064"/>
              <a:gd name="connsiteX331" fmla="*/ 5627449 w 6119791"/>
              <a:gd name="connsiteY331" fmla="*/ 597344 h 4803064"/>
              <a:gd name="connsiteX332" fmla="*/ 5573091 w 6119791"/>
              <a:gd name="connsiteY332" fmla="*/ 597344 h 4803064"/>
              <a:gd name="connsiteX333" fmla="*/ 5710533 w 6119791"/>
              <a:gd name="connsiteY333" fmla="*/ 537638 h 4803064"/>
              <a:gd name="connsiteX334" fmla="*/ 5784667 w 6119791"/>
              <a:gd name="connsiteY334" fmla="*/ 822945 h 4803064"/>
              <a:gd name="connsiteX335" fmla="*/ 5653822 w 6119791"/>
              <a:gd name="connsiteY335" fmla="*/ 811129 h 4803064"/>
              <a:gd name="connsiteX336" fmla="*/ 5693077 w 6119791"/>
              <a:gd name="connsiteY336" fmla="*/ 641795 h 4803064"/>
              <a:gd name="connsiteX337" fmla="*/ 5541336 w 6119791"/>
              <a:gd name="connsiteY337" fmla="*/ 1565 h 4803064"/>
              <a:gd name="connsiteX338" fmla="*/ 5570834 w 6119791"/>
              <a:gd name="connsiteY338" fmla="*/ 0 h 4803064"/>
              <a:gd name="connsiteX339" fmla="*/ 5620067 w 6119791"/>
              <a:gd name="connsiteY339" fmla="*/ 189477 h 4803064"/>
              <a:gd name="connsiteX340" fmla="*/ 5619376 w 6119791"/>
              <a:gd name="connsiteY340" fmla="*/ 199615 h 4803064"/>
              <a:gd name="connsiteX341" fmla="*/ 5622702 w 6119791"/>
              <a:gd name="connsiteY341" fmla="*/ 199615 h 4803064"/>
              <a:gd name="connsiteX342" fmla="*/ 5660064 w 6119791"/>
              <a:gd name="connsiteY342" fmla="*/ 343405 h 4803064"/>
              <a:gd name="connsiteX343" fmla="*/ 5640904 w 6119791"/>
              <a:gd name="connsiteY343" fmla="*/ 343405 h 4803064"/>
              <a:gd name="connsiteX344" fmla="*/ 5623438 w 6119791"/>
              <a:gd name="connsiteY344" fmla="*/ 343031 h 4803064"/>
              <a:gd name="connsiteX345" fmla="*/ 5603230 w 6119791"/>
              <a:gd name="connsiteY345" fmla="*/ 378131 h 4803064"/>
              <a:gd name="connsiteX346" fmla="*/ 5596234 w 6119791"/>
              <a:gd name="connsiteY346" fmla="*/ 449755 h 4803064"/>
              <a:gd name="connsiteX347" fmla="*/ 5650592 w 6119791"/>
              <a:gd name="connsiteY347" fmla="*/ 449755 h 4803064"/>
              <a:gd name="connsiteX348" fmla="*/ 5662411 w 6119791"/>
              <a:gd name="connsiteY348" fmla="*/ 352439 h 4803064"/>
              <a:gd name="connsiteX349" fmla="*/ 5699801 w 6119791"/>
              <a:gd name="connsiteY349" fmla="*/ 496336 h 4803064"/>
              <a:gd name="connsiteX350" fmla="*/ 5673752 w 6119791"/>
              <a:gd name="connsiteY350" fmla="*/ 648991 h 4803064"/>
              <a:gd name="connsiteX351" fmla="*/ 5631216 w 6119791"/>
              <a:gd name="connsiteY351" fmla="*/ 826864 h 4803064"/>
              <a:gd name="connsiteX352" fmla="*/ 5789406 w 6119791"/>
              <a:gd name="connsiteY352" fmla="*/ 841184 h 4803064"/>
              <a:gd name="connsiteX353" fmla="*/ 5809937 w 6119791"/>
              <a:gd name="connsiteY353" fmla="*/ 920201 h 4803064"/>
              <a:gd name="connsiteX354" fmla="*/ 5608074 w 6119791"/>
              <a:gd name="connsiteY354" fmla="*/ 895774 h 4803064"/>
              <a:gd name="connsiteX355" fmla="*/ 5255551 w 6119791"/>
              <a:gd name="connsiteY355" fmla="*/ 1479617 h 4803064"/>
              <a:gd name="connsiteX356" fmla="*/ 5276001 w 6119791"/>
              <a:gd name="connsiteY356" fmla="*/ 1487213 h 4803064"/>
              <a:gd name="connsiteX357" fmla="*/ 6016290 w 6119791"/>
              <a:gd name="connsiteY357" fmla="*/ 1714361 h 4803064"/>
              <a:gd name="connsiteX358" fmla="*/ 6032994 w 6119791"/>
              <a:gd name="connsiteY358" fmla="*/ 1778647 h 4803064"/>
              <a:gd name="connsiteX359" fmla="*/ 5224874 w 6119791"/>
              <a:gd name="connsiteY359" fmla="*/ 1524652 h 4803064"/>
              <a:gd name="connsiteX360" fmla="*/ 5210409 w 6119791"/>
              <a:gd name="connsiteY360" fmla="*/ 1524517 h 4803064"/>
              <a:gd name="connsiteX361" fmla="*/ 5196348 w 6119791"/>
              <a:gd name="connsiteY361" fmla="*/ 1530079 h 4803064"/>
              <a:gd name="connsiteX362" fmla="*/ 4609707 w 6119791"/>
              <a:gd name="connsiteY362" fmla="*/ 1719991 h 4803064"/>
              <a:gd name="connsiteX363" fmla="*/ 4076350 w 6119791"/>
              <a:gd name="connsiteY363" fmla="*/ 1697743 h 4803064"/>
              <a:gd name="connsiteX364" fmla="*/ 4064173 w 6119791"/>
              <a:gd name="connsiteY364" fmla="*/ 1699167 h 4803064"/>
              <a:gd name="connsiteX365" fmla="*/ 4051593 w 6119791"/>
              <a:gd name="connsiteY365" fmla="*/ 1702626 h 4803064"/>
              <a:gd name="connsiteX366" fmla="*/ 4072043 w 6119791"/>
              <a:gd name="connsiteY366" fmla="*/ 1717820 h 4803064"/>
              <a:gd name="connsiteX367" fmla="*/ 4079578 w 6119791"/>
              <a:gd name="connsiteY367" fmla="*/ 1720533 h 4803064"/>
              <a:gd name="connsiteX368" fmla="*/ 4749640 w 6119791"/>
              <a:gd name="connsiteY368" fmla="*/ 1924009 h 4803064"/>
              <a:gd name="connsiteX369" fmla="*/ 4976223 w 6119791"/>
              <a:gd name="connsiteY369" fmla="*/ 1990206 h 4803064"/>
              <a:gd name="connsiteX370" fmla="*/ 5292148 w 6119791"/>
              <a:gd name="connsiteY370" fmla="*/ 2038498 h 4803064"/>
              <a:gd name="connsiteX371" fmla="*/ 5597847 w 6119791"/>
              <a:gd name="connsiteY371" fmla="*/ 2043925 h 4803064"/>
              <a:gd name="connsiteX372" fmla="*/ 5971655 w 6119791"/>
              <a:gd name="connsiteY372" fmla="*/ 1882466 h 4803064"/>
              <a:gd name="connsiteX373" fmla="*/ 6044617 w 6119791"/>
              <a:gd name="connsiteY373" fmla="*/ 1823376 h 4803064"/>
              <a:gd name="connsiteX374" fmla="*/ 6071690 w 6119791"/>
              <a:gd name="connsiteY374" fmla="*/ 1927568 h 4803064"/>
              <a:gd name="connsiteX375" fmla="*/ 6062854 w 6119791"/>
              <a:gd name="connsiteY375" fmla="*/ 1930520 h 4803064"/>
              <a:gd name="connsiteX376" fmla="*/ 5946604 w 6119791"/>
              <a:gd name="connsiteY376" fmla="*/ 2018421 h 4803064"/>
              <a:gd name="connsiteX377" fmla="*/ 6047249 w 6119791"/>
              <a:gd name="connsiteY377" fmla="*/ 2045010 h 4803064"/>
              <a:gd name="connsiteX378" fmla="*/ 6070929 w 6119791"/>
              <a:gd name="connsiteY378" fmla="*/ 2039041 h 4803064"/>
              <a:gd name="connsiteX379" fmla="*/ 6094831 w 6119791"/>
              <a:gd name="connsiteY379" fmla="*/ 2016628 h 4803064"/>
              <a:gd name="connsiteX380" fmla="*/ 6119791 w 6119791"/>
              <a:gd name="connsiteY380" fmla="*/ 2112686 h 4803064"/>
              <a:gd name="connsiteX381" fmla="*/ 6002106 w 6119791"/>
              <a:gd name="connsiteY381" fmla="*/ 2193955 h 4803064"/>
              <a:gd name="connsiteX382" fmla="*/ 5716790 w 6119791"/>
              <a:gd name="connsiteY382" fmla="*/ 2288639 h 4803064"/>
              <a:gd name="connsiteX383" fmla="*/ 5371265 w 6119791"/>
              <a:gd name="connsiteY383" fmla="*/ 2281043 h 4803064"/>
              <a:gd name="connsiteX384" fmla="*/ 4729188 w 6119791"/>
              <a:gd name="connsiteY384" fmla="*/ 2141592 h 4803064"/>
              <a:gd name="connsiteX385" fmla="*/ 4258261 w 6119791"/>
              <a:gd name="connsiteY385" fmla="*/ 2084077 h 4803064"/>
              <a:gd name="connsiteX386" fmla="*/ 3516619 w 6119791"/>
              <a:gd name="connsiteY386" fmla="*/ 2401499 h 4803064"/>
              <a:gd name="connsiteX387" fmla="*/ 3163019 w 6119791"/>
              <a:gd name="connsiteY387" fmla="*/ 2903408 h 4803064"/>
              <a:gd name="connsiteX388" fmla="*/ 2833101 w 6119791"/>
              <a:gd name="connsiteY388" fmla="*/ 3739017 h 4803064"/>
              <a:gd name="connsiteX389" fmla="*/ 2731296 w 6119791"/>
              <a:gd name="connsiteY389" fmla="*/ 4112811 h 4803064"/>
              <a:gd name="connsiteX390" fmla="*/ 2584903 w 6119791"/>
              <a:gd name="connsiteY390" fmla="*/ 4150849 h 4803064"/>
              <a:gd name="connsiteX391" fmla="*/ 2626430 w 6119791"/>
              <a:gd name="connsiteY391" fmla="*/ 3996212 h 4803064"/>
              <a:gd name="connsiteX392" fmla="*/ 2499953 w 6119791"/>
              <a:gd name="connsiteY392" fmla="*/ 3952260 h 4803064"/>
              <a:gd name="connsiteX393" fmla="*/ 2438674 w 6119791"/>
              <a:gd name="connsiteY393" fmla="*/ 4188845 h 4803064"/>
              <a:gd name="connsiteX394" fmla="*/ 2351347 w 6119791"/>
              <a:gd name="connsiteY394" fmla="*/ 4211536 h 4803064"/>
              <a:gd name="connsiteX395" fmla="*/ 2453667 w 6119791"/>
              <a:gd name="connsiteY395" fmla="*/ 3782426 h 4803064"/>
              <a:gd name="connsiteX396" fmla="*/ 2177032 w 6119791"/>
              <a:gd name="connsiteY396" fmla="*/ 3772116 h 4803064"/>
              <a:gd name="connsiteX397" fmla="*/ 1448304 w 6119791"/>
              <a:gd name="connsiteY397" fmla="*/ 3747156 h 4803064"/>
              <a:gd name="connsiteX398" fmla="*/ 695358 w 6119791"/>
              <a:gd name="connsiteY398" fmla="*/ 3721655 h 4803064"/>
              <a:gd name="connsiteX399" fmla="*/ 667371 w 6119791"/>
              <a:gd name="connsiteY399" fmla="*/ 3739559 h 4803064"/>
              <a:gd name="connsiteX400" fmla="*/ 566727 w 6119791"/>
              <a:gd name="connsiteY400" fmla="*/ 3963655 h 4803064"/>
              <a:gd name="connsiteX401" fmla="*/ 372436 w 6119791"/>
              <a:gd name="connsiteY401" fmla="*/ 4517111 h 4803064"/>
              <a:gd name="connsiteX402" fmla="*/ 318077 w 6119791"/>
              <a:gd name="connsiteY402" fmla="*/ 4682606 h 4803064"/>
              <a:gd name="connsiteX403" fmla="*/ 546234 w 6119791"/>
              <a:gd name="connsiteY403" fmla="*/ 4680573 h 4803064"/>
              <a:gd name="connsiteX404" fmla="*/ 76687 w 6119791"/>
              <a:gd name="connsiteY404" fmla="*/ 4802580 h 4803064"/>
              <a:gd name="connsiteX405" fmla="*/ 0 w 6119791"/>
              <a:gd name="connsiteY405" fmla="*/ 4803064 h 4803064"/>
              <a:gd name="connsiteX406" fmla="*/ 6459 w 6119791"/>
              <a:gd name="connsiteY406" fmla="*/ 4774847 h 4803064"/>
              <a:gd name="connsiteX407" fmla="*/ 512369 w 6119791"/>
              <a:gd name="connsiteY407" fmla="*/ 3456863 h 4803064"/>
              <a:gd name="connsiteX408" fmla="*/ 1083941 w 6119791"/>
              <a:gd name="connsiteY408" fmla="*/ 2529011 h 4803064"/>
              <a:gd name="connsiteX409" fmla="*/ 1841193 w 6119791"/>
              <a:gd name="connsiteY409" fmla="*/ 1849130 h 4803064"/>
              <a:gd name="connsiteX410" fmla="*/ 2638272 w 6119791"/>
              <a:gd name="connsiteY410" fmla="*/ 1547441 h 4803064"/>
              <a:gd name="connsiteX411" fmla="*/ 3505854 w 6119791"/>
              <a:gd name="connsiteY411" fmla="*/ 1496436 h 4803064"/>
              <a:gd name="connsiteX412" fmla="*/ 3984316 w 6119791"/>
              <a:gd name="connsiteY412" fmla="*/ 1519769 h 4803064"/>
              <a:gd name="connsiteX413" fmla="*/ 4454704 w 6119791"/>
              <a:gd name="connsiteY413" fmla="*/ 1529535 h 4803064"/>
              <a:gd name="connsiteX414" fmla="*/ 4931552 w 6119791"/>
              <a:gd name="connsiteY414" fmla="*/ 1435666 h 4803064"/>
              <a:gd name="connsiteX415" fmla="*/ 5329285 w 6119791"/>
              <a:gd name="connsiteY415" fmla="*/ 1055843 h 4803064"/>
              <a:gd name="connsiteX416" fmla="*/ 5485901 w 6119791"/>
              <a:gd name="connsiteY416" fmla="*/ 563160 h 4803064"/>
              <a:gd name="connsiteX417" fmla="*/ 5539721 w 6119791"/>
              <a:gd name="connsiteY417" fmla="*/ 13501 h 4803064"/>
              <a:gd name="connsiteX418" fmla="*/ 5541336 w 6119791"/>
              <a:gd name="connsiteY418" fmla="*/ 1565 h 480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</a:cxnLst>
            <a:rect l="l" t="t" r="r" b="b"/>
            <a:pathLst>
              <a:path w="6119791" h="4803064">
                <a:moveTo>
                  <a:pt x="2625893" y="3534456"/>
                </a:moveTo>
                <a:cubicBezTo>
                  <a:pt x="2601672" y="3610420"/>
                  <a:pt x="2578531" y="3682586"/>
                  <a:pt x="2554850" y="3757466"/>
                </a:cubicBezTo>
                <a:cubicBezTo>
                  <a:pt x="2598983" y="3772117"/>
                  <a:pt x="2640423" y="3785681"/>
                  <a:pt x="2683479" y="3800331"/>
                </a:cubicBezTo>
                <a:cubicBezTo>
                  <a:pt x="2707699" y="3724367"/>
                  <a:pt x="2731380" y="3651657"/>
                  <a:pt x="2755061" y="3577321"/>
                </a:cubicBezTo>
                <a:cubicBezTo>
                  <a:pt x="2711467" y="3562671"/>
                  <a:pt x="2669487" y="3548563"/>
                  <a:pt x="2625893" y="3534456"/>
                </a:cubicBezTo>
                <a:close/>
                <a:moveTo>
                  <a:pt x="330457" y="4085199"/>
                </a:moveTo>
                <a:cubicBezTo>
                  <a:pt x="265335" y="4273482"/>
                  <a:pt x="201288" y="4459594"/>
                  <a:pt x="135627" y="4651134"/>
                </a:cubicBezTo>
                <a:cubicBezTo>
                  <a:pt x="163613" y="4651134"/>
                  <a:pt x="184603" y="4649507"/>
                  <a:pt x="204518" y="4651677"/>
                </a:cubicBezTo>
                <a:cubicBezTo>
                  <a:pt x="223355" y="4653304"/>
                  <a:pt x="230889" y="4646250"/>
                  <a:pt x="236809" y="4628888"/>
                </a:cubicBezTo>
                <a:cubicBezTo>
                  <a:pt x="268025" y="4535559"/>
                  <a:pt x="299779" y="4442775"/>
                  <a:pt x="332609" y="4350533"/>
                </a:cubicBezTo>
                <a:cubicBezTo>
                  <a:pt x="361133" y="4270770"/>
                  <a:pt x="391273" y="4192092"/>
                  <a:pt x="421951" y="4111244"/>
                </a:cubicBezTo>
                <a:cubicBezTo>
                  <a:pt x="391812" y="4102562"/>
                  <a:pt x="363286" y="4094423"/>
                  <a:pt x="330457" y="4085199"/>
                </a:cubicBezTo>
                <a:close/>
                <a:moveTo>
                  <a:pt x="690379" y="3741933"/>
                </a:moveTo>
                <a:cubicBezTo>
                  <a:pt x="695627" y="3739017"/>
                  <a:pt x="702086" y="3738204"/>
                  <a:pt x="710428" y="3738475"/>
                </a:cubicBezTo>
                <a:cubicBezTo>
                  <a:pt x="891264" y="3744986"/>
                  <a:pt x="1072640" y="3751497"/>
                  <a:pt x="1253474" y="3757465"/>
                </a:cubicBezTo>
                <a:cubicBezTo>
                  <a:pt x="1492976" y="3765604"/>
                  <a:pt x="1731939" y="3773745"/>
                  <a:pt x="1971438" y="3781884"/>
                </a:cubicBezTo>
                <a:cubicBezTo>
                  <a:pt x="2124826" y="3787308"/>
                  <a:pt x="2277676" y="3792735"/>
                  <a:pt x="2433755" y="3798161"/>
                </a:cubicBezTo>
                <a:lnTo>
                  <a:pt x="2331760" y="4216626"/>
                </a:lnTo>
                <a:lnTo>
                  <a:pt x="616896" y="4662213"/>
                </a:lnTo>
                <a:lnTo>
                  <a:pt x="342835" y="4664698"/>
                </a:lnTo>
                <a:cubicBezTo>
                  <a:pt x="353599" y="4632143"/>
                  <a:pt x="362210" y="4602298"/>
                  <a:pt x="372436" y="4572456"/>
                </a:cubicBezTo>
                <a:cubicBezTo>
                  <a:pt x="444016" y="4367351"/>
                  <a:pt x="513983" y="4161705"/>
                  <a:pt x="588255" y="3957686"/>
                </a:cubicBezTo>
                <a:cubicBezTo>
                  <a:pt x="613013" y="3889318"/>
                  <a:pt x="648534" y="3824748"/>
                  <a:pt x="677597" y="3758009"/>
                </a:cubicBezTo>
                <a:cubicBezTo>
                  <a:pt x="681095" y="3749869"/>
                  <a:pt x="685132" y="3744850"/>
                  <a:pt x="690379" y="3741933"/>
                </a:cubicBezTo>
                <a:close/>
                <a:moveTo>
                  <a:pt x="2779280" y="3125875"/>
                </a:moveTo>
                <a:cubicBezTo>
                  <a:pt x="2751293" y="3194787"/>
                  <a:pt x="2724921" y="3261526"/>
                  <a:pt x="2697473" y="3331523"/>
                </a:cubicBezTo>
                <a:cubicBezTo>
                  <a:pt x="2742683" y="3345629"/>
                  <a:pt x="2785199" y="3359195"/>
                  <a:pt x="2828257" y="3372761"/>
                </a:cubicBezTo>
                <a:cubicBezTo>
                  <a:pt x="2856782" y="3301678"/>
                  <a:pt x="2884229" y="3233310"/>
                  <a:pt x="2912754" y="3162772"/>
                </a:cubicBezTo>
                <a:cubicBezTo>
                  <a:pt x="2867007" y="3150294"/>
                  <a:pt x="2823412" y="3138356"/>
                  <a:pt x="2779280" y="3125875"/>
                </a:cubicBezTo>
                <a:close/>
                <a:moveTo>
                  <a:pt x="493533" y="3696151"/>
                </a:moveTo>
                <a:cubicBezTo>
                  <a:pt x="465546" y="3761263"/>
                  <a:pt x="438636" y="3824748"/>
                  <a:pt x="411187" y="3889860"/>
                </a:cubicBezTo>
                <a:cubicBezTo>
                  <a:pt x="442403" y="3901255"/>
                  <a:pt x="470389" y="3911564"/>
                  <a:pt x="499453" y="3921875"/>
                </a:cubicBezTo>
                <a:cubicBezTo>
                  <a:pt x="527977" y="3856762"/>
                  <a:pt x="555425" y="3793820"/>
                  <a:pt x="583949" y="3728708"/>
                </a:cubicBezTo>
                <a:cubicBezTo>
                  <a:pt x="553272" y="3717855"/>
                  <a:pt x="525286" y="3707546"/>
                  <a:pt x="493533" y="3696151"/>
                </a:cubicBezTo>
                <a:close/>
                <a:moveTo>
                  <a:pt x="5603767" y="2126943"/>
                </a:moveTo>
                <a:cubicBezTo>
                  <a:pt x="5664584" y="2147562"/>
                  <a:pt x="5723249" y="2168181"/>
                  <a:pt x="5782452" y="2187714"/>
                </a:cubicBezTo>
                <a:cubicBezTo>
                  <a:pt x="5787296" y="2189341"/>
                  <a:pt x="5793216" y="2190427"/>
                  <a:pt x="5798060" y="2188800"/>
                </a:cubicBezTo>
                <a:cubicBezTo>
                  <a:pt x="5841654" y="2173607"/>
                  <a:pt x="5884711" y="2157327"/>
                  <a:pt x="5927767" y="2141593"/>
                </a:cubicBezTo>
                <a:cubicBezTo>
                  <a:pt x="5927228" y="2138879"/>
                  <a:pt x="5927229" y="2136167"/>
                  <a:pt x="5926690" y="2133453"/>
                </a:cubicBezTo>
                <a:cubicBezTo>
                  <a:pt x="5877714" y="2118803"/>
                  <a:pt x="5828737" y="2104154"/>
                  <a:pt x="5779223" y="2090045"/>
                </a:cubicBezTo>
                <a:cubicBezTo>
                  <a:pt x="5775455" y="2088960"/>
                  <a:pt x="5770611" y="2090589"/>
                  <a:pt x="5766305" y="2091673"/>
                </a:cubicBezTo>
                <a:cubicBezTo>
                  <a:pt x="5712486" y="2103068"/>
                  <a:pt x="5659741" y="2115005"/>
                  <a:pt x="5603767" y="2126943"/>
                </a:cubicBezTo>
                <a:close/>
                <a:moveTo>
                  <a:pt x="2944508" y="2795294"/>
                </a:moveTo>
                <a:cubicBezTo>
                  <a:pt x="2939665" y="2796922"/>
                  <a:pt x="2935360" y="2799499"/>
                  <a:pt x="2933744" y="2802483"/>
                </a:cubicBezTo>
                <a:cubicBezTo>
                  <a:pt x="2904144" y="2857829"/>
                  <a:pt x="2876157" y="2914260"/>
                  <a:pt x="2847094" y="2971775"/>
                </a:cubicBezTo>
                <a:cubicBezTo>
                  <a:pt x="2889073" y="2983171"/>
                  <a:pt x="2928362" y="2994565"/>
                  <a:pt x="2968189" y="3004332"/>
                </a:cubicBezTo>
                <a:cubicBezTo>
                  <a:pt x="2974108" y="3005961"/>
                  <a:pt x="2985413" y="2999991"/>
                  <a:pt x="2988103" y="2994023"/>
                </a:cubicBezTo>
                <a:cubicBezTo>
                  <a:pt x="3017166" y="2939219"/>
                  <a:pt x="3045152" y="2883331"/>
                  <a:pt x="3075291" y="2824731"/>
                </a:cubicBezTo>
                <a:cubicBezTo>
                  <a:pt x="3034388" y="2813878"/>
                  <a:pt x="2996713" y="2803026"/>
                  <a:pt x="2958502" y="2793802"/>
                </a:cubicBezTo>
                <a:cubicBezTo>
                  <a:pt x="2954734" y="2792988"/>
                  <a:pt x="2949352" y="2793666"/>
                  <a:pt x="2944508" y="2795294"/>
                </a:cubicBezTo>
                <a:close/>
                <a:moveTo>
                  <a:pt x="677597" y="3313616"/>
                </a:moveTo>
                <a:cubicBezTo>
                  <a:pt x="643153" y="3381985"/>
                  <a:pt x="610323" y="3447639"/>
                  <a:pt x="575877" y="3516007"/>
                </a:cubicBezTo>
                <a:cubicBezTo>
                  <a:pt x="608169" y="3528487"/>
                  <a:pt x="637234" y="3539339"/>
                  <a:pt x="667910" y="3550734"/>
                </a:cubicBezTo>
                <a:cubicBezTo>
                  <a:pt x="702894" y="3482908"/>
                  <a:pt x="737338" y="3416169"/>
                  <a:pt x="772860" y="3346715"/>
                </a:cubicBezTo>
                <a:cubicBezTo>
                  <a:pt x="740030" y="3335320"/>
                  <a:pt x="709351" y="3325012"/>
                  <a:pt x="677597" y="3313616"/>
                </a:cubicBezTo>
                <a:close/>
                <a:moveTo>
                  <a:pt x="5095704" y="2084619"/>
                </a:moveTo>
                <a:cubicBezTo>
                  <a:pt x="5096243" y="2085162"/>
                  <a:pt x="5100010" y="2087333"/>
                  <a:pt x="5104316" y="2088960"/>
                </a:cubicBezTo>
                <a:cubicBezTo>
                  <a:pt x="5207651" y="2126400"/>
                  <a:pt x="5312061" y="2161669"/>
                  <a:pt x="5414321" y="2201821"/>
                </a:cubicBezTo>
                <a:cubicBezTo>
                  <a:pt x="5468140" y="2222984"/>
                  <a:pt x="5522498" y="2219186"/>
                  <a:pt x="5577396" y="2218643"/>
                </a:cubicBezTo>
                <a:cubicBezTo>
                  <a:pt x="5420780" y="2154072"/>
                  <a:pt x="5263625" y="2094386"/>
                  <a:pt x="5095704" y="2084619"/>
                </a:cubicBezTo>
                <a:close/>
                <a:moveTo>
                  <a:pt x="3103547" y="2537693"/>
                </a:moveTo>
                <a:cubicBezTo>
                  <a:pt x="3098031" y="2539049"/>
                  <a:pt x="3093053" y="2541490"/>
                  <a:pt x="3090900" y="2544747"/>
                </a:cubicBezTo>
                <a:cubicBezTo>
                  <a:pt x="3062375" y="2584357"/>
                  <a:pt x="3036541" y="2625052"/>
                  <a:pt x="3008555" y="2667918"/>
                </a:cubicBezTo>
                <a:cubicBezTo>
                  <a:pt x="3051611" y="2679855"/>
                  <a:pt x="3091437" y="2691793"/>
                  <a:pt x="3131803" y="2702101"/>
                </a:cubicBezTo>
                <a:cubicBezTo>
                  <a:pt x="3137187" y="2703730"/>
                  <a:pt x="3147410" y="2699389"/>
                  <a:pt x="3150640" y="2695048"/>
                </a:cubicBezTo>
                <a:cubicBezTo>
                  <a:pt x="3178088" y="2654353"/>
                  <a:pt x="3204460" y="2612573"/>
                  <a:pt x="3231909" y="2570792"/>
                </a:cubicBezTo>
                <a:cubicBezTo>
                  <a:pt x="3193697" y="2559397"/>
                  <a:pt x="3157098" y="2546917"/>
                  <a:pt x="3119424" y="2537151"/>
                </a:cubicBezTo>
                <a:cubicBezTo>
                  <a:pt x="3115119" y="2536066"/>
                  <a:pt x="3109063" y="2536337"/>
                  <a:pt x="3103547" y="2537693"/>
                </a:cubicBezTo>
                <a:close/>
                <a:moveTo>
                  <a:pt x="891399" y="2955973"/>
                </a:moveTo>
                <a:cubicBezTo>
                  <a:pt x="887497" y="2956719"/>
                  <a:pt x="883998" y="2958211"/>
                  <a:pt x="882654" y="2960381"/>
                </a:cubicBezTo>
                <a:cubicBezTo>
                  <a:pt x="842288" y="3025493"/>
                  <a:pt x="802461" y="3091691"/>
                  <a:pt x="761019" y="3160602"/>
                </a:cubicBezTo>
                <a:cubicBezTo>
                  <a:pt x="797079" y="3172540"/>
                  <a:pt x="828294" y="3182848"/>
                  <a:pt x="858972" y="3193158"/>
                </a:cubicBezTo>
                <a:cubicBezTo>
                  <a:pt x="902028" y="3121534"/>
                  <a:pt x="944008" y="3053709"/>
                  <a:pt x="987064" y="2983712"/>
                </a:cubicBezTo>
                <a:cubicBezTo>
                  <a:pt x="956387" y="2973403"/>
                  <a:pt x="929476" y="2963637"/>
                  <a:pt x="902566" y="2956040"/>
                </a:cubicBezTo>
                <a:cubicBezTo>
                  <a:pt x="899606" y="2955227"/>
                  <a:pt x="895301" y="2955227"/>
                  <a:pt x="891399" y="2955973"/>
                </a:cubicBezTo>
                <a:close/>
                <a:moveTo>
                  <a:pt x="3300261" y="2299491"/>
                </a:moveTo>
                <a:cubicBezTo>
                  <a:pt x="3295417" y="2298405"/>
                  <a:pt x="3287882" y="2301118"/>
                  <a:pt x="3284114" y="2304917"/>
                </a:cubicBezTo>
                <a:cubicBezTo>
                  <a:pt x="3255051" y="2336387"/>
                  <a:pt x="3225988" y="2368400"/>
                  <a:pt x="3194234" y="2403669"/>
                </a:cubicBezTo>
                <a:cubicBezTo>
                  <a:pt x="3239443" y="2416693"/>
                  <a:pt x="3280347" y="2429173"/>
                  <a:pt x="3321251" y="2440567"/>
                </a:cubicBezTo>
                <a:cubicBezTo>
                  <a:pt x="3326095" y="2441653"/>
                  <a:pt x="3333629" y="2438939"/>
                  <a:pt x="3337396" y="2435141"/>
                </a:cubicBezTo>
                <a:cubicBezTo>
                  <a:pt x="3366998" y="2403127"/>
                  <a:pt x="3396061" y="2370029"/>
                  <a:pt x="3427815" y="2334760"/>
                </a:cubicBezTo>
                <a:cubicBezTo>
                  <a:pt x="3384219" y="2322821"/>
                  <a:pt x="3342240" y="2310885"/>
                  <a:pt x="3300261" y="2299491"/>
                </a:cubicBezTo>
                <a:close/>
                <a:moveTo>
                  <a:pt x="4408419" y="1944628"/>
                </a:moveTo>
                <a:cubicBezTo>
                  <a:pt x="4477309" y="1983695"/>
                  <a:pt x="4872888" y="2106866"/>
                  <a:pt x="4981605" y="2121516"/>
                </a:cubicBezTo>
                <a:cubicBezTo>
                  <a:pt x="4888497" y="2085705"/>
                  <a:pt x="4794310" y="2052606"/>
                  <a:pt x="4702278" y="2014082"/>
                </a:cubicBezTo>
                <a:cubicBezTo>
                  <a:pt x="4608093" y="1974471"/>
                  <a:pt x="4510140" y="1956023"/>
                  <a:pt x="4408419" y="1944628"/>
                </a:cubicBezTo>
                <a:close/>
                <a:moveTo>
                  <a:pt x="1316242" y="2679448"/>
                </a:moveTo>
                <a:cubicBezTo>
                  <a:pt x="1323844" y="2675650"/>
                  <a:pt x="1332590" y="2674429"/>
                  <a:pt x="1343892" y="2675515"/>
                </a:cubicBezTo>
                <a:cubicBezTo>
                  <a:pt x="1452610" y="2685824"/>
                  <a:pt x="1561326" y="2695048"/>
                  <a:pt x="1670582" y="2704272"/>
                </a:cubicBezTo>
                <a:cubicBezTo>
                  <a:pt x="1773378" y="2712954"/>
                  <a:pt x="1875637" y="2721635"/>
                  <a:pt x="1978434" y="2730318"/>
                </a:cubicBezTo>
                <a:cubicBezTo>
                  <a:pt x="2087151" y="2739542"/>
                  <a:pt x="2195868" y="2749307"/>
                  <a:pt x="2305123" y="2758533"/>
                </a:cubicBezTo>
                <a:cubicBezTo>
                  <a:pt x="2406843" y="2767214"/>
                  <a:pt x="2508564" y="2775354"/>
                  <a:pt x="2610285" y="2784035"/>
                </a:cubicBezTo>
                <a:cubicBezTo>
                  <a:pt x="2674869" y="2790003"/>
                  <a:pt x="2739453" y="2796515"/>
                  <a:pt x="2808343" y="2802483"/>
                </a:cubicBezTo>
                <a:cubicBezTo>
                  <a:pt x="2792195" y="2837210"/>
                  <a:pt x="2777664" y="2869766"/>
                  <a:pt x="2762595" y="2902323"/>
                </a:cubicBezTo>
                <a:cubicBezTo>
                  <a:pt x="2652801" y="3135643"/>
                  <a:pt x="2553234" y="3372761"/>
                  <a:pt x="2479501" y="3620729"/>
                </a:cubicBezTo>
                <a:cubicBezTo>
                  <a:pt x="2474119" y="3638636"/>
                  <a:pt x="2466583" y="3642434"/>
                  <a:pt x="2449361" y="3641891"/>
                </a:cubicBezTo>
                <a:cubicBezTo>
                  <a:pt x="2167881" y="3632668"/>
                  <a:pt x="1886400" y="3623985"/>
                  <a:pt x="1604921" y="3615847"/>
                </a:cubicBezTo>
                <a:cubicBezTo>
                  <a:pt x="1456377" y="3611506"/>
                  <a:pt x="1307294" y="3607707"/>
                  <a:pt x="1158751" y="3603366"/>
                </a:cubicBezTo>
                <a:cubicBezTo>
                  <a:pt x="1029582" y="3599569"/>
                  <a:pt x="900952" y="3594685"/>
                  <a:pt x="769092" y="3590344"/>
                </a:cubicBezTo>
                <a:cubicBezTo>
                  <a:pt x="771782" y="3583290"/>
                  <a:pt x="773935" y="3576780"/>
                  <a:pt x="776627" y="3570810"/>
                </a:cubicBezTo>
                <a:cubicBezTo>
                  <a:pt x="924094" y="3264782"/>
                  <a:pt x="1093628" y="2972318"/>
                  <a:pt x="1295455" y="2698846"/>
                </a:cubicBezTo>
                <a:cubicBezTo>
                  <a:pt x="1302181" y="2689621"/>
                  <a:pt x="1308640" y="2683246"/>
                  <a:pt x="1316242" y="2679448"/>
                </a:cubicBezTo>
                <a:close/>
                <a:moveTo>
                  <a:pt x="3528996" y="2104153"/>
                </a:moveTo>
                <a:cubicBezTo>
                  <a:pt x="3496165" y="2124773"/>
                  <a:pt x="3464413" y="2148104"/>
                  <a:pt x="3427814" y="2173064"/>
                </a:cubicBezTo>
                <a:cubicBezTo>
                  <a:pt x="3474100" y="2187714"/>
                  <a:pt x="3514467" y="2200736"/>
                  <a:pt x="3554830" y="2212674"/>
                </a:cubicBezTo>
                <a:cubicBezTo>
                  <a:pt x="3559675" y="2214301"/>
                  <a:pt x="3567748" y="2213216"/>
                  <a:pt x="3572052" y="2209961"/>
                </a:cubicBezTo>
                <a:cubicBezTo>
                  <a:pt x="3606498" y="2186630"/>
                  <a:pt x="3640943" y="2162755"/>
                  <a:pt x="3678617" y="2136710"/>
                </a:cubicBezTo>
                <a:cubicBezTo>
                  <a:pt x="3636099" y="2124773"/>
                  <a:pt x="3597886" y="2112834"/>
                  <a:pt x="3559136" y="2103069"/>
                </a:cubicBezTo>
                <a:cubicBezTo>
                  <a:pt x="3554292" y="2101712"/>
                  <a:pt x="3548641" y="2100762"/>
                  <a:pt x="3543259" y="2100762"/>
                </a:cubicBezTo>
                <a:cubicBezTo>
                  <a:pt x="3537877" y="2100762"/>
                  <a:pt x="3532764" y="2101711"/>
                  <a:pt x="3528996" y="2104153"/>
                </a:cubicBezTo>
                <a:close/>
                <a:moveTo>
                  <a:pt x="1307968" y="2657948"/>
                </a:moveTo>
                <a:cubicBezTo>
                  <a:pt x="1302586" y="2660322"/>
                  <a:pt x="1297877" y="2664392"/>
                  <a:pt x="1293302" y="2670632"/>
                </a:cubicBezTo>
                <a:cubicBezTo>
                  <a:pt x="1149063" y="2868139"/>
                  <a:pt x="1015051" y="3071615"/>
                  <a:pt x="900413" y="3287571"/>
                </a:cubicBezTo>
                <a:cubicBezTo>
                  <a:pt x="844978" y="3392294"/>
                  <a:pt x="792235" y="3498102"/>
                  <a:pt x="735184" y="3609878"/>
                </a:cubicBezTo>
                <a:cubicBezTo>
                  <a:pt x="762634" y="3609878"/>
                  <a:pt x="784162" y="3609335"/>
                  <a:pt x="805690" y="3609878"/>
                </a:cubicBezTo>
                <a:cubicBezTo>
                  <a:pt x="1037656" y="3616931"/>
                  <a:pt x="1269621" y="3623985"/>
                  <a:pt x="1502125" y="3631039"/>
                </a:cubicBezTo>
                <a:cubicBezTo>
                  <a:pt x="1632908" y="3634838"/>
                  <a:pt x="1763691" y="3639178"/>
                  <a:pt x="1894475" y="3642977"/>
                </a:cubicBezTo>
                <a:cubicBezTo>
                  <a:pt x="2085537" y="3648945"/>
                  <a:pt x="2276060" y="3654372"/>
                  <a:pt x="2467122" y="3660882"/>
                </a:cubicBezTo>
                <a:cubicBezTo>
                  <a:pt x="2483268" y="3661426"/>
                  <a:pt x="2489189" y="3655457"/>
                  <a:pt x="2492956" y="3641349"/>
                </a:cubicBezTo>
                <a:cubicBezTo>
                  <a:pt x="2500492" y="3613676"/>
                  <a:pt x="2509102" y="3586004"/>
                  <a:pt x="2517713" y="3558873"/>
                </a:cubicBezTo>
                <a:cubicBezTo>
                  <a:pt x="2597367" y="3310361"/>
                  <a:pt x="2701780" y="3072158"/>
                  <a:pt x="2813186" y="2837211"/>
                </a:cubicBezTo>
                <a:cubicBezTo>
                  <a:pt x="2820722" y="2821475"/>
                  <a:pt x="2827718" y="2804653"/>
                  <a:pt x="2835791" y="2787291"/>
                </a:cubicBezTo>
                <a:cubicBezTo>
                  <a:pt x="2829333" y="2786206"/>
                  <a:pt x="2826104" y="2785120"/>
                  <a:pt x="2822875" y="2785120"/>
                </a:cubicBezTo>
                <a:cubicBezTo>
                  <a:pt x="2712005" y="2775896"/>
                  <a:pt x="2601673" y="2767214"/>
                  <a:pt x="2490803" y="2757448"/>
                </a:cubicBezTo>
                <a:cubicBezTo>
                  <a:pt x="2288439" y="2740085"/>
                  <a:pt x="2086075" y="2721635"/>
                  <a:pt x="1883172" y="2703731"/>
                </a:cubicBezTo>
                <a:cubicBezTo>
                  <a:pt x="1697491" y="2687451"/>
                  <a:pt x="1512351" y="2671717"/>
                  <a:pt x="1326670" y="2655438"/>
                </a:cubicBezTo>
                <a:cubicBezTo>
                  <a:pt x="1319405" y="2654895"/>
                  <a:pt x="1313350" y="2655573"/>
                  <a:pt x="1307968" y="2657948"/>
                </a:cubicBezTo>
                <a:close/>
                <a:moveTo>
                  <a:pt x="4088190" y="1923466"/>
                </a:moveTo>
                <a:cubicBezTo>
                  <a:pt x="4087652" y="1927264"/>
                  <a:pt x="4087114" y="1931063"/>
                  <a:pt x="4086574" y="1935404"/>
                </a:cubicBezTo>
                <a:cubicBezTo>
                  <a:pt x="4197445" y="1958192"/>
                  <a:pt x="4302932" y="2001058"/>
                  <a:pt x="4417568" y="2000517"/>
                </a:cubicBezTo>
                <a:cubicBezTo>
                  <a:pt x="4355137" y="1979898"/>
                  <a:pt x="4293243" y="1955479"/>
                  <a:pt x="4229199" y="1939744"/>
                </a:cubicBezTo>
                <a:cubicBezTo>
                  <a:pt x="4183451" y="1928349"/>
                  <a:pt x="4135552" y="1928349"/>
                  <a:pt x="4088190" y="1923466"/>
                </a:cubicBezTo>
                <a:close/>
                <a:moveTo>
                  <a:pt x="3818291" y="1970027"/>
                </a:moveTo>
                <a:cubicBezTo>
                  <a:pt x="3797791" y="1976224"/>
                  <a:pt x="3777243" y="1985425"/>
                  <a:pt x="3756657" y="1998346"/>
                </a:cubicBezTo>
                <a:cubicBezTo>
                  <a:pt x="3803480" y="2010826"/>
                  <a:pt x="3851919" y="2023848"/>
                  <a:pt x="3899818" y="2036328"/>
                </a:cubicBezTo>
                <a:cubicBezTo>
                  <a:pt x="3905740" y="2037956"/>
                  <a:pt x="3912197" y="2037413"/>
                  <a:pt x="3918118" y="2036328"/>
                </a:cubicBezTo>
                <a:cubicBezTo>
                  <a:pt x="3973014" y="2024391"/>
                  <a:pt x="4028449" y="2011911"/>
                  <a:pt x="4081193" y="2000516"/>
                </a:cubicBezTo>
                <a:cubicBezTo>
                  <a:pt x="4014927" y="1979152"/>
                  <a:pt x="3947609" y="1956726"/>
                  <a:pt x="3879634" y="1959736"/>
                </a:cubicBezTo>
                <a:cubicBezTo>
                  <a:pt x="3859243" y="1960639"/>
                  <a:pt x="3838791" y="1963831"/>
                  <a:pt x="3818291" y="1970027"/>
                </a:cubicBezTo>
                <a:close/>
                <a:moveTo>
                  <a:pt x="1087746" y="2666011"/>
                </a:moveTo>
                <a:cubicBezTo>
                  <a:pt x="1080744" y="2670097"/>
                  <a:pt x="1074387" y="2676939"/>
                  <a:pt x="1068333" y="2686909"/>
                </a:cubicBezTo>
                <a:cubicBezTo>
                  <a:pt x="1046804" y="2722178"/>
                  <a:pt x="1020433" y="2754734"/>
                  <a:pt x="994599" y="2790547"/>
                </a:cubicBezTo>
                <a:cubicBezTo>
                  <a:pt x="1027430" y="2800856"/>
                  <a:pt x="1055416" y="2810080"/>
                  <a:pt x="1083402" y="2817677"/>
                </a:cubicBezTo>
                <a:cubicBezTo>
                  <a:pt x="1089322" y="2819304"/>
                  <a:pt x="1100625" y="2818218"/>
                  <a:pt x="1103854" y="2813877"/>
                </a:cubicBezTo>
                <a:cubicBezTo>
                  <a:pt x="1135070" y="2773183"/>
                  <a:pt x="1165748" y="2730861"/>
                  <a:pt x="1198040" y="2686909"/>
                </a:cubicBezTo>
                <a:cubicBezTo>
                  <a:pt x="1173820" y="2679856"/>
                  <a:pt x="1150678" y="2674971"/>
                  <a:pt x="1129687" y="2666832"/>
                </a:cubicBezTo>
                <a:cubicBezTo>
                  <a:pt x="1122960" y="2664120"/>
                  <a:pt x="1116771" y="2662356"/>
                  <a:pt x="1111018" y="2661653"/>
                </a:cubicBezTo>
                <a:cubicBezTo>
                  <a:pt x="1102390" y="2660598"/>
                  <a:pt x="1094746" y="2661926"/>
                  <a:pt x="1087746" y="2666011"/>
                </a:cubicBezTo>
                <a:close/>
                <a:moveTo>
                  <a:pt x="4186869" y="1734423"/>
                </a:moveTo>
                <a:lnTo>
                  <a:pt x="4358098" y="1740066"/>
                </a:lnTo>
                <a:cubicBezTo>
                  <a:pt x="4418511" y="1741965"/>
                  <a:pt x="4478924" y="1743050"/>
                  <a:pt x="4539203" y="1741152"/>
                </a:cubicBezTo>
                <a:cubicBezTo>
                  <a:pt x="4774399" y="1733554"/>
                  <a:pt x="4998291" y="1681465"/>
                  <a:pt x="5199039" y="1549612"/>
                </a:cubicBezTo>
                <a:cubicBezTo>
                  <a:pt x="5203077" y="1546898"/>
                  <a:pt x="5208728" y="1545000"/>
                  <a:pt x="5214513" y="1544186"/>
                </a:cubicBezTo>
                <a:cubicBezTo>
                  <a:pt x="5220299" y="1543372"/>
                  <a:pt x="5226220" y="1543643"/>
                  <a:pt x="5230794" y="1545271"/>
                </a:cubicBezTo>
                <a:cubicBezTo>
                  <a:pt x="5499896" y="1629375"/>
                  <a:pt x="5768459" y="1714021"/>
                  <a:pt x="6037021" y="1799210"/>
                </a:cubicBezTo>
                <a:lnTo>
                  <a:pt x="6038804" y="1801006"/>
                </a:lnTo>
                <a:lnTo>
                  <a:pt x="6039477" y="1803595"/>
                </a:lnTo>
                <a:lnTo>
                  <a:pt x="6035407" y="1809519"/>
                </a:lnTo>
                <a:cubicBezTo>
                  <a:pt x="5913774" y="1912071"/>
                  <a:pt x="5782990" y="1996176"/>
                  <a:pt x="5622606" y="2022221"/>
                </a:cubicBezTo>
                <a:cubicBezTo>
                  <a:pt x="5537033" y="2035786"/>
                  <a:pt x="5450918" y="2037413"/>
                  <a:pt x="5365346" y="2027646"/>
                </a:cubicBezTo>
                <a:cubicBezTo>
                  <a:pt x="5238329" y="2012454"/>
                  <a:pt x="5110774" y="1997260"/>
                  <a:pt x="4985373" y="1973386"/>
                </a:cubicBezTo>
                <a:cubicBezTo>
                  <a:pt x="4898184" y="1956565"/>
                  <a:pt x="4813149" y="1925093"/>
                  <a:pt x="4727575" y="1899050"/>
                </a:cubicBezTo>
                <a:cubicBezTo>
                  <a:pt x="4548890" y="1845330"/>
                  <a:pt x="4369670" y="1790527"/>
                  <a:pt x="4190987" y="1736268"/>
                </a:cubicBezTo>
                <a:close/>
                <a:moveTo>
                  <a:pt x="4176455" y="1729756"/>
                </a:moveTo>
                <a:lnTo>
                  <a:pt x="4186869" y="1734423"/>
                </a:lnTo>
                <a:lnTo>
                  <a:pt x="4176992" y="1734098"/>
                </a:lnTo>
                <a:cubicBezTo>
                  <a:pt x="4176993" y="1732469"/>
                  <a:pt x="4176455" y="1730841"/>
                  <a:pt x="4176455" y="1729756"/>
                </a:cubicBezTo>
                <a:close/>
                <a:moveTo>
                  <a:pt x="4849040" y="1554691"/>
                </a:moveTo>
                <a:cubicBezTo>
                  <a:pt x="4826906" y="1560498"/>
                  <a:pt x="4806959" y="1568061"/>
                  <a:pt x="4790006" y="1577285"/>
                </a:cubicBezTo>
                <a:cubicBezTo>
                  <a:pt x="4822834" y="1582712"/>
                  <a:pt x="4854050" y="1588679"/>
                  <a:pt x="4885267" y="1593564"/>
                </a:cubicBezTo>
                <a:cubicBezTo>
                  <a:pt x="4910562" y="1597903"/>
                  <a:pt x="4938549" y="1609298"/>
                  <a:pt x="4961692" y="1603874"/>
                </a:cubicBezTo>
                <a:cubicBezTo>
                  <a:pt x="5002595" y="1593020"/>
                  <a:pt x="5040268" y="1571860"/>
                  <a:pt x="5085479" y="1552325"/>
                </a:cubicBezTo>
                <a:cubicBezTo>
                  <a:pt x="5029506" y="1541201"/>
                  <a:pt x="4972591" y="1538217"/>
                  <a:pt x="4921192" y="1542626"/>
                </a:cubicBezTo>
                <a:cubicBezTo>
                  <a:pt x="4895493" y="1544830"/>
                  <a:pt x="4871174" y="1548883"/>
                  <a:pt x="4849040" y="1554691"/>
                </a:cubicBezTo>
                <a:close/>
                <a:moveTo>
                  <a:pt x="4443941" y="1616895"/>
                </a:moveTo>
                <a:cubicBezTo>
                  <a:pt x="4478385" y="1626119"/>
                  <a:pt x="4515522" y="1633173"/>
                  <a:pt x="4549966" y="1645653"/>
                </a:cubicBezTo>
                <a:cubicBezTo>
                  <a:pt x="4626391" y="1673327"/>
                  <a:pt x="4702817" y="1678209"/>
                  <a:pt x="4780856" y="1655962"/>
                </a:cubicBezTo>
                <a:cubicBezTo>
                  <a:pt x="4788390" y="1653792"/>
                  <a:pt x="4795926" y="1652708"/>
                  <a:pt x="4809380" y="1649452"/>
                </a:cubicBezTo>
                <a:cubicBezTo>
                  <a:pt x="4715732" y="1625848"/>
                  <a:pt x="4626021" y="1602244"/>
                  <a:pt x="4535251" y="1604737"/>
                </a:cubicBezTo>
                <a:cubicBezTo>
                  <a:pt x="4504993" y="1605568"/>
                  <a:pt x="4474618" y="1609299"/>
                  <a:pt x="4443941" y="1616895"/>
                </a:cubicBezTo>
                <a:close/>
                <a:moveTo>
                  <a:pt x="1353378" y="2358770"/>
                </a:moveTo>
                <a:cubicBezTo>
                  <a:pt x="1349813" y="2359041"/>
                  <a:pt x="1346584" y="2359991"/>
                  <a:pt x="1344970" y="2361890"/>
                </a:cubicBezTo>
                <a:cubicBezTo>
                  <a:pt x="1294915" y="2415608"/>
                  <a:pt x="1245403" y="2469867"/>
                  <a:pt x="1193734" y="2526840"/>
                </a:cubicBezTo>
                <a:cubicBezTo>
                  <a:pt x="1230870" y="2537151"/>
                  <a:pt x="1262625" y="2546375"/>
                  <a:pt x="1294378" y="2553971"/>
                </a:cubicBezTo>
                <a:cubicBezTo>
                  <a:pt x="1299761" y="2555599"/>
                  <a:pt x="1308909" y="2553429"/>
                  <a:pt x="1312677" y="2549630"/>
                </a:cubicBezTo>
                <a:cubicBezTo>
                  <a:pt x="1362730" y="2495912"/>
                  <a:pt x="1411168" y="2442195"/>
                  <a:pt x="1462836" y="2385765"/>
                </a:cubicBezTo>
                <a:cubicBezTo>
                  <a:pt x="1427314" y="2376541"/>
                  <a:pt x="1395560" y="2367317"/>
                  <a:pt x="1363806" y="2359720"/>
                </a:cubicBezTo>
                <a:cubicBezTo>
                  <a:pt x="1360846" y="2358906"/>
                  <a:pt x="1356944" y="2358498"/>
                  <a:pt x="1353378" y="2358770"/>
                </a:cubicBezTo>
                <a:close/>
                <a:moveTo>
                  <a:pt x="5256626" y="1324431"/>
                </a:moveTo>
                <a:cubicBezTo>
                  <a:pt x="5217338" y="1358615"/>
                  <a:pt x="5177511" y="1393343"/>
                  <a:pt x="5137683" y="1427527"/>
                </a:cubicBezTo>
                <a:cubicBezTo>
                  <a:pt x="5170514" y="1434039"/>
                  <a:pt x="5202807" y="1434039"/>
                  <a:pt x="5234561" y="1433495"/>
                </a:cubicBezTo>
                <a:cubicBezTo>
                  <a:pt x="5239405" y="1433495"/>
                  <a:pt x="5245863" y="1432410"/>
                  <a:pt x="5249092" y="1429154"/>
                </a:cubicBezTo>
                <a:cubicBezTo>
                  <a:pt x="5277618" y="1400396"/>
                  <a:pt x="5305604" y="1370553"/>
                  <a:pt x="5335206" y="1340167"/>
                </a:cubicBezTo>
                <a:cubicBezTo>
                  <a:pt x="5307757" y="1327687"/>
                  <a:pt x="5278694" y="1346137"/>
                  <a:pt x="5256626" y="1324431"/>
                </a:cubicBezTo>
                <a:close/>
                <a:moveTo>
                  <a:pt x="4109718" y="1602788"/>
                </a:moveTo>
                <a:cubicBezTo>
                  <a:pt x="4108641" y="1606586"/>
                  <a:pt x="4107565" y="1610383"/>
                  <a:pt x="4106488" y="1614183"/>
                </a:cubicBezTo>
                <a:cubicBezTo>
                  <a:pt x="4201212" y="1634258"/>
                  <a:pt x="4285710" y="1691232"/>
                  <a:pt x="4385814" y="1689604"/>
                </a:cubicBezTo>
                <a:cubicBezTo>
                  <a:pt x="4386354" y="1687433"/>
                  <a:pt x="4387430" y="1684722"/>
                  <a:pt x="4387967" y="1682551"/>
                </a:cubicBezTo>
                <a:cubicBezTo>
                  <a:pt x="4295396" y="1655962"/>
                  <a:pt x="4202289" y="1629375"/>
                  <a:pt x="4109718" y="1602788"/>
                </a:cubicBezTo>
                <a:close/>
                <a:moveTo>
                  <a:pt x="3735666" y="1592478"/>
                </a:moveTo>
                <a:cubicBezTo>
                  <a:pt x="3853532" y="1631003"/>
                  <a:pt x="3963865" y="1694487"/>
                  <a:pt x="4097339" y="1674954"/>
                </a:cubicBezTo>
                <a:cubicBezTo>
                  <a:pt x="3992792" y="1638396"/>
                  <a:pt x="3894840" y="1587298"/>
                  <a:pt x="3784010" y="1588545"/>
                </a:cubicBezTo>
                <a:cubicBezTo>
                  <a:pt x="3768177" y="1588722"/>
                  <a:pt x="3752081" y="1589969"/>
                  <a:pt x="3735666" y="1592478"/>
                </a:cubicBezTo>
                <a:close/>
                <a:moveTo>
                  <a:pt x="1638829" y="2096015"/>
                </a:moveTo>
                <a:cubicBezTo>
                  <a:pt x="1583931" y="2140507"/>
                  <a:pt x="1529573" y="2185543"/>
                  <a:pt x="1470908" y="2234379"/>
                </a:cubicBezTo>
                <a:cubicBezTo>
                  <a:pt x="1511812" y="2245773"/>
                  <a:pt x="1546795" y="2256083"/>
                  <a:pt x="1581778" y="2265307"/>
                </a:cubicBezTo>
                <a:cubicBezTo>
                  <a:pt x="1586084" y="2266392"/>
                  <a:pt x="1592543" y="2265307"/>
                  <a:pt x="1596310" y="2262594"/>
                </a:cubicBezTo>
                <a:cubicBezTo>
                  <a:pt x="1652282" y="2217557"/>
                  <a:pt x="1707180" y="2171978"/>
                  <a:pt x="1763691" y="2124773"/>
                </a:cubicBezTo>
                <a:cubicBezTo>
                  <a:pt x="1727631" y="2113920"/>
                  <a:pt x="1693187" y="2103068"/>
                  <a:pt x="1658204" y="2093301"/>
                </a:cubicBezTo>
                <a:cubicBezTo>
                  <a:pt x="1652282" y="2091674"/>
                  <a:pt x="1643672" y="2092760"/>
                  <a:pt x="1638829" y="2096015"/>
                </a:cubicBezTo>
                <a:close/>
                <a:moveTo>
                  <a:pt x="5419433" y="1102100"/>
                </a:moveTo>
                <a:cubicBezTo>
                  <a:pt x="5414724" y="1103592"/>
                  <a:pt x="5410553" y="1105762"/>
                  <a:pt x="5408401" y="1109017"/>
                </a:cubicBezTo>
                <a:cubicBezTo>
                  <a:pt x="5392254" y="1133436"/>
                  <a:pt x="5378800" y="1159481"/>
                  <a:pt x="5362116" y="1188780"/>
                </a:cubicBezTo>
                <a:cubicBezTo>
                  <a:pt x="5384720" y="1188781"/>
                  <a:pt x="5404096" y="1189323"/>
                  <a:pt x="5423470" y="1188239"/>
                </a:cubicBezTo>
                <a:cubicBezTo>
                  <a:pt x="5428852" y="1188239"/>
                  <a:pt x="5435849" y="1184441"/>
                  <a:pt x="5438002" y="1180100"/>
                </a:cubicBezTo>
                <a:cubicBezTo>
                  <a:pt x="5451994" y="1155139"/>
                  <a:pt x="5464374" y="1129638"/>
                  <a:pt x="5479982" y="1098708"/>
                </a:cubicBezTo>
                <a:cubicBezTo>
                  <a:pt x="5470024" y="1098708"/>
                  <a:pt x="5461682" y="1098437"/>
                  <a:pt x="5454215" y="1098369"/>
                </a:cubicBezTo>
                <a:cubicBezTo>
                  <a:pt x="5446747" y="1098301"/>
                  <a:pt x="5440154" y="1098437"/>
                  <a:pt x="5433696" y="1099252"/>
                </a:cubicBezTo>
                <a:cubicBezTo>
                  <a:pt x="5429390" y="1099794"/>
                  <a:pt x="5424142" y="1100608"/>
                  <a:pt x="5419433" y="1102100"/>
                </a:cubicBezTo>
                <a:close/>
                <a:moveTo>
                  <a:pt x="2437858" y="1841466"/>
                </a:moveTo>
                <a:cubicBezTo>
                  <a:pt x="2450876" y="1838820"/>
                  <a:pt x="2463894" y="1837871"/>
                  <a:pt x="2476945" y="1838006"/>
                </a:cubicBezTo>
                <a:cubicBezTo>
                  <a:pt x="2503048" y="1838278"/>
                  <a:pt x="2529286" y="1842890"/>
                  <a:pt x="2555927" y="1846959"/>
                </a:cubicBezTo>
                <a:cubicBezTo>
                  <a:pt x="2783047" y="1882771"/>
                  <a:pt x="3010708" y="1918583"/>
                  <a:pt x="3237831" y="1953852"/>
                </a:cubicBezTo>
                <a:cubicBezTo>
                  <a:pt x="3333092" y="1969045"/>
                  <a:pt x="3428892" y="1983152"/>
                  <a:pt x="3524694" y="1998346"/>
                </a:cubicBezTo>
                <a:cubicBezTo>
                  <a:pt x="3530613" y="1999431"/>
                  <a:pt x="3536533" y="2001602"/>
                  <a:pt x="3545682" y="2004314"/>
                </a:cubicBezTo>
                <a:cubicBezTo>
                  <a:pt x="3525231" y="2019507"/>
                  <a:pt x="3507470" y="2032530"/>
                  <a:pt x="3489171" y="2045552"/>
                </a:cubicBezTo>
                <a:cubicBezTo>
                  <a:pt x="3346010" y="2148647"/>
                  <a:pt x="3204461" y="2253370"/>
                  <a:pt x="3083365" y="2383051"/>
                </a:cubicBezTo>
                <a:cubicBezTo>
                  <a:pt x="2999406" y="2473122"/>
                  <a:pt x="2925673" y="2570250"/>
                  <a:pt x="2865393" y="2677685"/>
                </a:cubicBezTo>
                <a:cubicBezTo>
                  <a:pt x="2856782" y="2693421"/>
                  <a:pt x="2847093" y="2698304"/>
                  <a:pt x="2829335" y="2696677"/>
                </a:cubicBezTo>
                <a:cubicBezTo>
                  <a:pt x="2633966" y="2678770"/>
                  <a:pt x="2438598" y="2661408"/>
                  <a:pt x="2243230" y="2644586"/>
                </a:cubicBezTo>
                <a:cubicBezTo>
                  <a:pt x="2087151" y="2631021"/>
                  <a:pt x="1930535" y="2617998"/>
                  <a:pt x="1774455" y="2604434"/>
                </a:cubicBezTo>
                <a:cubicBezTo>
                  <a:pt x="1645286" y="2593040"/>
                  <a:pt x="1516117" y="2581645"/>
                  <a:pt x="1386949" y="2570250"/>
                </a:cubicBezTo>
                <a:cubicBezTo>
                  <a:pt x="1384796" y="2568080"/>
                  <a:pt x="1383180" y="2565366"/>
                  <a:pt x="1381567" y="2563195"/>
                </a:cubicBezTo>
                <a:cubicBezTo>
                  <a:pt x="1439692" y="2508392"/>
                  <a:pt x="1495665" y="2451418"/>
                  <a:pt x="1555945" y="2399330"/>
                </a:cubicBezTo>
                <a:cubicBezTo>
                  <a:pt x="1767997" y="2215387"/>
                  <a:pt x="1995656" y="2054234"/>
                  <a:pt x="2244845" y="1925637"/>
                </a:cubicBezTo>
                <a:cubicBezTo>
                  <a:pt x="2294897" y="1899592"/>
                  <a:pt x="2348180" y="1880601"/>
                  <a:pt x="2398771" y="1855098"/>
                </a:cubicBezTo>
                <a:cubicBezTo>
                  <a:pt x="2411823" y="1848451"/>
                  <a:pt x="2424841" y="1844110"/>
                  <a:pt x="2437858" y="1841466"/>
                </a:cubicBezTo>
                <a:close/>
                <a:moveTo>
                  <a:pt x="2666257" y="1772080"/>
                </a:moveTo>
                <a:cubicBezTo>
                  <a:pt x="2783586" y="1758515"/>
                  <a:pt x="2900375" y="1738981"/>
                  <a:pt x="3018242" y="1733012"/>
                </a:cubicBezTo>
                <a:cubicBezTo>
                  <a:pt x="3209843" y="1722703"/>
                  <a:pt x="3401982" y="1723788"/>
                  <a:pt x="3593043" y="1714021"/>
                </a:cubicBezTo>
                <a:cubicBezTo>
                  <a:pt x="3702837" y="1708594"/>
                  <a:pt x="3807787" y="1724330"/>
                  <a:pt x="3913274" y="1751461"/>
                </a:cubicBezTo>
                <a:cubicBezTo>
                  <a:pt x="4052132" y="1787272"/>
                  <a:pt x="4192064" y="1817659"/>
                  <a:pt x="4331458" y="1850216"/>
                </a:cubicBezTo>
                <a:cubicBezTo>
                  <a:pt x="4333611" y="1850758"/>
                  <a:pt x="4335764" y="1851843"/>
                  <a:pt x="4337918" y="1856726"/>
                </a:cubicBezTo>
                <a:cubicBezTo>
                  <a:pt x="4318003" y="1854557"/>
                  <a:pt x="4297551" y="1853473"/>
                  <a:pt x="4277637" y="1850758"/>
                </a:cubicBezTo>
                <a:cubicBezTo>
                  <a:pt x="4104336" y="1826883"/>
                  <a:pt x="3936956" y="1855099"/>
                  <a:pt x="3772803" y="1912073"/>
                </a:cubicBezTo>
                <a:cubicBezTo>
                  <a:pt x="3758271" y="1916956"/>
                  <a:pt x="3742664" y="1919127"/>
                  <a:pt x="3729209" y="1926180"/>
                </a:cubicBezTo>
                <a:cubicBezTo>
                  <a:pt x="3655476" y="1964164"/>
                  <a:pt x="3581202" y="1944086"/>
                  <a:pt x="3506393" y="1930522"/>
                </a:cubicBezTo>
                <a:cubicBezTo>
                  <a:pt x="3228681" y="1881687"/>
                  <a:pt x="2950967" y="1832852"/>
                  <a:pt x="2673253" y="1784018"/>
                </a:cubicBezTo>
                <a:cubicBezTo>
                  <a:pt x="2671100" y="1783475"/>
                  <a:pt x="2668948" y="1781847"/>
                  <a:pt x="2666258" y="1780762"/>
                </a:cubicBezTo>
                <a:cubicBezTo>
                  <a:pt x="2666794" y="1778048"/>
                  <a:pt x="2666795" y="1774793"/>
                  <a:pt x="2666257" y="1772080"/>
                </a:cubicBezTo>
                <a:close/>
                <a:moveTo>
                  <a:pt x="2417111" y="1831223"/>
                </a:moveTo>
                <a:cubicBezTo>
                  <a:pt x="2396953" y="1835564"/>
                  <a:pt x="2376704" y="1842211"/>
                  <a:pt x="2356252" y="1851842"/>
                </a:cubicBezTo>
                <a:cubicBezTo>
                  <a:pt x="2215782" y="1918583"/>
                  <a:pt x="2079616" y="1992378"/>
                  <a:pt x="1950447" y="2078651"/>
                </a:cubicBezTo>
                <a:cubicBezTo>
                  <a:pt x="1755618" y="2208333"/>
                  <a:pt x="1569938" y="2349410"/>
                  <a:pt x="1405248" y="2517616"/>
                </a:cubicBezTo>
                <a:cubicBezTo>
                  <a:pt x="1385334" y="2538235"/>
                  <a:pt x="1366498" y="2560483"/>
                  <a:pt x="1343893" y="2584899"/>
                </a:cubicBezTo>
                <a:cubicBezTo>
                  <a:pt x="1464988" y="2595752"/>
                  <a:pt x="1580164" y="2606061"/>
                  <a:pt x="1695340" y="2615829"/>
                </a:cubicBezTo>
                <a:cubicBezTo>
                  <a:pt x="1871331" y="2631021"/>
                  <a:pt x="2046785" y="2645672"/>
                  <a:pt x="2222778" y="2660864"/>
                </a:cubicBezTo>
                <a:cubicBezTo>
                  <a:pt x="2427833" y="2678770"/>
                  <a:pt x="2633426" y="2696133"/>
                  <a:pt x="2838483" y="2714581"/>
                </a:cubicBezTo>
                <a:cubicBezTo>
                  <a:pt x="2856243" y="2716210"/>
                  <a:pt x="2865930" y="2711869"/>
                  <a:pt x="2874541" y="2696133"/>
                </a:cubicBezTo>
                <a:cubicBezTo>
                  <a:pt x="2988102" y="2490487"/>
                  <a:pt x="3146335" y="2324992"/>
                  <a:pt x="3331476" y="2183916"/>
                </a:cubicBezTo>
                <a:cubicBezTo>
                  <a:pt x="3415436" y="2119889"/>
                  <a:pt x="3501548" y="2058032"/>
                  <a:pt x="3589814" y="1992919"/>
                </a:cubicBezTo>
                <a:cubicBezTo>
                  <a:pt x="3580666" y="1990206"/>
                  <a:pt x="3575282" y="1988578"/>
                  <a:pt x="3569900" y="1988036"/>
                </a:cubicBezTo>
                <a:cubicBezTo>
                  <a:pt x="3427276" y="1965789"/>
                  <a:pt x="3285191" y="1944085"/>
                  <a:pt x="3142568" y="1921839"/>
                </a:cubicBezTo>
                <a:cubicBezTo>
                  <a:pt x="2961192" y="1893623"/>
                  <a:pt x="2779819" y="1865951"/>
                  <a:pt x="2598983" y="1836107"/>
                </a:cubicBezTo>
                <a:cubicBezTo>
                  <a:pt x="2557810" y="1829324"/>
                  <a:pt x="2517579" y="1823626"/>
                  <a:pt x="2477415" y="1824440"/>
                </a:cubicBezTo>
                <a:cubicBezTo>
                  <a:pt x="2457334" y="1824848"/>
                  <a:pt x="2437269" y="1826882"/>
                  <a:pt x="2417111" y="1831223"/>
                </a:cubicBezTo>
                <a:close/>
                <a:moveTo>
                  <a:pt x="3389601" y="1572402"/>
                </a:moveTo>
                <a:cubicBezTo>
                  <a:pt x="3508544" y="1628290"/>
                  <a:pt x="3628026" y="1674954"/>
                  <a:pt x="3762577" y="1656505"/>
                </a:cubicBezTo>
                <a:cubicBezTo>
                  <a:pt x="3701223" y="1633173"/>
                  <a:pt x="3642558" y="1602788"/>
                  <a:pt x="3579588" y="1588679"/>
                </a:cubicBezTo>
                <a:cubicBezTo>
                  <a:pt x="3518232" y="1574573"/>
                  <a:pt x="3453110" y="1577285"/>
                  <a:pt x="3389601" y="1572402"/>
                </a:cubicBezTo>
                <a:close/>
                <a:moveTo>
                  <a:pt x="2622664" y="1769367"/>
                </a:moveTo>
                <a:cubicBezTo>
                  <a:pt x="2616742" y="1770452"/>
                  <a:pt x="2611361" y="1777506"/>
                  <a:pt x="2605978" y="1781303"/>
                </a:cubicBezTo>
                <a:cubicBezTo>
                  <a:pt x="2611361" y="1784559"/>
                  <a:pt x="2616204" y="1789986"/>
                  <a:pt x="2621587" y="1791613"/>
                </a:cubicBezTo>
                <a:cubicBezTo>
                  <a:pt x="2648497" y="1797583"/>
                  <a:pt x="2675945" y="1802465"/>
                  <a:pt x="2703393" y="1807349"/>
                </a:cubicBezTo>
                <a:cubicBezTo>
                  <a:pt x="3008554" y="1861066"/>
                  <a:pt x="3313716" y="1915327"/>
                  <a:pt x="3618877" y="1968503"/>
                </a:cubicBezTo>
                <a:cubicBezTo>
                  <a:pt x="3630717" y="1970674"/>
                  <a:pt x="3644171" y="1969589"/>
                  <a:pt x="3655474" y="1966332"/>
                </a:cubicBezTo>
                <a:cubicBezTo>
                  <a:pt x="3708756" y="1951138"/>
                  <a:pt x="3762038" y="1934860"/>
                  <a:pt x="3815322" y="1918583"/>
                </a:cubicBezTo>
                <a:cubicBezTo>
                  <a:pt x="3921885" y="1886026"/>
                  <a:pt x="4028986" y="1854013"/>
                  <a:pt x="4142010" y="1862152"/>
                </a:cubicBezTo>
                <a:cubicBezTo>
                  <a:pt x="4266873" y="1871376"/>
                  <a:pt x="4391735" y="1886026"/>
                  <a:pt x="4516598" y="1897964"/>
                </a:cubicBezTo>
                <a:cubicBezTo>
                  <a:pt x="4527361" y="1899049"/>
                  <a:pt x="4538665" y="1894709"/>
                  <a:pt x="4549429" y="1893079"/>
                </a:cubicBezTo>
                <a:cubicBezTo>
                  <a:pt x="4540279" y="1888197"/>
                  <a:pt x="4531130" y="1881144"/>
                  <a:pt x="4521441" y="1878431"/>
                </a:cubicBezTo>
                <a:cubicBezTo>
                  <a:pt x="4309929" y="1827968"/>
                  <a:pt x="4098415" y="1777506"/>
                  <a:pt x="3886363" y="1728130"/>
                </a:cubicBezTo>
                <a:cubicBezTo>
                  <a:pt x="3828238" y="1714564"/>
                  <a:pt x="3769573" y="1698829"/>
                  <a:pt x="3710372" y="1696116"/>
                </a:cubicBezTo>
                <a:cubicBezTo>
                  <a:pt x="3605421" y="1690146"/>
                  <a:pt x="3500471" y="1693946"/>
                  <a:pt x="3413820" y="1693945"/>
                </a:cubicBezTo>
                <a:cubicBezTo>
                  <a:pt x="3238367" y="1703712"/>
                  <a:pt x="3081750" y="1708596"/>
                  <a:pt x="2925132" y="1722703"/>
                </a:cubicBezTo>
                <a:cubicBezTo>
                  <a:pt x="2823951" y="1731385"/>
                  <a:pt x="2723307" y="1752546"/>
                  <a:pt x="2622664" y="1769367"/>
                </a:cubicBezTo>
                <a:close/>
                <a:moveTo>
                  <a:pt x="1900395" y="1919125"/>
                </a:moveTo>
                <a:cubicBezTo>
                  <a:pt x="1860030" y="1943000"/>
                  <a:pt x="1820740" y="1967417"/>
                  <a:pt x="1775531" y="1995090"/>
                </a:cubicBezTo>
                <a:cubicBezTo>
                  <a:pt x="1818587" y="2007570"/>
                  <a:pt x="1854647" y="2018422"/>
                  <a:pt x="1890706" y="2028730"/>
                </a:cubicBezTo>
                <a:cubicBezTo>
                  <a:pt x="1897165" y="2030359"/>
                  <a:pt x="1905777" y="2029816"/>
                  <a:pt x="1911158" y="2026562"/>
                </a:cubicBezTo>
                <a:cubicBezTo>
                  <a:pt x="1953677" y="2002144"/>
                  <a:pt x="1995119" y="1976642"/>
                  <a:pt x="2041404" y="1948968"/>
                </a:cubicBezTo>
                <a:cubicBezTo>
                  <a:pt x="1998347" y="1937032"/>
                  <a:pt x="1959597" y="1926179"/>
                  <a:pt x="1920847" y="1915870"/>
                </a:cubicBezTo>
                <a:cubicBezTo>
                  <a:pt x="1914927" y="1914242"/>
                  <a:pt x="1906315" y="1915870"/>
                  <a:pt x="1900395" y="1919125"/>
                </a:cubicBezTo>
                <a:close/>
                <a:moveTo>
                  <a:pt x="5620454" y="914765"/>
                </a:moveTo>
                <a:lnTo>
                  <a:pt x="5814620" y="938221"/>
                </a:lnTo>
                <a:lnTo>
                  <a:pt x="6010972" y="1693892"/>
                </a:lnTo>
                <a:lnTo>
                  <a:pt x="5298069" y="1475817"/>
                </a:lnTo>
                <a:cubicBezTo>
                  <a:pt x="5295916" y="1475275"/>
                  <a:pt x="5294840" y="1474190"/>
                  <a:pt x="5288921" y="1470390"/>
                </a:cubicBezTo>
                <a:cubicBezTo>
                  <a:pt x="5448766" y="1314121"/>
                  <a:pt x="5562328" y="1131806"/>
                  <a:pt x="5620454" y="914765"/>
                </a:cubicBezTo>
                <a:close/>
                <a:moveTo>
                  <a:pt x="2826642" y="1606586"/>
                </a:moveTo>
                <a:cubicBezTo>
                  <a:pt x="2826641" y="1607671"/>
                  <a:pt x="2826641" y="1609298"/>
                  <a:pt x="2826642" y="1610384"/>
                </a:cubicBezTo>
                <a:cubicBezTo>
                  <a:pt x="2871313" y="1621778"/>
                  <a:pt x="2916523" y="1632631"/>
                  <a:pt x="2961192" y="1645110"/>
                </a:cubicBezTo>
                <a:cubicBezTo>
                  <a:pt x="3002095" y="1656506"/>
                  <a:pt x="3042461" y="1663559"/>
                  <a:pt x="3085517" y="1659761"/>
                </a:cubicBezTo>
                <a:cubicBezTo>
                  <a:pt x="3140952" y="1654877"/>
                  <a:pt x="3196388" y="1652708"/>
                  <a:pt x="3251821" y="1650537"/>
                </a:cubicBezTo>
                <a:cubicBezTo>
                  <a:pt x="3279809" y="1649452"/>
                  <a:pt x="3307795" y="1650538"/>
                  <a:pt x="3335781" y="1650537"/>
                </a:cubicBezTo>
                <a:cubicBezTo>
                  <a:pt x="3281423" y="1626663"/>
                  <a:pt x="3227064" y="1607671"/>
                  <a:pt x="3171630" y="1591393"/>
                </a:cubicBezTo>
                <a:cubicBezTo>
                  <a:pt x="3147949" y="1584340"/>
                  <a:pt x="3122654" y="1581626"/>
                  <a:pt x="3098436" y="1582169"/>
                </a:cubicBezTo>
                <a:cubicBezTo>
                  <a:pt x="3051073" y="1583254"/>
                  <a:pt x="3003712" y="1587594"/>
                  <a:pt x="2956349" y="1591935"/>
                </a:cubicBezTo>
                <a:cubicBezTo>
                  <a:pt x="2912753" y="1595191"/>
                  <a:pt x="2869697" y="1601160"/>
                  <a:pt x="2826642" y="1606586"/>
                </a:cubicBezTo>
                <a:close/>
                <a:moveTo>
                  <a:pt x="2269601" y="1742780"/>
                </a:moveTo>
                <a:cubicBezTo>
                  <a:pt x="2237847" y="1755259"/>
                  <a:pt x="2206632" y="1767738"/>
                  <a:pt x="2168957" y="1782932"/>
                </a:cubicBezTo>
                <a:cubicBezTo>
                  <a:pt x="2214166" y="1797039"/>
                  <a:pt x="2253455" y="1809519"/>
                  <a:pt x="2292745" y="1820914"/>
                </a:cubicBezTo>
                <a:cubicBezTo>
                  <a:pt x="2301357" y="1823626"/>
                  <a:pt x="2312659" y="1823627"/>
                  <a:pt x="2321269" y="1820372"/>
                </a:cubicBezTo>
                <a:cubicBezTo>
                  <a:pt x="2355715" y="1808977"/>
                  <a:pt x="2389622" y="1795412"/>
                  <a:pt x="2427833" y="1781304"/>
                </a:cubicBezTo>
                <a:cubicBezTo>
                  <a:pt x="2378857" y="1767738"/>
                  <a:pt x="2333648" y="1754717"/>
                  <a:pt x="2287901" y="1742237"/>
                </a:cubicBezTo>
                <a:cubicBezTo>
                  <a:pt x="2281980" y="1740609"/>
                  <a:pt x="2274984" y="1741151"/>
                  <a:pt x="2269601" y="1742780"/>
                </a:cubicBezTo>
                <a:close/>
                <a:moveTo>
                  <a:pt x="2587073" y="1645816"/>
                </a:moveTo>
                <a:cubicBezTo>
                  <a:pt x="2568403" y="1649568"/>
                  <a:pt x="2549602" y="1656098"/>
                  <a:pt x="2530630" y="1666272"/>
                </a:cubicBezTo>
                <a:cubicBezTo>
                  <a:pt x="2626430" y="1701541"/>
                  <a:pt x="2723844" y="1727587"/>
                  <a:pt x="2825566" y="1683092"/>
                </a:cubicBezTo>
                <a:cubicBezTo>
                  <a:pt x="2764682" y="1669527"/>
                  <a:pt x="2704218" y="1645153"/>
                  <a:pt x="2642729" y="1642026"/>
                </a:cubicBezTo>
                <a:cubicBezTo>
                  <a:pt x="2624282" y="1641089"/>
                  <a:pt x="2605744" y="1642063"/>
                  <a:pt x="2587073" y="1645816"/>
                </a:cubicBezTo>
                <a:close/>
                <a:moveTo>
                  <a:pt x="5513352" y="848025"/>
                </a:moveTo>
                <a:cubicBezTo>
                  <a:pt x="5502048" y="883295"/>
                  <a:pt x="5490745" y="917479"/>
                  <a:pt x="5478906" y="954377"/>
                </a:cubicBezTo>
                <a:cubicBezTo>
                  <a:pt x="5494514" y="954377"/>
                  <a:pt x="5506353" y="956004"/>
                  <a:pt x="5517118" y="953833"/>
                </a:cubicBezTo>
                <a:cubicBezTo>
                  <a:pt x="5525191" y="952206"/>
                  <a:pt x="5537032" y="947865"/>
                  <a:pt x="5539183" y="941896"/>
                </a:cubicBezTo>
                <a:cubicBezTo>
                  <a:pt x="5550486" y="912053"/>
                  <a:pt x="5559636" y="881126"/>
                  <a:pt x="5569862" y="848569"/>
                </a:cubicBezTo>
                <a:cubicBezTo>
                  <a:pt x="5549410" y="848025"/>
                  <a:pt x="5531649" y="848025"/>
                  <a:pt x="5513352" y="848025"/>
                </a:cubicBezTo>
                <a:close/>
                <a:moveTo>
                  <a:pt x="5573091" y="597344"/>
                </a:moveTo>
                <a:cubicBezTo>
                  <a:pt x="5566094" y="632612"/>
                  <a:pt x="5559098" y="667339"/>
                  <a:pt x="5552101" y="704236"/>
                </a:cubicBezTo>
                <a:cubicBezTo>
                  <a:pt x="5564480" y="704236"/>
                  <a:pt x="5574166" y="705320"/>
                  <a:pt x="5583855" y="703693"/>
                </a:cubicBezTo>
                <a:cubicBezTo>
                  <a:pt x="5591928" y="702608"/>
                  <a:pt x="5605921" y="700438"/>
                  <a:pt x="5606996" y="696641"/>
                </a:cubicBezTo>
                <a:cubicBezTo>
                  <a:pt x="5615071" y="664083"/>
                  <a:pt x="5620991" y="631528"/>
                  <a:pt x="5627449" y="597344"/>
                </a:cubicBezTo>
                <a:cubicBezTo>
                  <a:pt x="5606460" y="597344"/>
                  <a:pt x="5590313" y="597344"/>
                  <a:pt x="5573091" y="597344"/>
                </a:cubicBezTo>
                <a:close/>
                <a:moveTo>
                  <a:pt x="5710533" y="537638"/>
                </a:moveTo>
                <a:lnTo>
                  <a:pt x="5784667" y="822945"/>
                </a:lnTo>
                <a:lnTo>
                  <a:pt x="5653822" y="811129"/>
                </a:lnTo>
                <a:cubicBezTo>
                  <a:pt x="5668892" y="754834"/>
                  <a:pt x="5681875" y="698404"/>
                  <a:pt x="5693077" y="641795"/>
                </a:cubicBezTo>
                <a:close/>
                <a:moveTo>
                  <a:pt x="5541336" y="1565"/>
                </a:moveTo>
                <a:lnTo>
                  <a:pt x="5570834" y="0"/>
                </a:lnTo>
                <a:lnTo>
                  <a:pt x="5620067" y="189477"/>
                </a:lnTo>
                <a:lnTo>
                  <a:pt x="5619376" y="199615"/>
                </a:lnTo>
                <a:lnTo>
                  <a:pt x="5622702" y="199615"/>
                </a:lnTo>
                <a:lnTo>
                  <a:pt x="5660064" y="343405"/>
                </a:lnTo>
                <a:lnTo>
                  <a:pt x="5640904" y="343405"/>
                </a:lnTo>
                <a:cubicBezTo>
                  <a:pt x="5634041" y="342320"/>
                  <a:pt x="5628256" y="342184"/>
                  <a:pt x="5623438" y="343031"/>
                </a:cubicBezTo>
                <a:cubicBezTo>
                  <a:pt x="5608982" y="345575"/>
                  <a:pt x="5603230" y="356969"/>
                  <a:pt x="5603230" y="378131"/>
                </a:cubicBezTo>
                <a:cubicBezTo>
                  <a:pt x="5603767" y="401464"/>
                  <a:pt x="5598923" y="424795"/>
                  <a:pt x="5596234" y="449755"/>
                </a:cubicBezTo>
                <a:cubicBezTo>
                  <a:pt x="5615609" y="449755"/>
                  <a:pt x="5632831" y="449755"/>
                  <a:pt x="5650592" y="449755"/>
                </a:cubicBezTo>
                <a:lnTo>
                  <a:pt x="5662411" y="352439"/>
                </a:lnTo>
                <a:lnTo>
                  <a:pt x="5699801" y="496336"/>
                </a:lnTo>
                <a:lnTo>
                  <a:pt x="5673752" y="648991"/>
                </a:lnTo>
                <a:cubicBezTo>
                  <a:pt x="5661693" y="708440"/>
                  <a:pt x="5647632" y="767720"/>
                  <a:pt x="5631216" y="826864"/>
                </a:cubicBezTo>
                <a:lnTo>
                  <a:pt x="5789406" y="841184"/>
                </a:lnTo>
                <a:lnTo>
                  <a:pt x="5809937" y="920201"/>
                </a:lnTo>
                <a:lnTo>
                  <a:pt x="5608074" y="895774"/>
                </a:lnTo>
                <a:cubicBezTo>
                  <a:pt x="5549409" y="1124753"/>
                  <a:pt x="5426700" y="1315750"/>
                  <a:pt x="5255551" y="1479617"/>
                </a:cubicBezTo>
                <a:cubicBezTo>
                  <a:pt x="5265778" y="1483415"/>
                  <a:pt x="5270621" y="1485585"/>
                  <a:pt x="5276001" y="1487213"/>
                </a:cubicBezTo>
                <a:lnTo>
                  <a:pt x="6016290" y="1714361"/>
                </a:lnTo>
                <a:lnTo>
                  <a:pt x="6032994" y="1778647"/>
                </a:lnTo>
                <a:lnTo>
                  <a:pt x="5224874" y="1524652"/>
                </a:lnTo>
                <a:cubicBezTo>
                  <a:pt x="5220837" y="1523296"/>
                  <a:pt x="5215589" y="1523432"/>
                  <a:pt x="5210409" y="1524517"/>
                </a:cubicBezTo>
                <a:cubicBezTo>
                  <a:pt x="5205228" y="1525603"/>
                  <a:pt x="5200116" y="1527637"/>
                  <a:pt x="5196348" y="1530079"/>
                </a:cubicBezTo>
                <a:cubicBezTo>
                  <a:pt x="5018204" y="1648908"/>
                  <a:pt x="4819607" y="1702084"/>
                  <a:pt x="4609707" y="1719991"/>
                </a:cubicBezTo>
                <a:cubicBezTo>
                  <a:pt x="4431023" y="1735183"/>
                  <a:pt x="4253418" y="1721076"/>
                  <a:pt x="4076350" y="1697743"/>
                </a:cubicBezTo>
                <a:cubicBezTo>
                  <a:pt x="4072313" y="1697200"/>
                  <a:pt x="4068278" y="1698014"/>
                  <a:pt x="4064173" y="1699167"/>
                </a:cubicBezTo>
                <a:cubicBezTo>
                  <a:pt x="4060069" y="1700321"/>
                  <a:pt x="4055898" y="1701812"/>
                  <a:pt x="4051593" y="1702626"/>
                </a:cubicBezTo>
                <a:cubicBezTo>
                  <a:pt x="4058588" y="1707510"/>
                  <a:pt x="4065046" y="1712935"/>
                  <a:pt x="4072043" y="1717820"/>
                </a:cubicBezTo>
                <a:cubicBezTo>
                  <a:pt x="4074197" y="1719447"/>
                  <a:pt x="4076887" y="1719447"/>
                  <a:pt x="4079578" y="1720533"/>
                </a:cubicBezTo>
                <a:cubicBezTo>
                  <a:pt x="4302932" y="1788359"/>
                  <a:pt x="4526285" y="1856183"/>
                  <a:pt x="4749640" y="1924009"/>
                </a:cubicBezTo>
                <a:cubicBezTo>
                  <a:pt x="4824989" y="1946799"/>
                  <a:pt x="4899259" y="1974472"/>
                  <a:pt x="4976223" y="1990206"/>
                </a:cubicBezTo>
                <a:cubicBezTo>
                  <a:pt x="5080634" y="2011368"/>
                  <a:pt x="5186123" y="2024933"/>
                  <a:pt x="5292148" y="2038498"/>
                </a:cubicBezTo>
                <a:cubicBezTo>
                  <a:pt x="5393869" y="2051520"/>
                  <a:pt x="5495590" y="2056946"/>
                  <a:pt x="5597847" y="2043925"/>
                </a:cubicBezTo>
                <a:cubicBezTo>
                  <a:pt x="5739934" y="2026425"/>
                  <a:pt x="5859919" y="1964976"/>
                  <a:pt x="5971655" y="1882466"/>
                </a:cubicBezTo>
                <a:lnTo>
                  <a:pt x="6044617" y="1823376"/>
                </a:lnTo>
                <a:lnTo>
                  <a:pt x="6071690" y="1927568"/>
                </a:lnTo>
                <a:lnTo>
                  <a:pt x="6062854" y="1930520"/>
                </a:lnTo>
                <a:cubicBezTo>
                  <a:pt x="6024105" y="1958735"/>
                  <a:pt x="5985892" y="1988578"/>
                  <a:pt x="5946604" y="2018421"/>
                </a:cubicBezTo>
                <a:cubicBezTo>
                  <a:pt x="5979972" y="2027646"/>
                  <a:pt x="6013341" y="2037413"/>
                  <a:pt x="6047249" y="2045010"/>
                </a:cubicBezTo>
                <a:cubicBezTo>
                  <a:pt x="6054782" y="2046638"/>
                  <a:pt x="6065547" y="2043925"/>
                  <a:pt x="6070929" y="2039041"/>
                </a:cubicBezTo>
                <a:lnTo>
                  <a:pt x="6094831" y="2016628"/>
                </a:lnTo>
                <a:lnTo>
                  <a:pt x="6119791" y="2112686"/>
                </a:lnTo>
                <a:lnTo>
                  <a:pt x="6002106" y="2193955"/>
                </a:lnTo>
                <a:cubicBezTo>
                  <a:pt x="5916061" y="2242382"/>
                  <a:pt x="5821202" y="2274531"/>
                  <a:pt x="5716790" y="2288639"/>
                </a:cubicBezTo>
                <a:cubicBezTo>
                  <a:pt x="5601616" y="2304373"/>
                  <a:pt x="5484825" y="2303831"/>
                  <a:pt x="5371265" y="2281043"/>
                </a:cubicBezTo>
                <a:cubicBezTo>
                  <a:pt x="5156522" y="2237633"/>
                  <a:pt x="4942855" y="2188256"/>
                  <a:pt x="4729188" y="2141592"/>
                </a:cubicBezTo>
                <a:cubicBezTo>
                  <a:pt x="4574186" y="2107408"/>
                  <a:pt x="4417569" y="2082450"/>
                  <a:pt x="4258261" y="2084077"/>
                </a:cubicBezTo>
                <a:cubicBezTo>
                  <a:pt x="3967632" y="2087333"/>
                  <a:pt x="3721674" y="2195311"/>
                  <a:pt x="3516619" y="2401499"/>
                </a:cubicBezTo>
                <a:cubicBezTo>
                  <a:pt x="3370226" y="2548546"/>
                  <a:pt x="3258818" y="2720008"/>
                  <a:pt x="3163019" y="2903408"/>
                </a:cubicBezTo>
                <a:cubicBezTo>
                  <a:pt x="3023087" y="3169827"/>
                  <a:pt x="2920290" y="3451438"/>
                  <a:pt x="2833101" y="3739017"/>
                </a:cubicBezTo>
                <a:lnTo>
                  <a:pt x="2731296" y="4112811"/>
                </a:lnTo>
                <a:lnTo>
                  <a:pt x="2584903" y="4150849"/>
                </a:lnTo>
                <a:lnTo>
                  <a:pt x="2626430" y="3996212"/>
                </a:lnTo>
                <a:cubicBezTo>
                  <a:pt x="2583911" y="3981561"/>
                  <a:pt x="2543548" y="3966911"/>
                  <a:pt x="2499953" y="3952260"/>
                </a:cubicBezTo>
                <a:lnTo>
                  <a:pt x="2438674" y="4188845"/>
                </a:lnTo>
                <a:lnTo>
                  <a:pt x="2351347" y="4211536"/>
                </a:lnTo>
                <a:lnTo>
                  <a:pt x="2453667" y="3782426"/>
                </a:lnTo>
                <a:cubicBezTo>
                  <a:pt x="2361096" y="3779169"/>
                  <a:pt x="2269063" y="3775372"/>
                  <a:pt x="2177032" y="3772116"/>
                </a:cubicBezTo>
                <a:cubicBezTo>
                  <a:pt x="1934302" y="3763977"/>
                  <a:pt x="1691572" y="3755839"/>
                  <a:pt x="1448304" y="3747156"/>
                </a:cubicBezTo>
                <a:cubicBezTo>
                  <a:pt x="1197502" y="3738475"/>
                  <a:pt x="946698" y="3730337"/>
                  <a:pt x="695358" y="3721655"/>
                </a:cubicBezTo>
                <a:cubicBezTo>
                  <a:pt x="680289" y="3721111"/>
                  <a:pt x="673292" y="3726537"/>
                  <a:pt x="667371" y="3739559"/>
                </a:cubicBezTo>
                <a:cubicBezTo>
                  <a:pt x="634003" y="3814439"/>
                  <a:pt x="595251" y="3887148"/>
                  <a:pt x="566727" y="3963655"/>
                </a:cubicBezTo>
                <a:cubicBezTo>
                  <a:pt x="499453" y="4147055"/>
                  <a:pt x="436482" y="4332082"/>
                  <a:pt x="372436" y="4517111"/>
                </a:cubicBezTo>
                <a:cubicBezTo>
                  <a:pt x="353599" y="4571371"/>
                  <a:pt x="336378" y="4626174"/>
                  <a:pt x="318077" y="4682606"/>
                </a:cubicBezTo>
                <a:lnTo>
                  <a:pt x="546234" y="4680573"/>
                </a:lnTo>
                <a:lnTo>
                  <a:pt x="76687" y="4802580"/>
                </a:lnTo>
                <a:lnTo>
                  <a:pt x="0" y="4803064"/>
                </a:lnTo>
                <a:cubicBezTo>
                  <a:pt x="2691" y="4791669"/>
                  <a:pt x="3767" y="4782987"/>
                  <a:pt x="6459" y="4774847"/>
                </a:cubicBezTo>
                <a:cubicBezTo>
                  <a:pt x="145316" y="4323944"/>
                  <a:pt x="306237" y="3881722"/>
                  <a:pt x="512369" y="3456863"/>
                </a:cubicBezTo>
                <a:cubicBezTo>
                  <a:pt x="672216" y="3128045"/>
                  <a:pt x="855743" y="2814963"/>
                  <a:pt x="1083941" y="2529011"/>
                </a:cubicBezTo>
                <a:cubicBezTo>
                  <a:pt x="1298684" y="2259880"/>
                  <a:pt x="1545181" y="2026561"/>
                  <a:pt x="1841193" y="1849130"/>
                </a:cubicBezTo>
                <a:cubicBezTo>
                  <a:pt x="2088766" y="1700455"/>
                  <a:pt x="2355176" y="1601703"/>
                  <a:pt x="2638272" y="1547441"/>
                </a:cubicBezTo>
                <a:cubicBezTo>
                  <a:pt x="2925132" y="1492639"/>
                  <a:pt x="3215225" y="1484500"/>
                  <a:pt x="3505854" y="1496436"/>
                </a:cubicBezTo>
                <a:cubicBezTo>
                  <a:pt x="3665162" y="1502949"/>
                  <a:pt x="3824471" y="1514343"/>
                  <a:pt x="3984316" y="1519769"/>
                </a:cubicBezTo>
                <a:cubicBezTo>
                  <a:pt x="4140934" y="1525738"/>
                  <a:pt x="4298086" y="1531706"/>
                  <a:pt x="4454704" y="1529535"/>
                </a:cubicBezTo>
                <a:cubicBezTo>
                  <a:pt x="4618319" y="1527366"/>
                  <a:pt x="4779241" y="1501321"/>
                  <a:pt x="4931552" y="1435666"/>
                </a:cubicBezTo>
                <a:cubicBezTo>
                  <a:pt x="5110774" y="1358074"/>
                  <a:pt x="5238867" y="1226764"/>
                  <a:pt x="5329285" y="1055843"/>
                </a:cubicBezTo>
                <a:cubicBezTo>
                  <a:pt x="5411091" y="901201"/>
                  <a:pt x="5455224" y="734622"/>
                  <a:pt x="5485901" y="563160"/>
                </a:cubicBezTo>
                <a:cubicBezTo>
                  <a:pt x="5519271" y="381387"/>
                  <a:pt x="5532187" y="197987"/>
                  <a:pt x="5539721" y="13501"/>
                </a:cubicBezTo>
                <a:cubicBezTo>
                  <a:pt x="5539722" y="10245"/>
                  <a:pt x="5540799" y="6447"/>
                  <a:pt x="5541336" y="1565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D4E8CA3-46EB-4156-AF13-1F14931C6A89}"/>
              </a:ext>
            </a:extLst>
          </p:cNvPr>
          <p:cNvSpPr/>
          <p:nvPr/>
        </p:nvSpPr>
        <p:spPr>
          <a:xfrm rot="21540000" flipH="1">
            <a:off x="910513" y="-184734"/>
            <a:ext cx="10191792" cy="7117459"/>
          </a:xfrm>
          <a:custGeom>
            <a:avLst/>
            <a:gdLst>
              <a:gd name="connsiteX0" fmla="*/ 3538362 w 10182433"/>
              <a:gd name="connsiteY0" fmla="*/ 6482621 h 7110923"/>
              <a:gd name="connsiteX1" fmla="*/ 3726853 w 10182433"/>
              <a:gd name="connsiteY1" fmla="*/ 6517614 h 7110923"/>
              <a:gd name="connsiteX2" fmla="*/ 3652886 w 10182433"/>
              <a:gd name="connsiteY2" fmla="*/ 6838924 h 7110923"/>
              <a:gd name="connsiteX3" fmla="*/ 3466783 w 10182433"/>
              <a:gd name="connsiteY3" fmla="*/ 6813475 h 7110923"/>
              <a:gd name="connsiteX4" fmla="*/ 3538362 w 10182433"/>
              <a:gd name="connsiteY4" fmla="*/ 6482621 h 7110923"/>
              <a:gd name="connsiteX5" fmla="*/ 488324 w 10182433"/>
              <a:gd name="connsiteY5" fmla="*/ 6058719 h 7110923"/>
              <a:gd name="connsiteX6" fmla="*/ 623528 w 10182433"/>
              <a:gd name="connsiteY6" fmla="*/ 6096894 h 7110923"/>
              <a:gd name="connsiteX7" fmla="*/ 491505 w 10182433"/>
              <a:gd name="connsiteY7" fmla="*/ 6447629 h 7110923"/>
              <a:gd name="connsiteX8" fmla="*/ 349938 w 10182433"/>
              <a:gd name="connsiteY8" fmla="*/ 6855626 h 7110923"/>
              <a:gd name="connsiteX9" fmla="*/ 302221 w 10182433"/>
              <a:gd name="connsiteY9" fmla="*/ 6889029 h 7110923"/>
              <a:gd name="connsiteX10" fmla="*/ 200420 w 10182433"/>
              <a:gd name="connsiteY10" fmla="*/ 6888233 h 7110923"/>
              <a:gd name="connsiteX11" fmla="*/ 488324 w 10182433"/>
              <a:gd name="connsiteY11" fmla="*/ 6058719 h 7110923"/>
              <a:gd name="connsiteX12" fmla="*/ 3694244 w 10182433"/>
              <a:gd name="connsiteY12" fmla="*/ 5863865 h 7110923"/>
              <a:gd name="connsiteX13" fmla="*/ 3881143 w 10182433"/>
              <a:gd name="connsiteY13" fmla="*/ 5928287 h 7110923"/>
              <a:gd name="connsiteX14" fmla="*/ 3782524 w 10182433"/>
              <a:gd name="connsiteY14" fmla="*/ 6292542 h 7110923"/>
              <a:gd name="connsiteX15" fmla="*/ 3591648 w 10182433"/>
              <a:gd name="connsiteY15" fmla="*/ 6256752 h 7110923"/>
              <a:gd name="connsiteX16" fmla="*/ 3694244 w 10182433"/>
              <a:gd name="connsiteY16" fmla="*/ 5863865 h 7110923"/>
              <a:gd name="connsiteX17" fmla="*/ 1049817 w 10182433"/>
              <a:gd name="connsiteY17" fmla="*/ 5550512 h 7110923"/>
              <a:gd name="connsiteX18" fmla="*/ 1001303 w 10182433"/>
              <a:gd name="connsiteY18" fmla="*/ 5579143 h 7110923"/>
              <a:gd name="connsiteX19" fmla="*/ 869280 w 10182433"/>
              <a:gd name="connsiteY19" fmla="*/ 5871818 h 7110923"/>
              <a:gd name="connsiteX20" fmla="*/ 550358 w 10182433"/>
              <a:gd name="connsiteY20" fmla="*/ 6772911 h 7110923"/>
              <a:gd name="connsiteX21" fmla="*/ 506616 w 10182433"/>
              <a:gd name="connsiteY21" fmla="*/ 6908115 h 7110923"/>
              <a:gd name="connsiteX22" fmla="*/ 3335557 w 10182433"/>
              <a:gd name="connsiteY22" fmla="*/ 6882665 h 7110923"/>
              <a:gd name="connsiteX23" fmla="*/ 3596421 w 10182433"/>
              <a:gd name="connsiteY23" fmla="*/ 5637996 h 7110923"/>
              <a:gd name="connsiteX24" fmla="*/ 2913244 w 10182433"/>
              <a:gd name="connsiteY24" fmla="*/ 5614137 h 7110923"/>
              <a:gd name="connsiteX25" fmla="*/ 1852291 w 10182433"/>
              <a:gd name="connsiteY25" fmla="*/ 5578346 h 7110923"/>
              <a:gd name="connsiteX26" fmla="*/ 1049817 w 10182433"/>
              <a:gd name="connsiteY26" fmla="*/ 5550512 h 7110923"/>
              <a:gd name="connsiteX27" fmla="*/ 1027548 w 10182433"/>
              <a:gd name="connsiteY27" fmla="*/ 5525857 h 7110923"/>
              <a:gd name="connsiteX28" fmla="*/ 2140196 w 10182433"/>
              <a:gd name="connsiteY28" fmla="*/ 5563236 h 7110923"/>
              <a:gd name="connsiteX29" fmla="*/ 3217055 w 10182433"/>
              <a:gd name="connsiteY29" fmla="*/ 5599821 h 7110923"/>
              <a:gd name="connsiteX30" fmla="*/ 3625846 w 10182433"/>
              <a:gd name="connsiteY30" fmla="*/ 5614932 h 7110923"/>
              <a:gd name="connsiteX31" fmla="*/ 3471555 w 10182433"/>
              <a:gd name="connsiteY31" fmla="*/ 6256752 h 7110923"/>
              <a:gd name="connsiteX32" fmla="*/ 3350666 w 10182433"/>
              <a:gd name="connsiteY32" fmla="*/ 6908912 h 7110923"/>
              <a:gd name="connsiteX33" fmla="*/ 470031 w 10182433"/>
              <a:gd name="connsiteY33" fmla="*/ 6934362 h 7110923"/>
              <a:gd name="connsiteX34" fmla="*/ 550358 w 10182433"/>
              <a:gd name="connsiteY34" fmla="*/ 6691790 h 7110923"/>
              <a:gd name="connsiteX35" fmla="*/ 837467 w 10182433"/>
              <a:gd name="connsiteY35" fmla="*/ 5880567 h 7110923"/>
              <a:gd name="connsiteX36" fmla="*/ 986191 w 10182433"/>
              <a:gd name="connsiteY36" fmla="*/ 5552100 h 7110923"/>
              <a:gd name="connsiteX37" fmla="*/ 1027548 w 10182433"/>
              <a:gd name="connsiteY37" fmla="*/ 5525857 h 7110923"/>
              <a:gd name="connsiteX38" fmla="*/ 729306 w 10182433"/>
              <a:gd name="connsiteY38" fmla="*/ 5488475 h 7110923"/>
              <a:gd name="connsiteX39" fmla="*/ 862917 w 10182433"/>
              <a:gd name="connsiteY39" fmla="*/ 5536195 h 7110923"/>
              <a:gd name="connsiteX40" fmla="*/ 738054 w 10182433"/>
              <a:gd name="connsiteY40" fmla="*/ 5819329 h 7110923"/>
              <a:gd name="connsiteX41" fmla="*/ 607622 w 10182433"/>
              <a:gd name="connsiteY41" fmla="*/ 5772403 h 7110923"/>
              <a:gd name="connsiteX42" fmla="*/ 729306 w 10182433"/>
              <a:gd name="connsiteY42" fmla="*/ 5488475 h 7110923"/>
              <a:gd name="connsiteX43" fmla="*/ 3880349 w 10182433"/>
              <a:gd name="connsiteY43" fmla="*/ 5251473 h 7110923"/>
              <a:gd name="connsiteX44" fmla="*/ 4071224 w 10182433"/>
              <a:gd name="connsiteY44" fmla="*/ 5314302 h 7110923"/>
              <a:gd name="connsiteX45" fmla="*/ 3965445 w 10182433"/>
              <a:gd name="connsiteY45" fmla="*/ 5641177 h 7110923"/>
              <a:gd name="connsiteX46" fmla="*/ 3775367 w 10182433"/>
              <a:gd name="connsiteY46" fmla="*/ 5578347 h 7110923"/>
              <a:gd name="connsiteX47" fmla="*/ 3880349 w 10182433"/>
              <a:gd name="connsiteY47" fmla="*/ 5251473 h 7110923"/>
              <a:gd name="connsiteX48" fmla="*/ 1001302 w 10182433"/>
              <a:gd name="connsiteY48" fmla="*/ 4927779 h 7110923"/>
              <a:gd name="connsiteX49" fmla="*/ 1142075 w 10182433"/>
              <a:gd name="connsiteY49" fmla="*/ 4976293 h 7110923"/>
              <a:gd name="connsiteX50" fmla="*/ 986988 w 10182433"/>
              <a:gd name="connsiteY50" fmla="*/ 5275332 h 7110923"/>
              <a:gd name="connsiteX51" fmla="*/ 850988 w 10182433"/>
              <a:gd name="connsiteY51" fmla="*/ 5224431 h 7110923"/>
              <a:gd name="connsiteX52" fmla="*/ 1001302 w 10182433"/>
              <a:gd name="connsiteY52" fmla="*/ 4927779 h 7110923"/>
              <a:gd name="connsiteX53" fmla="*/ 4107012 w 10182433"/>
              <a:gd name="connsiteY53" fmla="*/ 4652599 h 7110923"/>
              <a:gd name="connsiteX54" fmla="*/ 4304250 w 10182433"/>
              <a:gd name="connsiteY54" fmla="*/ 4706680 h 7110923"/>
              <a:gd name="connsiteX55" fmla="*/ 4179388 w 10182433"/>
              <a:gd name="connsiteY55" fmla="*/ 5014469 h 7110923"/>
              <a:gd name="connsiteX56" fmla="*/ 3986125 w 10182433"/>
              <a:gd name="connsiteY56" fmla="*/ 4954025 h 7110923"/>
              <a:gd name="connsiteX57" fmla="*/ 4107012 w 10182433"/>
              <a:gd name="connsiteY57" fmla="*/ 4652599 h 7110923"/>
              <a:gd name="connsiteX58" fmla="*/ 1317243 w 10182433"/>
              <a:gd name="connsiteY58" fmla="*/ 4403566 h 7110923"/>
              <a:gd name="connsiteX59" fmla="*/ 1333745 w 10182433"/>
              <a:gd name="connsiteY59" fmla="*/ 4403665 h 7110923"/>
              <a:gd name="connsiteX60" fmla="*/ 1458610 w 10182433"/>
              <a:gd name="connsiteY60" fmla="*/ 4444225 h 7110923"/>
              <a:gd name="connsiteX61" fmla="*/ 1269325 w 10182433"/>
              <a:gd name="connsiteY61" fmla="*/ 4751218 h 7110923"/>
              <a:gd name="connsiteX62" fmla="*/ 1124577 w 10182433"/>
              <a:gd name="connsiteY62" fmla="*/ 4703500 h 7110923"/>
              <a:gd name="connsiteX63" fmla="*/ 1304320 w 10182433"/>
              <a:gd name="connsiteY63" fmla="*/ 4410028 h 7110923"/>
              <a:gd name="connsiteX64" fmla="*/ 1317243 w 10182433"/>
              <a:gd name="connsiteY64" fmla="*/ 4403566 h 7110923"/>
              <a:gd name="connsiteX65" fmla="*/ 4371854 w 10182433"/>
              <a:gd name="connsiteY65" fmla="*/ 4165866 h 7110923"/>
              <a:gd name="connsiteX66" fmla="*/ 4544437 w 10182433"/>
              <a:gd name="connsiteY66" fmla="*/ 4211199 h 7110923"/>
              <a:gd name="connsiteX67" fmla="*/ 4415596 w 10182433"/>
              <a:gd name="connsiteY67" fmla="*/ 4459337 h 7110923"/>
              <a:gd name="connsiteX68" fmla="*/ 4386168 w 10182433"/>
              <a:gd name="connsiteY68" fmla="*/ 4474448 h 7110923"/>
              <a:gd name="connsiteX69" fmla="*/ 4207223 w 10182433"/>
              <a:gd name="connsiteY69" fmla="*/ 4426729 h 7110923"/>
              <a:gd name="connsiteX70" fmla="*/ 4335269 w 10182433"/>
              <a:gd name="connsiteY70" fmla="*/ 4178590 h 7110923"/>
              <a:gd name="connsiteX71" fmla="*/ 4371854 w 10182433"/>
              <a:gd name="connsiteY71" fmla="*/ 4165866 h 7110923"/>
              <a:gd name="connsiteX72" fmla="*/ 1985903 w 10182433"/>
              <a:gd name="connsiteY72" fmla="*/ 3992487 h 7110923"/>
              <a:gd name="connsiteX73" fmla="*/ 1914326 w 10182433"/>
              <a:gd name="connsiteY73" fmla="*/ 4026684 h 7110923"/>
              <a:gd name="connsiteX74" fmla="*/ 1147642 w 10182433"/>
              <a:gd name="connsiteY74" fmla="*/ 5304758 h 7110923"/>
              <a:gd name="connsiteX75" fmla="*/ 1136507 w 10182433"/>
              <a:gd name="connsiteY75" fmla="*/ 5333389 h 7110923"/>
              <a:gd name="connsiteX76" fmla="*/ 1712316 w 10182433"/>
              <a:gd name="connsiteY76" fmla="*/ 5352477 h 7110923"/>
              <a:gd name="connsiteX77" fmla="*/ 2371632 w 10182433"/>
              <a:gd name="connsiteY77" fmla="*/ 5370770 h 7110923"/>
              <a:gd name="connsiteX78" fmla="*/ 3619483 w 10182433"/>
              <a:gd name="connsiteY78" fmla="*/ 5408945 h 7110923"/>
              <a:gd name="connsiteX79" fmla="*/ 3664022 w 10182433"/>
              <a:gd name="connsiteY79" fmla="*/ 5377927 h 7110923"/>
              <a:gd name="connsiteX80" fmla="*/ 4082357 w 10182433"/>
              <a:gd name="connsiteY80" fmla="*/ 4324929 h 7110923"/>
              <a:gd name="connsiteX81" fmla="*/ 4149960 w 10182433"/>
              <a:gd name="connsiteY81" fmla="*/ 4178590 h 7110923"/>
              <a:gd name="connsiteX82" fmla="*/ 3857284 w 10182433"/>
              <a:gd name="connsiteY82" fmla="*/ 4151550 h 7110923"/>
              <a:gd name="connsiteX83" fmla="*/ 3406339 w 10182433"/>
              <a:gd name="connsiteY83" fmla="*/ 4114170 h 7110923"/>
              <a:gd name="connsiteX84" fmla="*/ 2923583 w 10182433"/>
              <a:gd name="connsiteY84" fmla="*/ 4072814 h 7110923"/>
              <a:gd name="connsiteX85" fmla="*/ 2468661 w 10182433"/>
              <a:gd name="connsiteY85" fmla="*/ 4034638 h 7110923"/>
              <a:gd name="connsiteX86" fmla="*/ 1985903 w 10182433"/>
              <a:gd name="connsiteY86" fmla="*/ 3992487 h 7110923"/>
              <a:gd name="connsiteX87" fmla="*/ 1641780 w 10182433"/>
              <a:gd name="connsiteY87" fmla="*/ 3972169 h 7110923"/>
              <a:gd name="connsiteX88" fmla="*/ 1669368 w 10182433"/>
              <a:gd name="connsiteY88" fmla="*/ 3979761 h 7110923"/>
              <a:gd name="connsiteX89" fmla="*/ 1770375 w 10182433"/>
              <a:gd name="connsiteY89" fmla="*/ 4009189 h 7110923"/>
              <a:gd name="connsiteX90" fmla="*/ 1631193 w 10182433"/>
              <a:gd name="connsiteY90" fmla="*/ 4195291 h 7110923"/>
              <a:gd name="connsiteX91" fmla="*/ 1600971 w 10182433"/>
              <a:gd name="connsiteY91" fmla="*/ 4200860 h 7110923"/>
              <a:gd name="connsiteX92" fmla="*/ 1469745 w 10182433"/>
              <a:gd name="connsiteY92" fmla="*/ 4161094 h 7110923"/>
              <a:gd name="connsiteX93" fmla="*/ 1578703 w 10182433"/>
              <a:gd name="connsiteY93" fmla="*/ 4009188 h 7110923"/>
              <a:gd name="connsiteX94" fmla="*/ 1641780 w 10182433"/>
              <a:gd name="connsiteY94" fmla="*/ 3972169 h 7110923"/>
              <a:gd name="connsiteX95" fmla="*/ 1960454 w 10182433"/>
              <a:gd name="connsiteY95" fmla="*/ 3963059 h 7110923"/>
              <a:gd name="connsiteX96" fmla="*/ 2782812 w 10182433"/>
              <a:gd name="connsiteY96" fmla="*/ 4033844 h 7110923"/>
              <a:gd name="connsiteX97" fmla="*/ 3680723 w 10182433"/>
              <a:gd name="connsiteY97" fmla="*/ 4112580 h 7110923"/>
              <a:gd name="connsiteX98" fmla="*/ 4171434 w 10182433"/>
              <a:gd name="connsiteY98" fmla="*/ 4153140 h 7110923"/>
              <a:gd name="connsiteX99" fmla="*/ 4190521 w 10182433"/>
              <a:gd name="connsiteY99" fmla="*/ 4156322 h 7110923"/>
              <a:gd name="connsiteX100" fmla="*/ 4157117 w 10182433"/>
              <a:gd name="connsiteY100" fmla="*/ 4229491 h 7110923"/>
              <a:gd name="connsiteX101" fmla="*/ 3720489 w 10182433"/>
              <a:gd name="connsiteY101" fmla="*/ 5287261 h 7110923"/>
              <a:gd name="connsiteX102" fmla="*/ 3683905 w 10182433"/>
              <a:gd name="connsiteY102" fmla="*/ 5408149 h 7110923"/>
              <a:gd name="connsiteX103" fmla="*/ 3645729 w 10182433"/>
              <a:gd name="connsiteY103" fmla="*/ 5436780 h 7110923"/>
              <a:gd name="connsiteX104" fmla="*/ 2799514 w 10182433"/>
              <a:gd name="connsiteY104" fmla="*/ 5410536 h 7110923"/>
              <a:gd name="connsiteX105" fmla="*/ 2219728 w 10182433"/>
              <a:gd name="connsiteY105" fmla="*/ 5393038 h 7110923"/>
              <a:gd name="connsiteX106" fmla="*/ 1190589 w 10182433"/>
              <a:gd name="connsiteY106" fmla="*/ 5362022 h 7110923"/>
              <a:gd name="connsiteX107" fmla="*/ 1086401 w 10182433"/>
              <a:gd name="connsiteY107" fmla="*/ 5362022 h 7110923"/>
              <a:gd name="connsiteX108" fmla="*/ 1330563 w 10182433"/>
              <a:gd name="connsiteY108" fmla="*/ 4889603 h 7110923"/>
              <a:gd name="connsiteX109" fmla="*/ 1911145 w 10182433"/>
              <a:gd name="connsiteY109" fmla="*/ 3985330 h 7110923"/>
              <a:gd name="connsiteX110" fmla="*/ 1960454 w 10182433"/>
              <a:gd name="connsiteY110" fmla="*/ 3963059 h 7110923"/>
              <a:gd name="connsiteX111" fmla="*/ 4609653 w 10182433"/>
              <a:gd name="connsiteY111" fmla="*/ 3789682 h 7110923"/>
              <a:gd name="connsiteX112" fmla="*/ 4775874 w 10182433"/>
              <a:gd name="connsiteY112" fmla="*/ 3838990 h 7110923"/>
              <a:gd name="connsiteX113" fmla="*/ 4655782 w 10182433"/>
              <a:gd name="connsiteY113" fmla="*/ 4021118 h 7110923"/>
              <a:gd name="connsiteX114" fmla="*/ 4627945 w 10182433"/>
              <a:gd name="connsiteY114" fmla="*/ 4031456 h 7110923"/>
              <a:gd name="connsiteX115" fmla="*/ 4445818 w 10182433"/>
              <a:gd name="connsiteY115" fmla="*/ 3981352 h 7110923"/>
              <a:gd name="connsiteX116" fmla="*/ 4567501 w 10182433"/>
              <a:gd name="connsiteY116" fmla="*/ 3800815 h 7110923"/>
              <a:gd name="connsiteX117" fmla="*/ 4609653 w 10182433"/>
              <a:gd name="connsiteY117" fmla="*/ 3789682 h 7110923"/>
              <a:gd name="connsiteX118" fmla="*/ 1999922 w 10182433"/>
              <a:gd name="connsiteY118" fmla="*/ 3528221 h 7110923"/>
              <a:gd name="connsiteX119" fmla="*/ 2015331 w 10182433"/>
              <a:gd name="connsiteY119" fmla="*/ 3529614 h 7110923"/>
              <a:gd name="connsiteX120" fmla="*/ 2161670 w 10182433"/>
              <a:gd name="connsiteY120" fmla="*/ 3567789 h 7110923"/>
              <a:gd name="connsiteX121" fmla="*/ 1939776 w 10182433"/>
              <a:gd name="connsiteY121" fmla="*/ 3807972 h 7110923"/>
              <a:gd name="connsiteX122" fmla="*/ 1912736 w 10182433"/>
              <a:gd name="connsiteY122" fmla="*/ 3814335 h 7110923"/>
              <a:gd name="connsiteX123" fmla="*/ 1764011 w 10182433"/>
              <a:gd name="connsiteY123" fmla="*/ 3774569 h 7110923"/>
              <a:gd name="connsiteX124" fmla="*/ 1987496 w 10182433"/>
              <a:gd name="connsiteY124" fmla="*/ 3532795 h 7110923"/>
              <a:gd name="connsiteX125" fmla="*/ 1999922 w 10182433"/>
              <a:gd name="connsiteY125" fmla="*/ 3528221 h 7110923"/>
              <a:gd name="connsiteX126" fmla="*/ 4876879 w 10182433"/>
              <a:gd name="connsiteY126" fmla="*/ 3441334 h 7110923"/>
              <a:gd name="connsiteX127" fmla="*/ 5065369 w 10182433"/>
              <a:gd name="connsiteY127" fmla="*/ 3493029 h 7110923"/>
              <a:gd name="connsiteX128" fmla="*/ 4931756 w 10182433"/>
              <a:gd name="connsiteY128" fmla="*/ 3640162 h 7110923"/>
              <a:gd name="connsiteX129" fmla="*/ 4907897 w 10182433"/>
              <a:gd name="connsiteY129" fmla="*/ 3648115 h 7110923"/>
              <a:gd name="connsiteX130" fmla="*/ 4720201 w 10182433"/>
              <a:gd name="connsiteY130" fmla="*/ 3594032 h 7110923"/>
              <a:gd name="connsiteX131" fmla="*/ 4853020 w 10182433"/>
              <a:gd name="connsiteY131" fmla="*/ 3449287 h 7110923"/>
              <a:gd name="connsiteX132" fmla="*/ 4876879 w 10182433"/>
              <a:gd name="connsiteY132" fmla="*/ 3441334 h 7110923"/>
              <a:gd name="connsiteX133" fmla="*/ 8540105 w 10182433"/>
              <a:gd name="connsiteY133" fmla="*/ 3134340 h 7110923"/>
              <a:gd name="connsiteX134" fmla="*/ 8758021 w 10182433"/>
              <a:gd name="connsiteY134" fmla="*/ 3197965 h 7110923"/>
              <a:gd name="connsiteX135" fmla="*/ 8759612 w 10182433"/>
              <a:gd name="connsiteY135" fmla="*/ 3209896 h 7110923"/>
              <a:gd name="connsiteX136" fmla="*/ 8567940 w 10182433"/>
              <a:gd name="connsiteY136" fmla="*/ 3279089 h 7110923"/>
              <a:gd name="connsiteX137" fmla="*/ 8544877 w 10182433"/>
              <a:gd name="connsiteY137" fmla="*/ 3277498 h 7110923"/>
              <a:gd name="connsiteX138" fmla="*/ 8280830 w 10182433"/>
              <a:gd name="connsiteY138" fmla="*/ 3188423 h 7110923"/>
              <a:gd name="connsiteX139" fmla="*/ 8521016 w 10182433"/>
              <a:gd name="connsiteY139" fmla="*/ 3136727 h 7110923"/>
              <a:gd name="connsiteX140" fmla="*/ 8540105 w 10182433"/>
              <a:gd name="connsiteY140" fmla="*/ 3134340 h 7110923"/>
              <a:gd name="connsiteX141" fmla="*/ 7530052 w 10182433"/>
              <a:gd name="connsiteY141" fmla="*/ 3126387 h 7110923"/>
              <a:gd name="connsiteX142" fmla="*/ 8241861 w 10182433"/>
              <a:gd name="connsiteY142" fmla="*/ 3322831 h 7110923"/>
              <a:gd name="connsiteX143" fmla="*/ 8000881 w 10182433"/>
              <a:gd name="connsiteY143" fmla="*/ 3298175 h 7110923"/>
              <a:gd name="connsiteX144" fmla="*/ 7542778 w 10182433"/>
              <a:gd name="connsiteY144" fmla="*/ 3132750 h 7110923"/>
              <a:gd name="connsiteX145" fmla="*/ 7530052 w 10182433"/>
              <a:gd name="connsiteY145" fmla="*/ 3126387 h 7110923"/>
              <a:gd name="connsiteX146" fmla="*/ 5235964 w 10182433"/>
              <a:gd name="connsiteY146" fmla="*/ 3150048 h 7110923"/>
              <a:gd name="connsiteX147" fmla="*/ 5259426 w 10182433"/>
              <a:gd name="connsiteY147" fmla="*/ 3153430 h 7110923"/>
              <a:gd name="connsiteX148" fmla="*/ 5435987 w 10182433"/>
              <a:gd name="connsiteY148" fmla="*/ 3202738 h 7110923"/>
              <a:gd name="connsiteX149" fmla="*/ 5278513 w 10182433"/>
              <a:gd name="connsiteY149" fmla="*/ 3310105 h 7110923"/>
              <a:gd name="connsiteX150" fmla="*/ 5253063 w 10182433"/>
              <a:gd name="connsiteY150" fmla="*/ 3314083 h 7110923"/>
              <a:gd name="connsiteX151" fmla="*/ 5065369 w 10182433"/>
              <a:gd name="connsiteY151" fmla="*/ 3256024 h 7110923"/>
              <a:gd name="connsiteX152" fmla="*/ 5214887 w 10182433"/>
              <a:gd name="connsiteY152" fmla="*/ 3155020 h 7110923"/>
              <a:gd name="connsiteX153" fmla="*/ 5235964 w 10182433"/>
              <a:gd name="connsiteY153" fmla="*/ 3150048 h 7110923"/>
              <a:gd name="connsiteX154" fmla="*/ 2450370 w 10182433"/>
              <a:gd name="connsiteY154" fmla="*/ 3139113 h 7110923"/>
              <a:gd name="connsiteX155" fmla="*/ 2606251 w 10182433"/>
              <a:gd name="connsiteY155" fmla="*/ 3185242 h 7110923"/>
              <a:gd name="connsiteX156" fmla="*/ 2358908 w 10182433"/>
              <a:gd name="connsiteY156" fmla="*/ 3387252 h 7110923"/>
              <a:gd name="connsiteX157" fmla="*/ 2337434 w 10182433"/>
              <a:gd name="connsiteY157" fmla="*/ 3391228 h 7110923"/>
              <a:gd name="connsiteX158" fmla="*/ 2173599 w 10182433"/>
              <a:gd name="connsiteY158" fmla="*/ 3345896 h 7110923"/>
              <a:gd name="connsiteX159" fmla="*/ 2421739 w 10182433"/>
              <a:gd name="connsiteY159" fmla="*/ 3143091 h 7110923"/>
              <a:gd name="connsiteX160" fmla="*/ 2450370 w 10182433"/>
              <a:gd name="connsiteY160" fmla="*/ 3139113 h 7110923"/>
              <a:gd name="connsiteX161" fmla="*/ 8976335 w 10182433"/>
              <a:gd name="connsiteY161" fmla="*/ 2894851 h 7110923"/>
              <a:gd name="connsiteX162" fmla="*/ 8995820 w 10182433"/>
              <a:gd name="connsiteY162" fmla="*/ 2895745 h 7110923"/>
              <a:gd name="connsiteX163" fmla="*/ 9119094 w 10182433"/>
              <a:gd name="connsiteY163" fmla="*/ 2921991 h 7110923"/>
              <a:gd name="connsiteX164" fmla="*/ 8971167 w 10182433"/>
              <a:gd name="connsiteY164" fmla="*/ 3059582 h 7110923"/>
              <a:gd name="connsiteX165" fmla="*/ 8936173 w 10182433"/>
              <a:gd name="connsiteY165" fmla="*/ 3068331 h 7110923"/>
              <a:gd name="connsiteX166" fmla="*/ 8787448 w 10182433"/>
              <a:gd name="connsiteY166" fmla="*/ 3029358 h 7110923"/>
              <a:gd name="connsiteX167" fmla="*/ 8959235 w 10182433"/>
              <a:gd name="connsiteY167" fmla="*/ 2900518 h 7110923"/>
              <a:gd name="connsiteX168" fmla="*/ 8976335 w 10182433"/>
              <a:gd name="connsiteY168" fmla="*/ 2894851 h 7110923"/>
              <a:gd name="connsiteX169" fmla="*/ 5733035 w 10182433"/>
              <a:gd name="connsiteY169" fmla="*/ 2943341 h 7110923"/>
              <a:gd name="connsiteX170" fmla="*/ 6030883 w 10182433"/>
              <a:gd name="connsiteY170" fmla="*/ 3003114 h 7110923"/>
              <a:gd name="connsiteX171" fmla="*/ 5789903 w 10182433"/>
              <a:gd name="connsiteY171" fmla="*/ 3055605 h 7110923"/>
              <a:gd name="connsiteX172" fmla="*/ 5762861 w 10182433"/>
              <a:gd name="connsiteY172" fmla="*/ 3055605 h 7110923"/>
              <a:gd name="connsiteX173" fmla="*/ 5551308 w 10182433"/>
              <a:gd name="connsiteY173" fmla="*/ 2999933 h 7110923"/>
              <a:gd name="connsiteX174" fmla="*/ 5733035 w 10182433"/>
              <a:gd name="connsiteY174" fmla="*/ 2943341 h 7110923"/>
              <a:gd name="connsiteX175" fmla="*/ 6514433 w 10182433"/>
              <a:gd name="connsiteY175" fmla="*/ 2921197 h 7110923"/>
              <a:gd name="connsiteX176" fmla="*/ 6948676 w 10182433"/>
              <a:gd name="connsiteY176" fmla="*/ 3022998 h 7110923"/>
              <a:gd name="connsiteX177" fmla="*/ 7361445 w 10182433"/>
              <a:gd name="connsiteY177" fmla="*/ 3180469 h 7110923"/>
              <a:gd name="connsiteX178" fmla="*/ 6514433 w 10182433"/>
              <a:gd name="connsiteY178" fmla="*/ 2921197 h 7110923"/>
              <a:gd name="connsiteX179" fmla="*/ 6041222 w 10182433"/>
              <a:gd name="connsiteY179" fmla="*/ 2890179 h 7110923"/>
              <a:gd name="connsiteX180" fmla="*/ 6249596 w 10182433"/>
              <a:gd name="connsiteY180" fmla="*/ 2914038 h 7110923"/>
              <a:gd name="connsiteX181" fmla="*/ 6527953 w 10182433"/>
              <a:gd name="connsiteY181" fmla="*/ 3003115 h 7110923"/>
              <a:gd name="connsiteX182" fmla="*/ 6038835 w 10182433"/>
              <a:gd name="connsiteY182" fmla="*/ 2907677 h 7110923"/>
              <a:gd name="connsiteX183" fmla="*/ 6041222 w 10182433"/>
              <a:gd name="connsiteY183" fmla="*/ 2890179 h 7110923"/>
              <a:gd name="connsiteX184" fmla="*/ 2838484 w 10182433"/>
              <a:gd name="connsiteY184" fmla="*/ 2879044 h 7110923"/>
              <a:gd name="connsiteX185" fmla="*/ 3016635 w 10182433"/>
              <a:gd name="connsiteY185" fmla="*/ 2927558 h 7110923"/>
              <a:gd name="connsiteX186" fmla="*/ 2824167 w 10182433"/>
              <a:gd name="connsiteY186" fmla="*/ 3041290 h 7110923"/>
              <a:gd name="connsiteX187" fmla="*/ 2793945 w 10182433"/>
              <a:gd name="connsiteY187" fmla="*/ 3044469 h 7110923"/>
              <a:gd name="connsiteX188" fmla="*/ 2623747 w 10182433"/>
              <a:gd name="connsiteY188" fmla="*/ 2995161 h 7110923"/>
              <a:gd name="connsiteX189" fmla="*/ 2808262 w 10182433"/>
              <a:gd name="connsiteY189" fmla="*/ 2883816 h 7110923"/>
              <a:gd name="connsiteX190" fmla="*/ 2838484 w 10182433"/>
              <a:gd name="connsiteY190" fmla="*/ 2879044 h 7110923"/>
              <a:gd name="connsiteX191" fmla="*/ 3660245 w 10182433"/>
              <a:gd name="connsiteY191" fmla="*/ 2764917 h 7110923"/>
              <a:gd name="connsiteX192" fmla="*/ 3544725 w 10182433"/>
              <a:gd name="connsiteY192" fmla="*/ 2789969 h 7110923"/>
              <a:gd name="connsiteX193" fmla="*/ 3317265 w 10182433"/>
              <a:gd name="connsiteY193" fmla="*/ 2893361 h 7110923"/>
              <a:gd name="connsiteX194" fmla="*/ 2299259 w 10182433"/>
              <a:gd name="connsiteY194" fmla="*/ 3587672 h 7110923"/>
              <a:gd name="connsiteX195" fmla="*/ 2041577 w 10182433"/>
              <a:gd name="connsiteY195" fmla="*/ 3827856 h 7110923"/>
              <a:gd name="connsiteX196" fmla="*/ 2049530 w 10182433"/>
              <a:gd name="connsiteY196" fmla="*/ 3838196 h 7110923"/>
              <a:gd name="connsiteX197" fmla="*/ 2622158 w 10182433"/>
              <a:gd name="connsiteY197" fmla="*/ 3888301 h 7110923"/>
              <a:gd name="connsiteX198" fmla="*/ 3314878 w 10182433"/>
              <a:gd name="connsiteY198" fmla="*/ 3947154 h 7110923"/>
              <a:gd name="connsiteX199" fmla="*/ 4180979 w 10182433"/>
              <a:gd name="connsiteY199" fmla="*/ 4023505 h 7110923"/>
              <a:gd name="connsiteX200" fmla="*/ 4234264 w 10182433"/>
              <a:gd name="connsiteY200" fmla="*/ 3995668 h 7110923"/>
              <a:gd name="connsiteX201" fmla="*/ 4556367 w 10182433"/>
              <a:gd name="connsiteY201" fmla="*/ 3563811 h 7110923"/>
              <a:gd name="connsiteX202" fmla="*/ 5156036 w 10182433"/>
              <a:gd name="connsiteY202" fmla="*/ 3069125 h 7110923"/>
              <a:gd name="connsiteX203" fmla="*/ 5239545 w 10182433"/>
              <a:gd name="connsiteY203" fmla="*/ 3008681 h 7110923"/>
              <a:gd name="connsiteX204" fmla="*/ 5208529 w 10182433"/>
              <a:gd name="connsiteY204" fmla="*/ 2999933 h 7110923"/>
              <a:gd name="connsiteX205" fmla="*/ 4784624 w 10182433"/>
              <a:gd name="connsiteY205" fmla="*/ 2934717 h 7110923"/>
              <a:gd name="connsiteX206" fmla="*/ 3776958 w 10182433"/>
              <a:gd name="connsiteY206" fmla="*/ 2778039 h 7110923"/>
              <a:gd name="connsiteX207" fmla="*/ 3660245 w 10182433"/>
              <a:gd name="connsiteY207" fmla="*/ 2764917 h 7110923"/>
              <a:gd name="connsiteX208" fmla="*/ 3660939 w 10182433"/>
              <a:gd name="connsiteY208" fmla="*/ 2745033 h 7110923"/>
              <a:gd name="connsiteX209" fmla="*/ 3840583 w 10182433"/>
              <a:gd name="connsiteY209" fmla="*/ 2762132 h 7110923"/>
              <a:gd name="connsiteX210" fmla="*/ 4643853 w 10182433"/>
              <a:gd name="connsiteY210" fmla="*/ 2887794 h 7110923"/>
              <a:gd name="connsiteX211" fmla="*/ 5275332 w 10182433"/>
              <a:gd name="connsiteY211" fmla="*/ 2984822 h 7110923"/>
              <a:gd name="connsiteX212" fmla="*/ 5304759 w 10182433"/>
              <a:gd name="connsiteY212" fmla="*/ 2991979 h 7110923"/>
              <a:gd name="connsiteX213" fmla="*/ 4923008 w 10182433"/>
              <a:gd name="connsiteY213" fmla="*/ 3271931 h 7110923"/>
              <a:gd name="connsiteX214" fmla="*/ 4247783 w 10182433"/>
              <a:gd name="connsiteY214" fmla="*/ 4022709 h 7110923"/>
              <a:gd name="connsiteX215" fmla="*/ 4194499 w 10182433"/>
              <a:gd name="connsiteY215" fmla="*/ 4049749 h 7110923"/>
              <a:gd name="connsiteX216" fmla="*/ 3284656 w 10182433"/>
              <a:gd name="connsiteY216" fmla="*/ 3971013 h 7110923"/>
              <a:gd name="connsiteX217" fmla="*/ 2505247 w 10182433"/>
              <a:gd name="connsiteY217" fmla="*/ 3905003 h 7110923"/>
              <a:gd name="connsiteX218" fmla="*/ 1985905 w 10182433"/>
              <a:gd name="connsiteY218" fmla="*/ 3859668 h 7110923"/>
              <a:gd name="connsiteX219" fmla="*/ 2076571 w 10182433"/>
              <a:gd name="connsiteY219" fmla="*/ 3761049 h 7110923"/>
              <a:gd name="connsiteX220" fmla="*/ 2882226 w 10182433"/>
              <a:gd name="connsiteY220" fmla="*/ 3117639 h 7110923"/>
              <a:gd name="connsiteX221" fmla="*/ 3481894 w 10182433"/>
              <a:gd name="connsiteY221" fmla="*/ 2785196 h 7110923"/>
              <a:gd name="connsiteX222" fmla="*/ 3660939 w 10182433"/>
              <a:gd name="connsiteY222" fmla="*/ 2745033 h 7110923"/>
              <a:gd name="connsiteX223" fmla="*/ 6171654 w 10182433"/>
              <a:gd name="connsiteY223" fmla="*/ 2606250 h 7110923"/>
              <a:gd name="connsiteX224" fmla="*/ 6172448 w 10182433"/>
              <a:gd name="connsiteY224" fmla="*/ 2612614 h 7110923"/>
              <a:gd name="connsiteX225" fmla="*/ 6187043 w 10182433"/>
              <a:gd name="connsiteY225" fmla="*/ 2613091 h 7110923"/>
              <a:gd name="connsiteX226" fmla="*/ 3380890 w 10182433"/>
              <a:gd name="connsiteY226" fmla="*/ 2624544 h 7110923"/>
              <a:gd name="connsiteX227" fmla="*/ 3587671 w 10182433"/>
              <a:gd name="connsiteY227" fmla="*/ 2681806 h 7110923"/>
              <a:gd name="connsiteX228" fmla="*/ 3430199 w 10182433"/>
              <a:gd name="connsiteY228" fmla="*/ 2739070 h 7110923"/>
              <a:gd name="connsiteX229" fmla="*/ 3388047 w 10182433"/>
              <a:gd name="connsiteY229" fmla="*/ 2739864 h 7110923"/>
              <a:gd name="connsiteX230" fmla="*/ 3205124 w 10182433"/>
              <a:gd name="connsiteY230" fmla="*/ 2684192 h 7110923"/>
              <a:gd name="connsiteX231" fmla="*/ 3353848 w 10182433"/>
              <a:gd name="connsiteY231" fmla="*/ 2625340 h 7110923"/>
              <a:gd name="connsiteX232" fmla="*/ 3380890 w 10182433"/>
              <a:gd name="connsiteY232" fmla="*/ 2624544 h 7110923"/>
              <a:gd name="connsiteX233" fmla="*/ 9313151 w 10182433"/>
              <a:gd name="connsiteY233" fmla="*/ 2513995 h 7110923"/>
              <a:gd name="connsiteX234" fmla="*/ 9387911 w 10182433"/>
              <a:gd name="connsiteY234" fmla="*/ 2522743 h 7110923"/>
              <a:gd name="connsiteX235" fmla="*/ 9253504 w 10182433"/>
              <a:gd name="connsiteY235" fmla="*/ 2741455 h 7110923"/>
              <a:gd name="connsiteX236" fmla="*/ 9233621 w 10182433"/>
              <a:gd name="connsiteY236" fmla="*/ 2748612 h 7110923"/>
              <a:gd name="connsiteX237" fmla="*/ 9131820 w 10182433"/>
              <a:gd name="connsiteY237" fmla="*/ 2730320 h 7110923"/>
              <a:gd name="connsiteX238" fmla="*/ 9277363 w 10182433"/>
              <a:gd name="connsiteY238" fmla="*/ 2521152 h 7110923"/>
              <a:gd name="connsiteX239" fmla="*/ 9313151 w 10182433"/>
              <a:gd name="connsiteY239" fmla="*/ 2513995 h 7110923"/>
              <a:gd name="connsiteX240" fmla="*/ 5309532 w 10182433"/>
              <a:gd name="connsiteY240" fmla="*/ 2583187 h 7110923"/>
              <a:gd name="connsiteX241" fmla="*/ 4460133 w 10182433"/>
              <a:gd name="connsiteY241" fmla="*/ 2611023 h 7110923"/>
              <a:gd name="connsiteX242" fmla="*/ 3939996 w 10182433"/>
              <a:gd name="connsiteY242" fmla="*/ 2668286 h 7110923"/>
              <a:gd name="connsiteX243" fmla="*/ 3939996 w 10182433"/>
              <a:gd name="connsiteY243" fmla="*/ 2681012 h 7110923"/>
              <a:gd name="connsiteX244" fmla="*/ 3950335 w 10182433"/>
              <a:gd name="connsiteY244" fmla="*/ 2685784 h 7110923"/>
              <a:gd name="connsiteX245" fmla="*/ 5181486 w 10182433"/>
              <a:gd name="connsiteY245" fmla="*/ 2900520 h 7110923"/>
              <a:gd name="connsiteX246" fmla="*/ 5510747 w 10182433"/>
              <a:gd name="connsiteY246" fmla="*/ 2894157 h 7110923"/>
              <a:gd name="connsiteX247" fmla="*/ 5575168 w 10182433"/>
              <a:gd name="connsiteY247" fmla="*/ 2873480 h 7110923"/>
              <a:gd name="connsiteX248" fmla="*/ 6321174 w 10182433"/>
              <a:gd name="connsiteY248" fmla="*/ 2783607 h 7110923"/>
              <a:gd name="connsiteX249" fmla="*/ 6410251 w 10182433"/>
              <a:gd name="connsiteY249" fmla="*/ 2792355 h 7110923"/>
              <a:gd name="connsiteX250" fmla="*/ 6400706 w 10182433"/>
              <a:gd name="connsiteY250" fmla="*/ 2782813 h 7110923"/>
              <a:gd name="connsiteX251" fmla="*/ 5782745 w 10182433"/>
              <a:gd name="connsiteY251" fmla="*/ 2638064 h 7110923"/>
              <a:gd name="connsiteX252" fmla="*/ 5309532 w 10182433"/>
              <a:gd name="connsiteY252" fmla="*/ 2583187 h 7110923"/>
              <a:gd name="connsiteX253" fmla="*/ 5044689 w 10182433"/>
              <a:gd name="connsiteY253" fmla="*/ 2553761 h 7110923"/>
              <a:gd name="connsiteX254" fmla="*/ 5482911 w 10182433"/>
              <a:gd name="connsiteY254" fmla="*/ 2556942 h 7110923"/>
              <a:gd name="connsiteX255" fmla="*/ 5742977 w 10182433"/>
              <a:gd name="connsiteY255" fmla="*/ 2603866 h 7110923"/>
              <a:gd name="connsiteX256" fmla="*/ 6681449 w 10182433"/>
              <a:gd name="connsiteY256" fmla="*/ 2824169 h 7110923"/>
              <a:gd name="connsiteX257" fmla="*/ 6722807 w 10182433"/>
              <a:gd name="connsiteY257" fmla="*/ 2845640 h 7110923"/>
              <a:gd name="connsiteX258" fmla="*/ 6674292 w 10182433"/>
              <a:gd name="connsiteY258" fmla="*/ 2852800 h 7110923"/>
              <a:gd name="connsiteX259" fmla="*/ 6120753 w 10182433"/>
              <a:gd name="connsiteY259" fmla="*/ 2800308 h 7110923"/>
              <a:gd name="connsiteX260" fmla="*/ 5637998 w 10182433"/>
              <a:gd name="connsiteY260" fmla="*/ 2883021 h 7110923"/>
              <a:gd name="connsiteX261" fmla="*/ 5401787 w 10182433"/>
              <a:gd name="connsiteY261" fmla="*/ 2953010 h 7110923"/>
              <a:gd name="connsiteX262" fmla="*/ 5347706 w 10182433"/>
              <a:gd name="connsiteY262" fmla="*/ 2956191 h 7110923"/>
              <a:gd name="connsiteX263" fmla="*/ 3994873 w 10182433"/>
              <a:gd name="connsiteY263" fmla="*/ 2719981 h 7110923"/>
              <a:gd name="connsiteX264" fmla="*/ 3873986 w 10182433"/>
              <a:gd name="connsiteY264" fmla="*/ 2696916 h 7110923"/>
              <a:gd name="connsiteX265" fmla="*/ 3850921 w 10182433"/>
              <a:gd name="connsiteY265" fmla="*/ 2681805 h 7110923"/>
              <a:gd name="connsiteX266" fmla="*/ 3875577 w 10182433"/>
              <a:gd name="connsiteY266" fmla="*/ 2664309 h 7110923"/>
              <a:gd name="connsiteX267" fmla="*/ 4322543 w 10182433"/>
              <a:gd name="connsiteY267" fmla="*/ 2595913 h 7110923"/>
              <a:gd name="connsiteX268" fmla="*/ 5044689 w 10182433"/>
              <a:gd name="connsiteY268" fmla="*/ 2553761 h 7110923"/>
              <a:gd name="connsiteX269" fmla="*/ 3905228 w 10182433"/>
              <a:gd name="connsiteY269" fmla="*/ 2477661 h 7110923"/>
              <a:gd name="connsiteX270" fmla="*/ 4175410 w 10182433"/>
              <a:gd name="connsiteY270" fmla="*/ 2537853 h 7110923"/>
              <a:gd name="connsiteX271" fmla="*/ 3739576 w 10182433"/>
              <a:gd name="connsiteY271" fmla="*/ 2513199 h 7110923"/>
              <a:gd name="connsiteX272" fmla="*/ 3905228 w 10182433"/>
              <a:gd name="connsiteY272" fmla="*/ 2477661 h 7110923"/>
              <a:gd name="connsiteX273" fmla="*/ 6701855 w 10182433"/>
              <a:gd name="connsiteY273" fmla="*/ 2423005 h 7110923"/>
              <a:gd name="connsiteX274" fmla="*/ 7106944 w 10182433"/>
              <a:gd name="connsiteY274" fmla="*/ 2488545 h 7110923"/>
              <a:gd name="connsiteX275" fmla="*/ 7064793 w 10182433"/>
              <a:gd name="connsiteY275" fmla="*/ 2498087 h 7110923"/>
              <a:gd name="connsiteX276" fmla="*/ 6723601 w 10182433"/>
              <a:gd name="connsiteY276" fmla="*/ 2482977 h 7110923"/>
              <a:gd name="connsiteX277" fmla="*/ 6566925 w 10182433"/>
              <a:gd name="connsiteY277" fmla="*/ 2440825 h 7110923"/>
              <a:gd name="connsiteX278" fmla="*/ 6701855 w 10182433"/>
              <a:gd name="connsiteY278" fmla="*/ 2423005 h 7110923"/>
              <a:gd name="connsiteX279" fmla="*/ 6073035 w 10182433"/>
              <a:gd name="connsiteY279" fmla="*/ 2420148 h 7110923"/>
              <a:gd name="connsiteX280" fmla="*/ 6484211 w 10182433"/>
              <a:gd name="connsiteY280" fmla="*/ 2537059 h 7110923"/>
              <a:gd name="connsiteX281" fmla="*/ 6481030 w 10182433"/>
              <a:gd name="connsiteY281" fmla="*/ 2547398 h 7110923"/>
              <a:gd name="connsiteX282" fmla="*/ 6068262 w 10182433"/>
              <a:gd name="connsiteY282" fmla="*/ 2436850 h 7110923"/>
              <a:gd name="connsiteX283" fmla="*/ 6073035 w 10182433"/>
              <a:gd name="connsiteY283" fmla="*/ 2420148 h 7110923"/>
              <a:gd name="connsiteX284" fmla="*/ 5591728 w 10182433"/>
              <a:gd name="connsiteY284" fmla="*/ 2399271 h 7110923"/>
              <a:gd name="connsiteX285" fmla="*/ 6054742 w 10182433"/>
              <a:gd name="connsiteY285" fmla="*/ 2525924 h 7110923"/>
              <a:gd name="connsiteX286" fmla="*/ 5520289 w 10182433"/>
              <a:gd name="connsiteY286" fmla="*/ 2405036 h 7110923"/>
              <a:gd name="connsiteX287" fmla="*/ 5591728 w 10182433"/>
              <a:gd name="connsiteY287" fmla="*/ 2399271 h 7110923"/>
              <a:gd name="connsiteX288" fmla="*/ 4578637 w 10182433"/>
              <a:gd name="connsiteY288" fmla="*/ 2389925 h 7110923"/>
              <a:gd name="connsiteX289" fmla="*/ 4686798 w 10182433"/>
              <a:gd name="connsiteY289" fmla="*/ 2403446 h 7110923"/>
              <a:gd name="connsiteX290" fmla="*/ 4929369 w 10182433"/>
              <a:gd name="connsiteY290" fmla="*/ 2490136 h 7110923"/>
              <a:gd name="connsiteX291" fmla="*/ 4805300 w 10182433"/>
              <a:gd name="connsiteY291" fmla="*/ 2490136 h 7110923"/>
              <a:gd name="connsiteX292" fmla="*/ 4559548 w 10182433"/>
              <a:gd name="connsiteY292" fmla="*/ 2503656 h 7110923"/>
              <a:gd name="connsiteX293" fmla="*/ 4375829 w 10182433"/>
              <a:gd name="connsiteY293" fmla="*/ 2482181 h 7110923"/>
              <a:gd name="connsiteX294" fmla="*/ 4177001 w 10182433"/>
              <a:gd name="connsiteY294" fmla="*/ 2431281 h 7110923"/>
              <a:gd name="connsiteX295" fmla="*/ 4177001 w 10182433"/>
              <a:gd name="connsiteY295" fmla="*/ 2425714 h 7110923"/>
              <a:gd name="connsiteX296" fmla="*/ 4368673 w 10182433"/>
              <a:gd name="connsiteY296" fmla="*/ 2404241 h 7110923"/>
              <a:gd name="connsiteX297" fmla="*/ 4578637 w 10182433"/>
              <a:gd name="connsiteY297" fmla="*/ 2389925 h 7110923"/>
              <a:gd name="connsiteX298" fmla="*/ 7705619 w 10182433"/>
              <a:gd name="connsiteY298" fmla="*/ 2334252 h 7110923"/>
              <a:gd name="connsiteX299" fmla="*/ 7682753 w 10182433"/>
              <a:gd name="connsiteY299" fmla="*/ 2342206 h 7110923"/>
              <a:gd name="connsiteX300" fmla="*/ 6707696 w 10182433"/>
              <a:gd name="connsiteY300" fmla="*/ 2622953 h 7110923"/>
              <a:gd name="connsiteX301" fmla="*/ 6440072 w 10182433"/>
              <a:gd name="connsiteY301" fmla="*/ 2621361 h 7110923"/>
              <a:gd name="connsiteX302" fmla="*/ 6187043 w 10182433"/>
              <a:gd name="connsiteY302" fmla="*/ 2613091 h 7110923"/>
              <a:gd name="connsiteX303" fmla="*/ 6193128 w 10182433"/>
              <a:gd name="connsiteY303" fmla="*/ 2615795 h 7110923"/>
              <a:gd name="connsiteX304" fmla="*/ 6986058 w 10182433"/>
              <a:gd name="connsiteY304" fmla="*/ 2854391 h 7110923"/>
              <a:gd name="connsiteX305" fmla="*/ 7367012 w 10182433"/>
              <a:gd name="connsiteY305" fmla="*/ 2963348 h 7110923"/>
              <a:gd name="connsiteX306" fmla="*/ 7928508 w 10182433"/>
              <a:gd name="connsiteY306" fmla="*/ 3042879 h 7110923"/>
              <a:gd name="connsiteX307" fmla="*/ 8308668 w 10182433"/>
              <a:gd name="connsiteY307" fmla="*/ 3034927 h 7110923"/>
              <a:gd name="connsiteX308" fmla="*/ 8918675 w 10182433"/>
              <a:gd name="connsiteY308" fmla="*/ 2723162 h 7110923"/>
              <a:gd name="connsiteX309" fmla="*/ 8925835 w 10182433"/>
              <a:gd name="connsiteY309" fmla="*/ 2712823 h 7110923"/>
              <a:gd name="connsiteX310" fmla="*/ 8921060 w 10182433"/>
              <a:gd name="connsiteY310" fmla="*/ 2708051 h 7110923"/>
              <a:gd name="connsiteX311" fmla="*/ 7729678 w 10182433"/>
              <a:gd name="connsiteY311" fmla="*/ 2335843 h 7110923"/>
              <a:gd name="connsiteX312" fmla="*/ 7705619 w 10182433"/>
              <a:gd name="connsiteY312" fmla="*/ 2334252 h 7110923"/>
              <a:gd name="connsiteX313" fmla="*/ 5008901 w 10182433"/>
              <a:gd name="connsiteY313" fmla="*/ 2375609 h 7110923"/>
              <a:gd name="connsiteX314" fmla="*/ 5289648 w 10182433"/>
              <a:gd name="connsiteY314" fmla="*/ 2399468 h 7110923"/>
              <a:gd name="connsiteX315" fmla="*/ 5560056 w 10182433"/>
              <a:gd name="connsiteY315" fmla="*/ 2498883 h 7110923"/>
              <a:gd name="connsiteX316" fmla="*/ 5008901 w 10182433"/>
              <a:gd name="connsiteY316" fmla="*/ 2375609 h 7110923"/>
              <a:gd name="connsiteX317" fmla="*/ 7272171 w 10182433"/>
              <a:gd name="connsiteY317" fmla="*/ 2331966 h 7110923"/>
              <a:gd name="connsiteX318" fmla="*/ 7514941 w 10182433"/>
              <a:gd name="connsiteY318" fmla="*/ 2346182 h 7110923"/>
              <a:gd name="connsiteX319" fmla="*/ 7332019 w 10182433"/>
              <a:gd name="connsiteY319" fmla="*/ 2421739 h 7110923"/>
              <a:gd name="connsiteX320" fmla="*/ 7219084 w 10182433"/>
              <a:gd name="connsiteY320" fmla="*/ 2406627 h 7110923"/>
              <a:gd name="connsiteX321" fmla="*/ 7078313 w 10182433"/>
              <a:gd name="connsiteY321" fmla="*/ 2382767 h 7110923"/>
              <a:gd name="connsiteX322" fmla="*/ 7272171 w 10182433"/>
              <a:gd name="connsiteY322" fmla="*/ 2331966 h 7110923"/>
              <a:gd name="connsiteX323" fmla="*/ 7699554 w 10182433"/>
              <a:gd name="connsiteY323" fmla="*/ 2305423 h 7110923"/>
              <a:gd name="connsiteX324" fmla="*/ 7720928 w 10182433"/>
              <a:gd name="connsiteY324" fmla="*/ 2305621 h 7110923"/>
              <a:gd name="connsiteX325" fmla="*/ 8986277 w 10182433"/>
              <a:gd name="connsiteY325" fmla="*/ 2700098 h 7110923"/>
              <a:gd name="connsiteX326" fmla="*/ 8272082 w 10182433"/>
              <a:gd name="connsiteY326" fmla="*/ 3066740 h 7110923"/>
              <a:gd name="connsiteX327" fmla="*/ 7820343 w 10182433"/>
              <a:gd name="connsiteY327" fmla="*/ 3058786 h 7110923"/>
              <a:gd name="connsiteX328" fmla="*/ 7353491 w 10182433"/>
              <a:gd name="connsiteY328" fmla="*/ 2988003 h 7110923"/>
              <a:gd name="connsiteX329" fmla="*/ 7018664 w 10182433"/>
              <a:gd name="connsiteY329" fmla="*/ 2890975 h 7110923"/>
              <a:gd name="connsiteX330" fmla="*/ 6028496 w 10182433"/>
              <a:gd name="connsiteY330" fmla="*/ 2592731 h 7110923"/>
              <a:gd name="connsiteX331" fmla="*/ 6017363 w 10182433"/>
              <a:gd name="connsiteY331" fmla="*/ 2588755 h 7110923"/>
              <a:gd name="connsiteX332" fmla="*/ 5987142 w 10182433"/>
              <a:gd name="connsiteY332" fmla="*/ 2566485 h 7110923"/>
              <a:gd name="connsiteX333" fmla="*/ 6023726 w 10182433"/>
              <a:gd name="connsiteY333" fmla="*/ 2559327 h 7110923"/>
              <a:gd name="connsiteX334" fmla="*/ 6811881 w 10182433"/>
              <a:gd name="connsiteY334" fmla="*/ 2591937 h 7110923"/>
              <a:gd name="connsiteX335" fmla="*/ 7678777 w 10182433"/>
              <a:gd name="connsiteY335" fmla="*/ 2313575 h 7110923"/>
              <a:gd name="connsiteX336" fmla="*/ 7699554 w 10182433"/>
              <a:gd name="connsiteY336" fmla="*/ 2305423 h 7110923"/>
              <a:gd name="connsiteX337" fmla="*/ 9531863 w 10182433"/>
              <a:gd name="connsiteY337" fmla="*/ 2043167 h 7110923"/>
              <a:gd name="connsiteX338" fmla="*/ 9596285 w 10182433"/>
              <a:gd name="connsiteY338" fmla="*/ 2042373 h 7110923"/>
              <a:gd name="connsiteX339" fmla="*/ 9515958 w 10182433"/>
              <a:gd name="connsiteY339" fmla="*/ 2243587 h 7110923"/>
              <a:gd name="connsiteX340" fmla="*/ 9492893 w 10182433"/>
              <a:gd name="connsiteY340" fmla="*/ 2257904 h 7110923"/>
              <a:gd name="connsiteX341" fmla="*/ 9419724 w 10182433"/>
              <a:gd name="connsiteY341" fmla="*/ 2258698 h 7110923"/>
              <a:gd name="connsiteX342" fmla="*/ 9505617 w 10182433"/>
              <a:gd name="connsiteY342" fmla="*/ 2059075 h 7110923"/>
              <a:gd name="connsiteX343" fmla="*/ 9531863 w 10182433"/>
              <a:gd name="connsiteY343" fmla="*/ 2043167 h 7110923"/>
              <a:gd name="connsiteX344" fmla="*/ 7767851 w 10182433"/>
              <a:gd name="connsiteY344" fmla="*/ 2012149 h 7110923"/>
              <a:gd name="connsiteX345" fmla="*/ 7883969 w 10182433"/>
              <a:gd name="connsiteY345" fmla="*/ 2035214 h 7110923"/>
              <a:gd name="connsiteX346" fmla="*/ 7756718 w 10182433"/>
              <a:gd name="connsiteY346" fmla="*/ 2165645 h 7110923"/>
              <a:gd name="connsiteX347" fmla="*/ 7735244 w 10182433"/>
              <a:gd name="connsiteY347" fmla="*/ 2172008 h 7110923"/>
              <a:gd name="connsiteX348" fmla="*/ 7592087 w 10182433"/>
              <a:gd name="connsiteY348" fmla="*/ 2163260 h 7110923"/>
              <a:gd name="connsiteX349" fmla="*/ 7767851 w 10182433"/>
              <a:gd name="connsiteY349" fmla="*/ 2012149 h 7110923"/>
              <a:gd name="connsiteX350" fmla="*/ 9636845 w 10182433"/>
              <a:gd name="connsiteY350" fmla="*/ 1672549 h 7110923"/>
              <a:gd name="connsiteX351" fmla="*/ 9713991 w 10182433"/>
              <a:gd name="connsiteY351" fmla="*/ 1672549 h 7110923"/>
              <a:gd name="connsiteX352" fmla="*/ 9671839 w 10182433"/>
              <a:gd name="connsiteY352" fmla="*/ 1806959 h 7110923"/>
              <a:gd name="connsiteX353" fmla="*/ 9641618 w 10182433"/>
              <a:gd name="connsiteY353" fmla="*/ 1826842 h 7110923"/>
              <a:gd name="connsiteX354" fmla="*/ 9589125 w 10182433"/>
              <a:gd name="connsiteY354" fmla="*/ 1827637 h 7110923"/>
              <a:gd name="connsiteX355" fmla="*/ 9636845 w 10182433"/>
              <a:gd name="connsiteY355" fmla="*/ 1672549 h 7110923"/>
              <a:gd name="connsiteX356" fmla="*/ 8059832 w 10182433"/>
              <a:gd name="connsiteY356" fmla="*/ 1680800 h 7110923"/>
              <a:gd name="connsiteX357" fmla="*/ 8097908 w 10182433"/>
              <a:gd name="connsiteY357" fmla="*/ 1681297 h 7110923"/>
              <a:gd name="connsiteX358" fmla="*/ 8035874 w 10182433"/>
              <a:gd name="connsiteY358" fmla="*/ 1800596 h 7110923"/>
              <a:gd name="connsiteX359" fmla="*/ 8014400 w 10182433"/>
              <a:gd name="connsiteY359" fmla="*/ 1812526 h 7110923"/>
              <a:gd name="connsiteX360" fmla="*/ 7923735 w 10182433"/>
              <a:gd name="connsiteY360" fmla="*/ 1813320 h 7110923"/>
              <a:gd name="connsiteX361" fmla="*/ 7992132 w 10182433"/>
              <a:gd name="connsiteY361" fmla="*/ 1696408 h 7110923"/>
              <a:gd name="connsiteX362" fmla="*/ 8029511 w 10182433"/>
              <a:gd name="connsiteY362" fmla="*/ 1682094 h 7110923"/>
              <a:gd name="connsiteX363" fmla="*/ 8059832 w 10182433"/>
              <a:gd name="connsiteY363" fmla="*/ 1680800 h 7110923"/>
              <a:gd name="connsiteX364" fmla="*/ 8305488 w 10182433"/>
              <a:gd name="connsiteY364" fmla="*/ 1411685 h 7110923"/>
              <a:gd name="connsiteX365" fmla="*/ 7815573 w 10182433"/>
              <a:gd name="connsiteY365" fmla="*/ 2226087 h 7110923"/>
              <a:gd name="connsiteX366" fmla="*/ 7829093 w 10182433"/>
              <a:gd name="connsiteY366" fmla="*/ 2234041 h 7110923"/>
              <a:gd name="connsiteX367" fmla="*/ 9016502 w 10182433"/>
              <a:gd name="connsiteY367" fmla="*/ 2594320 h 7110923"/>
              <a:gd name="connsiteX368" fmla="*/ 9065016 w 10182433"/>
              <a:gd name="connsiteY368" fmla="*/ 2576822 h 7110923"/>
              <a:gd name="connsiteX369" fmla="*/ 9515165 w 10182433"/>
              <a:gd name="connsiteY369" fmla="*/ 1694819 h 7110923"/>
              <a:gd name="connsiteX370" fmla="*/ 9553341 w 10182433"/>
              <a:gd name="connsiteY370" fmla="*/ 1561206 h 7110923"/>
              <a:gd name="connsiteX371" fmla="*/ 8305488 w 10182433"/>
              <a:gd name="connsiteY371" fmla="*/ 1411685 h 7110923"/>
              <a:gd name="connsiteX372" fmla="*/ 8287193 w 10182433"/>
              <a:gd name="connsiteY372" fmla="*/ 1383849 h 7110923"/>
              <a:gd name="connsiteX373" fmla="*/ 9585946 w 10182433"/>
              <a:gd name="connsiteY373" fmla="*/ 1539733 h 7110923"/>
              <a:gd name="connsiteX374" fmla="*/ 9077739 w 10182433"/>
              <a:gd name="connsiteY374" fmla="*/ 2603866 h 7110923"/>
              <a:gd name="connsiteX375" fmla="*/ 9022066 w 10182433"/>
              <a:gd name="connsiteY375" fmla="*/ 2623749 h 7110923"/>
              <a:gd name="connsiteX376" fmla="*/ 7796482 w 10182433"/>
              <a:gd name="connsiteY376" fmla="*/ 2250744 h 7110923"/>
              <a:gd name="connsiteX377" fmla="*/ 7766261 w 10182433"/>
              <a:gd name="connsiteY377" fmla="*/ 2239611 h 7110923"/>
              <a:gd name="connsiteX378" fmla="*/ 8287193 w 10182433"/>
              <a:gd name="connsiteY378" fmla="*/ 1383849 h 7110923"/>
              <a:gd name="connsiteX379" fmla="*/ 9812612 w 10182433"/>
              <a:gd name="connsiteY379" fmla="*/ 1296365 h 7110923"/>
              <a:gd name="connsiteX380" fmla="*/ 9772846 w 10182433"/>
              <a:gd name="connsiteY380" fmla="*/ 1454634 h 7110923"/>
              <a:gd name="connsiteX381" fmla="*/ 9697289 w 10182433"/>
              <a:gd name="connsiteY381" fmla="*/ 1454634 h 7110923"/>
              <a:gd name="connsiteX382" fmla="*/ 9729898 w 10182433"/>
              <a:gd name="connsiteY382" fmla="*/ 1323406 h 7110923"/>
              <a:gd name="connsiteX383" fmla="*/ 9812612 w 10182433"/>
              <a:gd name="connsiteY383" fmla="*/ 1296365 h 7110923"/>
              <a:gd name="connsiteX384" fmla="*/ 8147220 w 10182433"/>
              <a:gd name="connsiteY384" fmla="*/ 1313861 h 7110923"/>
              <a:gd name="connsiteX385" fmla="*/ 8230727 w 10182433"/>
              <a:gd name="connsiteY385" fmla="*/ 1314658 h 7110923"/>
              <a:gd name="connsiteX386" fmla="*/ 8185393 w 10182433"/>
              <a:gd name="connsiteY386" fmla="*/ 1451452 h 7110923"/>
              <a:gd name="connsiteX387" fmla="*/ 8152786 w 10182433"/>
              <a:gd name="connsiteY387" fmla="*/ 1468948 h 7110923"/>
              <a:gd name="connsiteX388" fmla="*/ 8096318 w 10182433"/>
              <a:gd name="connsiteY388" fmla="*/ 1469745 h 7110923"/>
              <a:gd name="connsiteX389" fmla="*/ 8147220 w 10182433"/>
              <a:gd name="connsiteY389" fmla="*/ 1313861 h 7110923"/>
              <a:gd name="connsiteX390" fmla="*/ 9838062 w 10182433"/>
              <a:gd name="connsiteY390" fmla="*/ 932110 h 7110923"/>
              <a:gd name="connsiteX391" fmla="*/ 9890551 w 10182433"/>
              <a:gd name="connsiteY391" fmla="*/ 931314 h 7110923"/>
              <a:gd name="connsiteX392" fmla="*/ 9862715 w 10182433"/>
              <a:gd name="connsiteY392" fmla="*/ 1072881 h 7110923"/>
              <a:gd name="connsiteX393" fmla="*/ 9837265 w 10182433"/>
              <a:gd name="connsiteY393" fmla="*/ 1089582 h 7110923"/>
              <a:gd name="connsiteX394" fmla="*/ 9783979 w 10182433"/>
              <a:gd name="connsiteY394" fmla="*/ 1090379 h 7110923"/>
              <a:gd name="connsiteX395" fmla="*/ 9812612 w 10182433"/>
              <a:gd name="connsiteY395" fmla="*/ 943246 h 7110923"/>
              <a:gd name="connsiteX396" fmla="*/ 9838062 w 10182433"/>
              <a:gd name="connsiteY396" fmla="*/ 932110 h 7110923"/>
              <a:gd name="connsiteX397" fmla="*/ 8235498 w 10182433"/>
              <a:gd name="connsiteY397" fmla="*/ 946427 h 7110923"/>
              <a:gd name="connsiteX398" fmla="*/ 8315824 w 10182433"/>
              <a:gd name="connsiteY398" fmla="*/ 946427 h 7110923"/>
              <a:gd name="connsiteX399" fmla="*/ 8285602 w 10182433"/>
              <a:gd name="connsiteY399" fmla="*/ 1091970 h 7110923"/>
              <a:gd name="connsiteX400" fmla="*/ 8251405 w 10182433"/>
              <a:gd name="connsiteY400" fmla="*/ 1102308 h 7110923"/>
              <a:gd name="connsiteX401" fmla="*/ 8204481 w 10182433"/>
              <a:gd name="connsiteY401" fmla="*/ 1103103 h 7110923"/>
              <a:gd name="connsiteX402" fmla="*/ 8235498 w 10182433"/>
              <a:gd name="connsiteY402" fmla="*/ 946427 h 7110923"/>
              <a:gd name="connsiteX403" fmla="*/ 9897709 w 10182433"/>
              <a:gd name="connsiteY403" fmla="*/ 565469 h 7110923"/>
              <a:gd name="connsiteX404" fmla="*/ 9958152 w 10182433"/>
              <a:gd name="connsiteY404" fmla="*/ 564674 h 7110923"/>
              <a:gd name="connsiteX405" fmla="*/ 9938269 w 10182433"/>
              <a:gd name="connsiteY405" fmla="*/ 678404 h 7110923"/>
              <a:gd name="connsiteX406" fmla="*/ 9884189 w 10182433"/>
              <a:gd name="connsiteY406" fmla="*/ 723737 h 7110923"/>
              <a:gd name="connsiteX407" fmla="*/ 9853172 w 10182433"/>
              <a:gd name="connsiteY407" fmla="*/ 722146 h 7110923"/>
              <a:gd name="connsiteX408" fmla="*/ 9874644 w 10182433"/>
              <a:gd name="connsiteY408" fmla="*/ 579785 h 7110923"/>
              <a:gd name="connsiteX409" fmla="*/ 9897709 w 10182433"/>
              <a:gd name="connsiteY409" fmla="*/ 565469 h 7110923"/>
              <a:gd name="connsiteX410" fmla="*/ 8309897 w 10182433"/>
              <a:gd name="connsiteY410" fmla="*/ 573671 h 7110923"/>
              <a:gd name="connsiteX411" fmla="*/ 8335707 w 10182433"/>
              <a:gd name="connsiteY411" fmla="*/ 574219 h 7110923"/>
              <a:gd name="connsiteX412" fmla="*/ 8369111 w 10182433"/>
              <a:gd name="connsiteY412" fmla="*/ 574219 h 7110923"/>
              <a:gd name="connsiteX413" fmla="*/ 8350024 w 10182433"/>
              <a:gd name="connsiteY413" fmla="*/ 730100 h 7110923"/>
              <a:gd name="connsiteX414" fmla="*/ 8269697 w 10182433"/>
              <a:gd name="connsiteY414" fmla="*/ 730100 h 7110923"/>
              <a:gd name="connsiteX415" fmla="*/ 8280036 w 10182433"/>
              <a:gd name="connsiteY415" fmla="*/ 625118 h 7110923"/>
              <a:gd name="connsiteX416" fmla="*/ 8309897 w 10182433"/>
              <a:gd name="connsiteY416" fmla="*/ 573671 h 7110923"/>
              <a:gd name="connsiteX417" fmla="*/ 8502724 w 10182433"/>
              <a:gd name="connsiteY417" fmla="*/ 256093 h 7110923"/>
              <a:gd name="connsiteX418" fmla="*/ 8354797 w 10182433"/>
              <a:gd name="connsiteY418" fmla="*/ 1259780 h 7110923"/>
              <a:gd name="connsiteX419" fmla="*/ 9597876 w 10182433"/>
              <a:gd name="connsiteY419" fmla="*/ 1371125 h 7110923"/>
              <a:gd name="connsiteX420" fmla="*/ 9808635 w 10182433"/>
              <a:gd name="connsiteY420" fmla="*/ 243367 h 7110923"/>
              <a:gd name="connsiteX421" fmla="*/ 8502724 w 10182433"/>
              <a:gd name="connsiteY421" fmla="*/ 256093 h 7110923"/>
              <a:gd name="connsiteX422" fmla="*/ 8478865 w 10182433"/>
              <a:gd name="connsiteY422" fmla="*/ 229847 h 7110923"/>
              <a:gd name="connsiteX423" fmla="*/ 9835674 w 10182433"/>
              <a:gd name="connsiteY423" fmla="*/ 216325 h 7110923"/>
              <a:gd name="connsiteX424" fmla="*/ 9614577 w 10182433"/>
              <a:gd name="connsiteY424" fmla="*/ 1398960 h 7110923"/>
              <a:gd name="connsiteX425" fmla="*/ 8321392 w 10182433"/>
              <a:gd name="connsiteY425" fmla="*/ 1282845 h 7110923"/>
              <a:gd name="connsiteX426" fmla="*/ 8478865 w 10182433"/>
              <a:gd name="connsiteY426" fmla="*/ 229847 h 7110923"/>
              <a:gd name="connsiteX427" fmla="*/ 8399333 w 10182433"/>
              <a:gd name="connsiteY427" fmla="*/ 208373 h 7110923"/>
              <a:gd name="connsiteX428" fmla="*/ 8388994 w 10182433"/>
              <a:gd name="connsiteY428" fmla="*/ 363460 h 7110923"/>
              <a:gd name="connsiteX429" fmla="*/ 8303895 w 10182433"/>
              <a:gd name="connsiteY429" fmla="*/ 363460 h 7110923"/>
              <a:gd name="connsiteX430" fmla="*/ 8314234 w 10182433"/>
              <a:gd name="connsiteY430" fmla="*/ 213145 h 7110923"/>
              <a:gd name="connsiteX431" fmla="*/ 8399333 w 10182433"/>
              <a:gd name="connsiteY431" fmla="*/ 208373 h 7110923"/>
              <a:gd name="connsiteX432" fmla="*/ 9934293 w 10182433"/>
              <a:gd name="connsiteY432" fmla="*/ 160653 h 7110923"/>
              <a:gd name="connsiteX433" fmla="*/ 10020983 w 10182433"/>
              <a:gd name="connsiteY433" fmla="*/ 160653 h 7110923"/>
              <a:gd name="connsiteX434" fmla="*/ 9991558 w 10182433"/>
              <a:gd name="connsiteY434" fmla="*/ 353119 h 7110923"/>
              <a:gd name="connsiteX435" fmla="*/ 9908844 w 10182433"/>
              <a:gd name="connsiteY435" fmla="*/ 353119 h 7110923"/>
              <a:gd name="connsiteX436" fmla="*/ 9934293 w 10182433"/>
              <a:gd name="connsiteY436" fmla="*/ 160653 h 7110923"/>
              <a:gd name="connsiteX437" fmla="*/ 10055183 w 10182433"/>
              <a:gd name="connsiteY437" fmla="*/ 0 h 7110923"/>
              <a:gd name="connsiteX438" fmla="*/ 10020189 w 10182433"/>
              <a:gd name="connsiteY438" fmla="*/ 5566 h 7110923"/>
              <a:gd name="connsiteX439" fmla="*/ 9563676 w 10182433"/>
              <a:gd name="connsiteY439" fmla="*/ 22268 h 7110923"/>
              <a:gd name="connsiteX440" fmla="*/ 8339686 w 10182433"/>
              <a:gd name="connsiteY440" fmla="*/ 65216 h 7110923"/>
              <a:gd name="connsiteX441" fmla="*/ 8188574 w 10182433"/>
              <a:gd name="connsiteY441" fmla="*/ 73169 h 7110923"/>
              <a:gd name="connsiteX442" fmla="*/ 8186188 w 10182433"/>
              <a:gd name="connsiteY442" fmla="*/ 90665 h 7110923"/>
              <a:gd name="connsiteX443" fmla="*/ 8106656 w 10182433"/>
              <a:gd name="connsiteY443" fmla="*/ 896322 h 7110923"/>
              <a:gd name="connsiteX444" fmla="*/ 7875220 w 10182433"/>
              <a:gd name="connsiteY444" fmla="*/ 1618469 h 7110923"/>
              <a:gd name="connsiteX445" fmla="*/ 7287481 w 10182433"/>
              <a:gd name="connsiteY445" fmla="*/ 2175190 h 7110923"/>
              <a:gd name="connsiteX446" fmla="*/ 6582830 w 10182433"/>
              <a:gd name="connsiteY446" fmla="*/ 2312778 h 7110923"/>
              <a:gd name="connsiteX447" fmla="*/ 5887725 w 10182433"/>
              <a:gd name="connsiteY447" fmla="*/ 2298464 h 7110923"/>
              <a:gd name="connsiteX448" fmla="*/ 5180690 w 10182433"/>
              <a:gd name="connsiteY448" fmla="*/ 2264264 h 7110923"/>
              <a:gd name="connsiteX449" fmla="*/ 3898641 w 10182433"/>
              <a:gd name="connsiteY449" fmla="*/ 2339024 h 7110923"/>
              <a:gd name="connsiteX450" fmla="*/ 2720778 w 10182433"/>
              <a:gd name="connsiteY450" fmla="*/ 2781221 h 7110923"/>
              <a:gd name="connsiteX451" fmla="*/ 1601767 w 10182433"/>
              <a:gd name="connsiteY451" fmla="*/ 3777750 h 7110923"/>
              <a:gd name="connsiteX452" fmla="*/ 757141 w 10182433"/>
              <a:gd name="connsiteY452" fmla="*/ 5137741 h 7110923"/>
              <a:gd name="connsiteX453" fmla="*/ 9545 w 10182433"/>
              <a:gd name="connsiteY453" fmla="*/ 7069565 h 7110923"/>
              <a:gd name="connsiteX454" fmla="*/ 0 w 10182433"/>
              <a:gd name="connsiteY454" fmla="*/ 7110923 h 7110923"/>
              <a:gd name="connsiteX455" fmla="*/ 3809564 w 10182433"/>
              <a:gd name="connsiteY455" fmla="*/ 7087062 h 7110923"/>
              <a:gd name="connsiteX456" fmla="*/ 3835810 w 10182433"/>
              <a:gd name="connsiteY456" fmla="*/ 6962993 h 7110923"/>
              <a:gd name="connsiteX457" fmla="*/ 4186545 w 10182433"/>
              <a:gd name="connsiteY457" fmla="*/ 5551306 h 7110923"/>
              <a:gd name="connsiteX458" fmla="*/ 4674074 w 10182433"/>
              <a:gd name="connsiteY458" fmla="*/ 4326520 h 7110923"/>
              <a:gd name="connsiteX459" fmla="*/ 5196597 w 10182433"/>
              <a:gd name="connsiteY459" fmla="*/ 3590851 h 7110923"/>
              <a:gd name="connsiteX460" fmla="*/ 6292541 w 10182433"/>
              <a:gd name="connsiteY460" fmla="*/ 3125593 h 7110923"/>
              <a:gd name="connsiteX461" fmla="*/ 6988442 w 10182433"/>
              <a:gd name="connsiteY461" fmla="*/ 3209895 h 7110923"/>
              <a:gd name="connsiteX462" fmla="*/ 7937255 w 10182433"/>
              <a:gd name="connsiteY462" fmla="*/ 3414293 h 7110923"/>
              <a:gd name="connsiteX463" fmla="*/ 8447847 w 10182433"/>
              <a:gd name="connsiteY463" fmla="*/ 3425428 h 7110923"/>
              <a:gd name="connsiteX464" fmla="*/ 9212943 w 10182433"/>
              <a:gd name="connsiteY464" fmla="*/ 3004706 h 7110923"/>
              <a:gd name="connsiteX465" fmla="*/ 9673430 w 10182433"/>
              <a:gd name="connsiteY465" fmla="*/ 2203821 h 7110923"/>
              <a:gd name="connsiteX466" fmla="*/ 9974060 w 10182433"/>
              <a:gd name="connsiteY466" fmla="*/ 1185817 h 7110923"/>
              <a:gd name="connsiteX467" fmla="*/ 10144258 w 10182433"/>
              <a:gd name="connsiteY467" fmla="*/ 269611 h 7110923"/>
              <a:gd name="connsiteX468" fmla="*/ 10182433 w 10182433"/>
              <a:gd name="connsiteY468" fmla="*/ 47720 h 7110923"/>
              <a:gd name="connsiteX469" fmla="*/ 10182433 w 10182433"/>
              <a:gd name="connsiteY469" fmla="*/ 0 h 7110923"/>
              <a:gd name="connsiteX470" fmla="*/ 10055183 w 10182433"/>
              <a:gd name="connsiteY470" fmla="*/ 0 h 711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</a:cxnLst>
            <a:rect l="l" t="t" r="r" b="b"/>
            <a:pathLst>
              <a:path w="10182433" h="7110923">
                <a:moveTo>
                  <a:pt x="3538362" y="6482621"/>
                </a:moveTo>
                <a:cubicBezTo>
                  <a:pt x="3603578" y="6494553"/>
                  <a:pt x="3663227" y="6505685"/>
                  <a:pt x="3726853" y="6517614"/>
                </a:cubicBezTo>
                <a:cubicBezTo>
                  <a:pt x="3702197" y="6624984"/>
                  <a:pt x="3677542" y="6730760"/>
                  <a:pt x="3652886" y="6838924"/>
                </a:cubicBezTo>
                <a:cubicBezTo>
                  <a:pt x="3590058" y="6830970"/>
                  <a:pt x="3531999" y="6822222"/>
                  <a:pt x="3466783" y="6813475"/>
                </a:cubicBezTo>
                <a:cubicBezTo>
                  <a:pt x="3490642" y="6702923"/>
                  <a:pt x="3514503" y="6593965"/>
                  <a:pt x="3538362" y="6482621"/>
                </a:cubicBezTo>
                <a:close/>
                <a:moveTo>
                  <a:pt x="488324" y="6058719"/>
                </a:moveTo>
                <a:cubicBezTo>
                  <a:pt x="536837" y="6072239"/>
                  <a:pt x="578991" y="6084169"/>
                  <a:pt x="623528" y="6096894"/>
                </a:cubicBezTo>
                <a:cubicBezTo>
                  <a:pt x="578195" y="6215396"/>
                  <a:pt x="533656" y="6330717"/>
                  <a:pt x="491505" y="6447629"/>
                </a:cubicBezTo>
                <a:cubicBezTo>
                  <a:pt x="442991" y="6582833"/>
                  <a:pt x="396067" y="6718831"/>
                  <a:pt x="349938" y="6855626"/>
                </a:cubicBezTo>
                <a:cubicBezTo>
                  <a:pt x="341191" y="6881075"/>
                  <a:pt x="330057" y="6891414"/>
                  <a:pt x="302221" y="6889029"/>
                </a:cubicBezTo>
                <a:cubicBezTo>
                  <a:pt x="272793" y="6885848"/>
                  <a:pt x="241776" y="6888233"/>
                  <a:pt x="200420" y="6888233"/>
                </a:cubicBezTo>
                <a:cubicBezTo>
                  <a:pt x="297448" y="6607486"/>
                  <a:pt x="392092" y="6334693"/>
                  <a:pt x="488324" y="6058719"/>
                </a:cubicBezTo>
                <a:close/>
                <a:moveTo>
                  <a:pt x="3694244" y="5863865"/>
                </a:moveTo>
                <a:cubicBezTo>
                  <a:pt x="3758665" y="5885339"/>
                  <a:pt x="3818312" y="5906813"/>
                  <a:pt x="3881143" y="5928287"/>
                </a:cubicBezTo>
                <a:cubicBezTo>
                  <a:pt x="3847740" y="6049970"/>
                  <a:pt x="3815927" y="6169268"/>
                  <a:pt x="3782524" y="6292542"/>
                </a:cubicBezTo>
                <a:cubicBezTo>
                  <a:pt x="3719693" y="6280613"/>
                  <a:pt x="3658455" y="6269477"/>
                  <a:pt x="3591648" y="6256752"/>
                </a:cubicBezTo>
                <a:cubicBezTo>
                  <a:pt x="3626642" y="6124729"/>
                  <a:pt x="3660046" y="5995888"/>
                  <a:pt x="3694244" y="5863865"/>
                </a:cubicBezTo>
                <a:close/>
                <a:moveTo>
                  <a:pt x="1049817" y="5550512"/>
                </a:moveTo>
                <a:cubicBezTo>
                  <a:pt x="1025162" y="5549715"/>
                  <a:pt x="1011641" y="5555282"/>
                  <a:pt x="1001303" y="5579143"/>
                </a:cubicBezTo>
                <a:cubicBezTo>
                  <a:pt x="958355" y="5676965"/>
                  <a:pt x="905865" y="5771609"/>
                  <a:pt x="869280" y="5871818"/>
                </a:cubicBezTo>
                <a:cubicBezTo>
                  <a:pt x="759526" y="6170857"/>
                  <a:pt x="656134" y="6472281"/>
                  <a:pt x="550358" y="6772911"/>
                </a:cubicBezTo>
                <a:cubicBezTo>
                  <a:pt x="535247" y="6816653"/>
                  <a:pt x="522523" y="6860397"/>
                  <a:pt x="506616" y="6908115"/>
                </a:cubicBezTo>
                <a:cubicBezTo>
                  <a:pt x="1453042" y="6900162"/>
                  <a:pt x="2392313" y="6891413"/>
                  <a:pt x="3335557" y="6882665"/>
                </a:cubicBezTo>
                <a:cubicBezTo>
                  <a:pt x="3388844" y="6457967"/>
                  <a:pt x="3486669" y="6048380"/>
                  <a:pt x="3596421" y="5637996"/>
                </a:cubicBezTo>
                <a:cubicBezTo>
                  <a:pt x="3365779" y="5630042"/>
                  <a:pt x="3139910" y="5622088"/>
                  <a:pt x="2913244" y="5614137"/>
                </a:cubicBezTo>
                <a:cubicBezTo>
                  <a:pt x="2559330" y="5602207"/>
                  <a:pt x="2206208" y="5590275"/>
                  <a:pt x="1852291" y="5578346"/>
                </a:cubicBezTo>
                <a:cubicBezTo>
                  <a:pt x="1585067" y="5569598"/>
                  <a:pt x="1317044" y="5560054"/>
                  <a:pt x="1049817" y="5550512"/>
                </a:cubicBezTo>
                <a:close/>
                <a:moveTo>
                  <a:pt x="1027548" y="5525857"/>
                </a:moveTo>
                <a:cubicBezTo>
                  <a:pt x="1398960" y="5538583"/>
                  <a:pt x="1769579" y="5550512"/>
                  <a:pt x="2140196" y="5563236"/>
                </a:cubicBezTo>
                <a:cubicBezTo>
                  <a:pt x="2499679" y="5575962"/>
                  <a:pt x="2858367" y="5587891"/>
                  <a:pt x="3217055" y="5599821"/>
                </a:cubicBezTo>
                <a:cubicBezTo>
                  <a:pt x="3353053" y="5604593"/>
                  <a:pt x="3489052" y="5610159"/>
                  <a:pt x="3625846" y="5614932"/>
                </a:cubicBezTo>
                <a:cubicBezTo>
                  <a:pt x="3573356" y="5830462"/>
                  <a:pt x="3516888" y="6042811"/>
                  <a:pt x="3471555" y="6256752"/>
                </a:cubicBezTo>
                <a:cubicBezTo>
                  <a:pt x="3426223" y="6471488"/>
                  <a:pt x="3391229" y="6688609"/>
                  <a:pt x="3350666" y="6908912"/>
                </a:cubicBezTo>
                <a:cubicBezTo>
                  <a:pt x="2393106" y="6916864"/>
                  <a:pt x="1433954" y="6925614"/>
                  <a:pt x="470031" y="6934362"/>
                </a:cubicBezTo>
                <a:cubicBezTo>
                  <a:pt x="497074" y="6851648"/>
                  <a:pt x="522523" y="6771321"/>
                  <a:pt x="550358" y="6691790"/>
                </a:cubicBezTo>
                <a:cubicBezTo>
                  <a:pt x="645001" y="6420586"/>
                  <a:pt x="738054" y="6149384"/>
                  <a:pt x="837467" y="5880567"/>
                </a:cubicBezTo>
                <a:cubicBezTo>
                  <a:pt x="879618" y="5768428"/>
                  <a:pt x="936883" y="5661855"/>
                  <a:pt x="986191" y="5552100"/>
                </a:cubicBezTo>
                <a:cubicBezTo>
                  <a:pt x="994941" y="5533014"/>
                  <a:pt x="1005280" y="5525061"/>
                  <a:pt x="1027548" y="5525857"/>
                </a:cubicBezTo>
                <a:close/>
                <a:moveTo>
                  <a:pt x="729306" y="5488475"/>
                </a:moveTo>
                <a:cubicBezTo>
                  <a:pt x="776229" y="5505177"/>
                  <a:pt x="817584" y="5520288"/>
                  <a:pt x="862917" y="5536195"/>
                </a:cubicBezTo>
                <a:cubicBezTo>
                  <a:pt x="820766" y="5631633"/>
                  <a:pt x="780205" y="5723890"/>
                  <a:pt x="738054" y="5819329"/>
                </a:cubicBezTo>
                <a:cubicBezTo>
                  <a:pt x="695106" y="5804216"/>
                  <a:pt x="653750" y="5789105"/>
                  <a:pt x="607622" y="5772403"/>
                </a:cubicBezTo>
                <a:cubicBezTo>
                  <a:pt x="648183" y="5676966"/>
                  <a:pt x="687949" y="5583913"/>
                  <a:pt x="729306" y="5488475"/>
                </a:cubicBezTo>
                <a:close/>
                <a:moveTo>
                  <a:pt x="3880349" y="5251473"/>
                </a:moveTo>
                <a:cubicBezTo>
                  <a:pt x="3944768" y="5272150"/>
                  <a:pt x="4006803" y="5292828"/>
                  <a:pt x="4071224" y="5314302"/>
                </a:cubicBezTo>
                <a:cubicBezTo>
                  <a:pt x="4036230" y="5423259"/>
                  <a:pt x="4001236" y="5529833"/>
                  <a:pt x="3965445" y="5641177"/>
                </a:cubicBezTo>
                <a:cubicBezTo>
                  <a:pt x="3901820" y="5619703"/>
                  <a:pt x="3840583" y="5599821"/>
                  <a:pt x="3775367" y="5578347"/>
                </a:cubicBezTo>
                <a:cubicBezTo>
                  <a:pt x="3810361" y="5468593"/>
                  <a:pt x="3844558" y="5362816"/>
                  <a:pt x="3880349" y="5251473"/>
                </a:cubicBezTo>
                <a:close/>
                <a:moveTo>
                  <a:pt x="1001302" y="4927779"/>
                </a:moveTo>
                <a:cubicBezTo>
                  <a:pt x="1048226" y="4944481"/>
                  <a:pt x="1093561" y="4959591"/>
                  <a:pt x="1142075" y="4976293"/>
                </a:cubicBezTo>
                <a:cubicBezTo>
                  <a:pt x="1089583" y="5078094"/>
                  <a:pt x="1038684" y="5175916"/>
                  <a:pt x="986988" y="5275332"/>
                </a:cubicBezTo>
                <a:cubicBezTo>
                  <a:pt x="941656" y="5258630"/>
                  <a:pt x="898707" y="5242723"/>
                  <a:pt x="850988" y="5224431"/>
                </a:cubicBezTo>
                <a:cubicBezTo>
                  <a:pt x="901889" y="5124221"/>
                  <a:pt x="950404" y="5027989"/>
                  <a:pt x="1001302" y="4927779"/>
                </a:cubicBezTo>
                <a:close/>
                <a:moveTo>
                  <a:pt x="4107012" y="4652599"/>
                </a:moveTo>
                <a:cubicBezTo>
                  <a:pt x="4172228" y="4670892"/>
                  <a:pt x="4236650" y="4688390"/>
                  <a:pt x="4304250" y="4706680"/>
                </a:cubicBezTo>
                <a:cubicBezTo>
                  <a:pt x="4262099" y="4810071"/>
                  <a:pt x="4221539" y="4910281"/>
                  <a:pt x="4179388" y="5014469"/>
                </a:cubicBezTo>
                <a:cubicBezTo>
                  <a:pt x="4115760" y="4994585"/>
                  <a:pt x="4052932" y="4974702"/>
                  <a:pt x="3986125" y="4954025"/>
                </a:cubicBezTo>
                <a:cubicBezTo>
                  <a:pt x="4026686" y="4851428"/>
                  <a:pt x="4065655" y="4753606"/>
                  <a:pt x="4107012" y="4652599"/>
                </a:cubicBezTo>
                <a:close/>
                <a:moveTo>
                  <a:pt x="1317243" y="4403566"/>
                </a:moveTo>
                <a:cubicBezTo>
                  <a:pt x="1323009" y="4402473"/>
                  <a:pt x="1329371" y="4402473"/>
                  <a:pt x="1333745" y="4403665"/>
                </a:cubicBezTo>
                <a:cubicBezTo>
                  <a:pt x="1373510" y="4414800"/>
                  <a:pt x="1413277" y="4429115"/>
                  <a:pt x="1458610" y="4444225"/>
                </a:cubicBezTo>
                <a:cubicBezTo>
                  <a:pt x="1394985" y="4546822"/>
                  <a:pt x="1332950" y="4646236"/>
                  <a:pt x="1269325" y="4751218"/>
                </a:cubicBezTo>
                <a:cubicBezTo>
                  <a:pt x="1223992" y="4736107"/>
                  <a:pt x="1177864" y="4720997"/>
                  <a:pt x="1124577" y="4703500"/>
                </a:cubicBezTo>
                <a:cubicBezTo>
                  <a:pt x="1185817" y="4602494"/>
                  <a:pt x="1244670" y="4505465"/>
                  <a:pt x="1304320" y="4410028"/>
                </a:cubicBezTo>
                <a:cubicBezTo>
                  <a:pt x="1306307" y="4406847"/>
                  <a:pt x="1311477" y="4404660"/>
                  <a:pt x="1317243" y="4403566"/>
                </a:cubicBezTo>
                <a:close/>
                <a:moveTo>
                  <a:pt x="4371854" y="4165866"/>
                </a:moveTo>
                <a:cubicBezTo>
                  <a:pt x="4428320" y="4179386"/>
                  <a:pt x="4483993" y="4195291"/>
                  <a:pt x="4544437" y="4211199"/>
                </a:cubicBezTo>
                <a:cubicBezTo>
                  <a:pt x="4499898" y="4297092"/>
                  <a:pt x="4458544" y="4379009"/>
                  <a:pt x="4415596" y="4459337"/>
                </a:cubicBezTo>
                <a:cubicBezTo>
                  <a:pt x="4411620" y="4468086"/>
                  <a:pt x="4394916" y="4476835"/>
                  <a:pt x="4386168" y="4474448"/>
                </a:cubicBezTo>
                <a:cubicBezTo>
                  <a:pt x="4327315" y="4460133"/>
                  <a:pt x="4269257" y="4443431"/>
                  <a:pt x="4207223" y="4426729"/>
                </a:cubicBezTo>
                <a:cubicBezTo>
                  <a:pt x="4250170" y="4342425"/>
                  <a:pt x="4291527" y="4259713"/>
                  <a:pt x="4335269" y="4178590"/>
                </a:cubicBezTo>
                <a:cubicBezTo>
                  <a:pt x="4340041" y="4169842"/>
                  <a:pt x="4360718" y="4163479"/>
                  <a:pt x="4371854" y="4165866"/>
                </a:cubicBezTo>
                <a:close/>
                <a:moveTo>
                  <a:pt x="1985903" y="3992487"/>
                </a:moveTo>
                <a:cubicBezTo>
                  <a:pt x="1952500" y="3989305"/>
                  <a:pt x="1934207" y="3999644"/>
                  <a:pt x="1914326" y="4026684"/>
                </a:cubicBezTo>
                <a:cubicBezTo>
                  <a:pt x="1616082" y="4427524"/>
                  <a:pt x="1365558" y="4856200"/>
                  <a:pt x="1147642" y="5304758"/>
                </a:cubicBezTo>
                <a:cubicBezTo>
                  <a:pt x="1143664" y="5313508"/>
                  <a:pt x="1140482" y="5323050"/>
                  <a:pt x="1136507" y="5333389"/>
                </a:cubicBezTo>
                <a:cubicBezTo>
                  <a:pt x="1331360" y="5339752"/>
                  <a:pt x="1521439" y="5346911"/>
                  <a:pt x="1712316" y="5352477"/>
                </a:cubicBezTo>
                <a:cubicBezTo>
                  <a:pt x="1931822" y="5358840"/>
                  <a:pt x="2152125" y="5364407"/>
                  <a:pt x="2371632" y="5370770"/>
                </a:cubicBezTo>
                <a:cubicBezTo>
                  <a:pt x="2787582" y="5382699"/>
                  <a:pt x="3203532" y="5395425"/>
                  <a:pt x="3619483" y="5408945"/>
                </a:cubicBezTo>
                <a:cubicBezTo>
                  <a:pt x="3644932" y="5409740"/>
                  <a:pt x="3656068" y="5404173"/>
                  <a:pt x="3664022" y="5377927"/>
                </a:cubicBezTo>
                <a:cubicBezTo>
                  <a:pt x="3772979" y="5014469"/>
                  <a:pt x="3920112" y="4666916"/>
                  <a:pt x="4082357" y="4324929"/>
                </a:cubicBezTo>
                <a:cubicBezTo>
                  <a:pt x="4104625" y="4277209"/>
                  <a:pt x="4126099" y="4229491"/>
                  <a:pt x="4149960" y="4178590"/>
                </a:cubicBezTo>
                <a:cubicBezTo>
                  <a:pt x="4048159" y="4169842"/>
                  <a:pt x="3952722" y="4160298"/>
                  <a:pt x="3857284" y="4151550"/>
                </a:cubicBezTo>
                <a:cubicBezTo>
                  <a:pt x="3706969" y="4138826"/>
                  <a:pt x="3556654" y="4126894"/>
                  <a:pt x="3406339" y="4114170"/>
                </a:cubicBezTo>
                <a:cubicBezTo>
                  <a:pt x="3244890" y="4100648"/>
                  <a:pt x="3084236" y="4086334"/>
                  <a:pt x="2923583" y="4072814"/>
                </a:cubicBezTo>
                <a:cubicBezTo>
                  <a:pt x="2771677" y="4060088"/>
                  <a:pt x="2620566" y="4047364"/>
                  <a:pt x="2468661" y="4034638"/>
                </a:cubicBezTo>
                <a:cubicBezTo>
                  <a:pt x="2307212" y="4021118"/>
                  <a:pt x="2146559" y="4007598"/>
                  <a:pt x="1985903" y="3992487"/>
                </a:cubicBezTo>
                <a:close/>
                <a:moveTo>
                  <a:pt x="1641780" y="3972169"/>
                </a:moveTo>
                <a:cubicBezTo>
                  <a:pt x="1650281" y="3973200"/>
                  <a:pt x="1659427" y="3975785"/>
                  <a:pt x="1669368" y="3979761"/>
                </a:cubicBezTo>
                <a:cubicBezTo>
                  <a:pt x="1700387" y="3991690"/>
                  <a:pt x="1734584" y="3998850"/>
                  <a:pt x="1770375" y="4009189"/>
                </a:cubicBezTo>
                <a:cubicBezTo>
                  <a:pt x="1722655" y="4073610"/>
                  <a:pt x="1677322" y="4135644"/>
                  <a:pt x="1631193" y="4195291"/>
                </a:cubicBezTo>
                <a:cubicBezTo>
                  <a:pt x="1626421" y="4201654"/>
                  <a:pt x="1609719" y="4203245"/>
                  <a:pt x="1600971" y="4200860"/>
                </a:cubicBezTo>
                <a:cubicBezTo>
                  <a:pt x="1559616" y="4189725"/>
                  <a:pt x="1518259" y="4176205"/>
                  <a:pt x="1469745" y="4161094"/>
                </a:cubicBezTo>
                <a:cubicBezTo>
                  <a:pt x="1507920" y="4108602"/>
                  <a:pt x="1546890" y="4060884"/>
                  <a:pt x="1578703" y="4009188"/>
                </a:cubicBezTo>
                <a:cubicBezTo>
                  <a:pt x="1596596" y="3979961"/>
                  <a:pt x="1616280" y="3969075"/>
                  <a:pt x="1641780" y="3972169"/>
                </a:cubicBezTo>
                <a:close/>
                <a:moveTo>
                  <a:pt x="1960454" y="3963059"/>
                </a:moveTo>
                <a:cubicBezTo>
                  <a:pt x="2234839" y="3986920"/>
                  <a:pt x="2508426" y="4009983"/>
                  <a:pt x="2782812" y="4033844"/>
                </a:cubicBezTo>
                <a:cubicBezTo>
                  <a:pt x="3082646" y="4060088"/>
                  <a:pt x="3381684" y="4087130"/>
                  <a:pt x="3680723" y="4112580"/>
                </a:cubicBezTo>
                <a:cubicBezTo>
                  <a:pt x="3844558" y="4126894"/>
                  <a:pt x="4007599" y="4139620"/>
                  <a:pt x="4171434" y="4153140"/>
                </a:cubicBezTo>
                <a:cubicBezTo>
                  <a:pt x="4176206" y="4153140"/>
                  <a:pt x="4180978" y="4154731"/>
                  <a:pt x="4190521" y="4156322"/>
                </a:cubicBezTo>
                <a:cubicBezTo>
                  <a:pt x="4178591" y="4181771"/>
                  <a:pt x="4168252" y="4206427"/>
                  <a:pt x="4157117" y="4229491"/>
                </a:cubicBezTo>
                <a:cubicBezTo>
                  <a:pt x="3992488" y="4573863"/>
                  <a:pt x="3838195" y="4923007"/>
                  <a:pt x="3720489" y="5287261"/>
                </a:cubicBezTo>
                <a:cubicBezTo>
                  <a:pt x="3707764" y="5327028"/>
                  <a:pt x="3695040" y="5367588"/>
                  <a:pt x="3683905" y="5408149"/>
                </a:cubicBezTo>
                <a:cubicBezTo>
                  <a:pt x="3678338" y="5428829"/>
                  <a:pt x="3669588" y="5437577"/>
                  <a:pt x="3645729" y="5436780"/>
                </a:cubicBezTo>
                <a:cubicBezTo>
                  <a:pt x="3363392" y="5427238"/>
                  <a:pt x="3081851" y="5419284"/>
                  <a:pt x="2799514" y="5410536"/>
                </a:cubicBezTo>
                <a:cubicBezTo>
                  <a:pt x="2606251" y="5404968"/>
                  <a:pt x="2412989" y="5398606"/>
                  <a:pt x="2219728" y="5393038"/>
                </a:cubicBezTo>
                <a:cubicBezTo>
                  <a:pt x="1876151" y="5382699"/>
                  <a:pt x="1533371" y="5372360"/>
                  <a:pt x="1190589" y="5362022"/>
                </a:cubicBezTo>
                <a:cubicBezTo>
                  <a:pt x="1158776" y="5361225"/>
                  <a:pt x="1126964" y="5362022"/>
                  <a:pt x="1086401" y="5362022"/>
                </a:cubicBezTo>
                <a:cubicBezTo>
                  <a:pt x="1170706" y="5198187"/>
                  <a:pt x="1248646" y="5043100"/>
                  <a:pt x="1330563" y="4889603"/>
                </a:cubicBezTo>
                <a:cubicBezTo>
                  <a:pt x="1499967" y="4573067"/>
                  <a:pt x="1697999" y="4274824"/>
                  <a:pt x="1911145" y="3985330"/>
                </a:cubicBezTo>
                <a:cubicBezTo>
                  <a:pt x="1924665" y="3967037"/>
                  <a:pt x="1938982" y="3961468"/>
                  <a:pt x="1960454" y="3963059"/>
                </a:cubicBezTo>
                <a:close/>
                <a:moveTo>
                  <a:pt x="4609653" y="3789682"/>
                </a:moveTo>
                <a:cubicBezTo>
                  <a:pt x="4665324" y="3803996"/>
                  <a:pt x="4719407" y="3822289"/>
                  <a:pt x="4775874" y="3838990"/>
                </a:cubicBezTo>
                <a:cubicBezTo>
                  <a:pt x="4735312" y="3900230"/>
                  <a:pt x="4696342" y="3961469"/>
                  <a:pt x="4655782" y="4021118"/>
                </a:cubicBezTo>
                <a:cubicBezTo>
                  <a:pt x="4651009" y="4027481"/>
                  <a:pt x="4635899" y="4033844"/>
                  <a:pt x="4627945" y="4031456"/>
                </a:cubicBezTo>
                <a:cubicBezTo>
                  <a:pt x="4568296" y="4016346"/>
                  <a:pt x="4509443" y="3998850"/>
                  <a:pt x="4445818" y="3981352"/>
                </a:cubicBezTo>
                <a:cubicBezTo>
                  <a:pt x="4487174" y="3918523"/>
                  <a:pt x="4525350" y="3858873"/>
                  <a:pt x="4567501" y="3800815"/>
                </a:cubicBezTo>
                <a:cubicBezTo>
                  <a:pt x="4573864" y="3791270"/>
                  <a:pt x="4596927" y="3786500"/>
                  <a:pt x="4609653" y="3789682"/>
                </a:cubicBezTo>
                <a:close/>
                <a:moveTo>
                  <a:pt x="1999922" y="3528221"/>
                </a:moveTo>
                <a:cubicBezTo>
                  <a:pt x="2005191" y="3527823"/>
                  <a:pt x="2010956" y="3528420"/>
                  <a:pt x="2015331" y="3529614"/>
                </a:cubicBezTo>
                <a:cubicBezTo>
                  <a:pt x="2062254" y="3540749"/>
                  <a:pt x="2109178" y="3554269"/>
                  <a:pt x="2161670" y="3567789"/>
                </a:cubicBezTo>
                <a:cubicBezTo>
                  <a:pt x="2085319" y="3650500"/>
                  <a:pt x="2013740" y="3729236"/>
                  <a:pt x="1939776" y="3807972"/>
                </a:cubicBezTo>
                <a:cubicBezTo>
                  <a:pt x="1934209" y="3813541"/>
                  <a:pt x="1920690" y="3816722"/>
                  <a:pt x="1912736" y="3814335"/>
                </a:cubicBezTo>
                <a:cubicBezTo>
                  <a:pt x="1865813" y="3803202"/>
                  <a:pt x="1818888" y="3789682"/>
                  <a:pt x="1764011" y="3774569"/>
                </a:cubicBezTo>
                <a:cubicBezTo>
                  <a:pt x="1840363" y="3691061"/>
                  <a:pt x="1913530" y="3611531"/>
                  <a:pt x="1987496" y="3532795"/>
                </a:cubicBezTo>
                <a:cubicBezTo>
                  <a:pt x="1989881" y="3530011"/>
                  <a:pt x="1994653" y="3528619"/>
                  <a:pt x="1999922" y="3528221"/>
                </a:cubicBezTo>
                <a:close/>
                <a:moveTo>
                  <a:pt x="4876879" y="3441334"/>
                </a:moveTo>
                <a:cubicBezTo>
                  <a:pt x="4938914" y="3458034"/>
                  <a:pt x="5000947" y="3475530"/>
                  <a:pt x="5065369" y="3493029"/>
                </a:cubicBezTo>
                <a:cubicBezTo>
                  <a:pt x="5018446" y="3544724"/>
                  <a:pt x="4975498" y="3593238"/>
                  <a:pt x="4931756" y="3640162"/>
                </a:cubicBezTo>
                <a:cubicBezTo>
                  <a:pt x="4926189" y="3645728"/>
                  <a:pt x="4915055" y="3649706"/>
                  <a:pt x="4907897" y="3648115"/>
                </a:cubicBezTo>
                <a:cubicBezTo>
                  <a:pt x="4847452" y="3631414"/>
                  <a:pt x="4787008" y="3613121"/>
                  <a:pt x="4720201" y="3594032"/>
                </a:cubicBezTo>
                <a:cubicBezTo>
                  <a:pt x="4767125" y="3542336"/>
                  <a:pt x="4810072" y="3495414"/>
                  <a:pt x="4853020" y="3449287"/>
                </a:cubicBezTo>
                <a:cubicBezTo>
                  <a:pt x="4858587" y="3443718"/>
                  <a:pt x="4869721" y="3439742"/>
                  <a:pt x="4876879" y="3441334"/>
                </a:cubicBezTo>
                <a:close/>
                <a:moveTo>
                  <a:pt x="8540105" y="3134340"/>
                </a:moveTo>
                <a:cubicBezTo>
                  <a:pt x="8613273" y="3155020"/>
                  <a:pt x="8685648" y="3176492"/>
                  <a:pt x="8758021" y="3197965"/>
                </a:cubicBezTo>
                <a:cubicBezTo>
                  <a:pt x="8758817" y="3201943"/>
                  <a:pt x="8758817" y="3205919"/>
                  <a:pt x="8759612" y="3209896"/>
                </a:cubicBezTo>
                <a:cubicBezTo>
                  <a:pt x="8695987" y="3232959"/>
                  <a:pt x="8632361" y="3256821"/>
                  <a:pt x="8567940" y="3279089"/>
                </a:cubicBezTo>
                <a:cubicBezTo>
                  <a:pt x="8560783" y="3281474"/>
                  <a:pt x="8552035" y="3279883"/>
                  <a:pt x="8544877" y="3277498"/>
                </a:cubicBezTo>
                <a:cubicBezTo>
                  <a:pt x="8457391" y="3248867"/>
                  <a:pt x="8370701" y="3218645"/>
                  <a:pt x="8280830" y="3188423"/>
                </a:cubicBezTo>
                <a:cubicBezTo>
                  <a:pt x="8363544" y="3170925"/>
                  <a:pt x="8441486" y="3153429"/>
                  <a:pt x="8521016" y="3136727"/>
                </a:cubicBezTo>
                <a:cubicBezTo>
                  <a:pt x="8527379" y="3135137"/>
                  <a:pt x="8534537" y="3132750"/>
                  <a:pt x="8540105" y="3134340"/>
                </a:cubicBezTo>
                <a:close/>
                <a:moveTo>
                  <a:pt x="7530052" y="3126387"/>
                </a:moveTo>
                <a:cubicBezTo>
                  <a:pt x="7778192" y="3140703"/>
                  <a:pt x="8010424" y="3228188"/>
                  <a:pt x="8241861" y="3322831"/>
                </a:cubicBezTo>
                <a:cubicBezTo>
                  <a:pt x="8160737" y="3323627"/>
                  <a:pt x="8080410" y="3329194"/>
                  <a:pt x="8000881" y="3298175"/>
                </a:cubicBezTo>
                <a:cubicBezTo>
                  <a:pt x="7849769" y="3239323"/>
                  <a:pt x="7695478" y="3187627"/>
                  <a:pt x="7542778" y="3132750"/>
                </a:cubicBezTo>
                <a:cubicBezTo>
                  <a:pt x="7536415" y="3130365"/>
                  <a:pt x="7530848" y="3127183"/>
                  <a:pt x="7530052" y="3126387"/>
                </a:cubicBezTo>
                <a:close/>
                <a:moveTo>
                  <a:pt x="5235964" y="3150048"/>
                </a:moveTo>
                <a:cubicBezTo>
                  <a:pt x="5243917" y="3150049"/>
                  <a:pt x="5252268" y="3151441"/>
                  <a:pt x="5259426" y="3153430"/>
                </a:cubicBezTo>
                <a:cubicBezTo>
                  <a:pt x="5316688" y="3167744"/>
                  <a:pt x="5373156" y="3185242"/>
                  <a:pt x="5435987" y="3202738"/>
                </a:cubicBezTo>
                <a:cubicBezTo>
                  <a:pt x="5380314" y="3240914"/>
                  <a:pt x="5329414" y="3275908"/>
                  <a:pt x="5278513" y="3310105"/>
                </a:cubicBezTo>
                <a:cubicBezTo>
                  <a:pt x="5272152" y="3314877"/>
                  <a:pt x="5260222" y="3316468"/>
                  <a:pt x="5253063" y="3314083"/>
                </a:cubicBezTo>
                <a:cubicBezTo>
                  <a:pt x="5193416" y="3296585"/>
                  <a:pt x="5133766" y="3277498"/>
                  <a:pt x="5065369" y="3256024"/>
                </a:cubicBezTo>
                <a:cubicBezTo>
                  <a:pt x="5119450" y="3219439"/>
                  <a:pt x="5166373" y="3185242"/>
                  <a:pt x="5214887" y="3155020"/>
                </a:cubicBezTo>
                <a:cubicBezTo>
                  <a:pt x="5220455" y="3151440"/>
                  <a:pt x="5228011" y="3150048"/>
                  <a:pt x="5235964" y="3150048"/>
                </a:cubicBezTo>
                <a:close/>
                <a:moveTo>
                  <a:pt x="2450370" y="3139113"/>
                </a:moveTo>
                <a:cubicBezTo>
                  <a:pt x="2502066" y="3153429"/>
                  <a:pt x="2552965" y="3169335"/>
                  <a:pt x="2606251" y="3185242"/>
                </a:cubicBezTo>
                <a:cubicBezTo>
                  <a:pt x="2522743" y="3254433"/>
                  <a:pt x="2441620" y="3321240"/>
                  <a:pt x="2358908" y="3387252"/>
                </a:cubicBezTo>
                <a:cubicBezTo>
                  <a:pt x="2353341" y="3391228"/>
                  <a:pt x="2343797" y="3392819"/>
                  <a:pt x="2337434" y="3391228"/>
                </a:cubicBezTo>
                <a:cubicBezTo>
                  <a:pt x="2285739" y="3377708"/>
                  <a:pt x="2234043" y="3362597"/>
                  <a:pt x="2173599" y="3345896"/>
                </a:cubicBezTo>
                <a:cubicBezTo>
                  <a:pt x="2260289" y="3274316"/>
                  <a:pt x="2340616" y="3208304"/>
                  <a:pt x="2421739" y="3143091"/>
                </a:cubicBezTo>
                <a:cubicBezTo>
                  <a:pt x="2428896" y="3138319"/>
                  <a:pt x="2441620" y="3136728"/>
                  <a:pt x="2450370" y="3139113"/>
                </a:cubicBezTo>
                <a:close/>
                <a:moveTo>
                  <a:pt x="8976335" y="2894851"/>
                </a:moveTo>
                <a:cubicBezTo>
                  <a:pt x="8982896" y="2894155"/>
                  <a:pt x="8989855" y="2894552"/>
                  <a:pt x="8995820" y="2895745"/>
                </a:cubicBezTo>
                <a:cubicBezTo>
                  <a:pt x="9033995" y="2902108"/>
                  <a:pt x="9070580" y="2911653"/>
                  <a:pt x="9119094" y="2921991"/>
                </a:cubicBezTo>
                <a:cubicBezTo>
                  <a:pt x="9065808" y="2972893"/>
                  <a:pt x="9019681" y="3017429"/>
                  <a:pt x="8971167" y="3059582"/>
                </a:cubicBezTo>
                <a:cubicBezTo>
                  <a:pt x="8963213" y="3066740"/>
                  <a:pt x="8947306" y="3070716"/>
                  <a:pt x="8936173" y="3068331"/>
                </a:cubicBezTo>
                <a:cubicBezTo>
                  <a:pt x="8886068" y="3057195"/>
                  <a:pt x="8836757" y="3042880"/>
                  <a:pt x="8787448" y="3029358"/>
                </a:cubicBezTo>
                <a:cubicBezTo>
                  <a:pt x="8845505" y="2985616"/>
                  <a:pt x="8901973" y="2941874"/>
                  <a:pt x="8959235" y="2900518"/>
                </a:cubicBezTo>
                <a:cubicBezTo>
                  <a:pt x="8963610" y="2897336"/>
                  <a:pt x="8969774" y="2895547"/>
                  <a:pt x="8976335" y="2894851"/>
                </a:cubicBezTo>
                <a:close/>
                <a:moveTo>
                  <a:pt x="5733035" y="2943341"/>
                </a:moveTo>
                <a:cubicBezTo>
                  <a:pt x="5833483" y="2938929"/>
                  <a:pt x="5932960" y="2971799"/>
                  <a:pt x="6030883" y="3003114"/>
                </a:cubicBezTo>
                <a:cubicBezTo>
                  <a:pt x="5952942" y="3019816"/>
                  <a:pt x="5871024" y="3038108"/>
                  <a:pt x="5789903" y="3055605"/>
                </a:cubicBezTo>
                <a:cubicBezTo>
                  <a:pt x="5781153" y="3057195"/>
                  <a:pt x="5771611" y="3057992"/>
                  <a:pt x="5762861" y="3055605"/>
                </a:cubicBezTo>
                <a:cubicBezTo>
                  <a:pt x="5692078" y="3037312"/>
                  <a:pt x="5620500" y="3018225"/>
                  <a:pt x="5551308" y="2999933"/>
                </a:cubicBezTo>
                <a:cubicBezTo>
                  <a:pt x="5612149" y="2962055"/>
                  <a:pt x="5672767" y="2945988"/>
                  <a:pt x="5733035" y="2943341"/>
                </a:cubicBezTo>
                <a:close/>
                <a:moveTo>
                  <a:pt x="6514433" y="2921197"/>
                </a:moveTo>
                <a:cubicBezTo>
                  <a:pt x="6664748" y="2937899"/>
                  <a:pt x="6809497" y="2964939"/>
                  <a:pt x="6948676" y="3022998"/>
                </a:cubicBezTo>
                <a:cubicBezTo>
                  <a:pt x="7084674" y="3079464"/>
                  <a:pt x="7223856" y="3127978"/>
                  <a:pt x="7361445" y="3180469"/>
                </a:cubicBezTo>
                <a:cubicBezTo>
                  <a:pt x="7200791" y="3158996"/>
                  <a:pt x="6616234" y="2978459"/>
                  <a:pt x="6514433" y="2921197"/>
                </a:cubicBezTo>
                <a:close/>
                <a:moveTo>
                  <a:pt x="6041222" y="2890179"/>
                </a:moveTo>
                <a:cubicBezTo>
                  <a:pt x="6111210" y="2897336"/>
                  <a:pt x="6181992" y="2897336"/>
                  <a:pt x="6249596" y="2914038"/>
                </a:cubicBezTo>
                <a:cubicBezTo>
                  <a:pt x="6344235" y="2937102"/>
                  <a:pt x="6435697" y="2972893"/>
                  <a:pt x="6527953" y="3003115"/>
                </a:cubicBezTo>
                <a:cubicBezTo>
                  <a:pt x="6358552" y="3003908"/>
                  <a:pt x="6202672" y="2941078"/>
                  <a:pt x="6038835" y="2907677"/>
                </a:cubicBezTo>
                <a:cubicBezTo>
                  <a:pt x="6039632" y="2901314"/>
                  <a:pt x="6040426" y="2895745"/>
                  <a:pt x="6041222" y="2890179"/>
                </a:cubicBezTo>
                <a:close/>
                <a:moveTo>
                  <a:pt x="2838484" y="2879044"/>
                </a:moveTo>
                <a:cubicBezTo>
                  <a:pt x="2895746" y="2894155"/>
                  <a:pt x="2953008" y="2910062"/>
                  <a:pt x="3016635" y="2927558"/>
                </a:cubicBezTo>
                <a:cubicBezTo>
                  <a:pt x="2948238" y="2968121"/>
                  <a:pt x="2886998" y="3005500"/>
                  <a:pt x="2824167" y="3041290"/>
                </a:cubicBezTo>
                <a:cubicBezTo>
                  <a:pt x="2816215" y="3046060"/>
                  <a:pt x="2803489" y="3046857"/>
                  <a:pt x="2793945" y="3044469"/>
                </a:cubicBezTo>
                <a:cubicBezTo>
                  <a:pt x="2740659" y="3029359"/>
                  <a:pt x="2687372" y="3013453"/>
                  <a:pt x="2623747" y="2995161"/>
                </a:cubicBezTo>
                <a:cubicBezTo>
                  <a:pt x="2690554" y="2954600"/>
                  <a:pt x="2748613" y="2918810"/>
                  <a:pt x="2808262" y="2883816"/>
                </a:cubicBezTo>
                <a:cubicBezTo>
                  <a:pt x="2817010" y="2879044"/>
                  <a:pt x="2829736" y="2876658"/>
                  <a:pt x="2838484" y="2879044"/>
                </a:cubicBezTo>
                <a:close/>
                <a:moveTo>
                  <a:pt x="3660245" y="2764917"/>
                </a:moveTo>
                <a:cubicBezTo>
                  <a:pt x="3621672" y="2764519"/>
                  <a:pt x="3583298" y="2770484"/>
                  <a:pt x="3544725" y="2789969"/>
                </a:cubicBezTo>
                <a:cubicBezTo>
                  <a:pt x="3469965" y="2827350"/>
                  <a:pt x="3391229" y="2855185"/>
                  <a:pt x="3317265" y="2893361"/>
                </a:cubicBezTo>
                <a:cubicBezTo>
                  <a:pt x="2949032" y="3081851"/>
                  <a:pt x="2612614" y="3318059"/>
                  <a:pt x="2299259" y="3587672"/>
                </a:cubicBezTo>
                <a:cubicBezTo>
                  <a:pt x="2210183" y="3664020"/>
                  <a:pt x="2127470" y="3747529"/>
                  <a:pt x="2041577" y="3827856"/>
                </a:cubicBezTo>
                <a:cubicBezTo>
                  <a:pt x="2043961" y="3831037"/>
                  <a:pt x="2046348" y="3835015"/>
                  <a:pt x="2049530" y="3838196"/>
                </a:cubicBezTo>
                <a:cubicBezTo>
                  <a:pt x="2240405" y="3854898"/>
                  <a:pt x="2431281" y="3871600"/>
                  <a:pt x="2622158" y="3888301"/>
                </a:cubicBezTo>
                <a:cubicBezTo>
                  <a:pt x="2852801" y="3908182"/>
                  <a:pt x="3084236" y="3927271"/>
                  <a:pt x="3314878" y="3947154"/>
                </a:cubicBezTo>
                <a:cubicBezTo>
                  <a:pt x="3603578" y="3971810"/>
                  <a:pt x="3892279" y="3997259"/>
                  <a:pt x="4180979" y="4023505"/>
                </a:cubicBezTo>
                <a:cubicBezTo>
                  <a:pt x="4207223" y="4025890"/>
                  <a:pt x="4221540" y="4018733"/>
                  <a:pt x="4234264" y="3995668"/>
                </a:cubicBezTo>
                <a:cubicBezTo>
                  <a:pt x="4323341" y="3838196"/>
                  <a:pt x="4432299" y="3695833"/>
                  <a:pt x="4556367" y="3563811"/>
                </a:cubicBezTo>
                <a:cubicBezTo>
                  <a:pt x="4735313" y="3373732"/>
                  <a:pt x="4944483" y="3220236"/>
                  <a:pt x="5156036" y="3069125"/>
                </a:cubicBezTo>
                <a:cubicBezTo>
                  <a:pt x="5183077" y="3050038"/>
                  <a:pt x="5209323" y="3030950"/>
                  <a:pt x="5239545" y="3008681"/>
                </a:cubicBezTo>
                <a:cubicBezTo>
                  <a:pt x="5226025" y="3004705"/>
                  <a:pt x="5217276" y="3001524"/>
                  <a:pt x="5208529" y="2999933"/>
                </a:cubicBezTo>
                <a:cubicBezTo>
                  <a:pt x="5066961" y="2977663"/>
                  <a:pt x="4925395" y="2956986"/>
                  <a:pt x="4784624" y="2934717"/>
                </a:cubicBezTo>
                <a:cubicBezTo>
                  <a:pt x="4449000" y="2883022"/>
                  <a:pt x="4112580" y="2830530"/>
                  <a:pt x="3776958" y="2778039"/>
                </a:cubicBezTo>
                <a:cubicBezTo>
                  <a:pt x="3737590" y="2772075"/>
                  <a:pt x="3698818" y="2765315"/>
                  <a:pt x="3660245" y="2764917"/>
                </a:cubicBezTo>
                <a:close/>
                <a:moveTo>
                  <a:pt x="3660939" y="2745033"/>
                </a:moveTo>
                <a:cubicBezTo>
                  <a:pt x="3720291" y="2743840"/>
                  <a:pt x="3779741" y="2752191"/>
                  <a:pt x="3840583" y="2762132"/>
                </a:cubicBezTo>
                <a:cubicBezTo>
                  <a:pt x="4107809" y="2805876"/>
                  <a:pt x="4375829" y="2846436"/>
                  <a:pt x="4643853" y="2887794"/>
                </a:cubicBezTo>
                <a:cubicBezTo>
                  <a:pt x="4854611" y="2920401"/>
                  <a:pt x="5064573" y="2952213"/>
                  <a:pt x="5275332" y="2984822"/>
                </a:cubicBezTo>
                <a:cubicBezTo>
                  <a:pt x="5283285" y="2985616"/>
                  <a:pt x="5291239" y="2988003"/>
                  <a:pt x="5304759" y="2991979"/>
                </a:cubicBezTo>
                <a:cubicBezTo>
                  <a:pt x="5174327" y="3087417"/>
                  <a:pt x="5047077" y="3178083"/>
                  <a:pt x="4923008" y="3271931"/>
                </a:cubicBezTo>
                <a:cubicBezTo>
                  <a:pt x="4649419" y="3478712"/>
                  <a:pt x="4415595" y="3721285"/>
                  <a:pt x="4247783" y="4022709"/>
                </a:cubicBezTo>
                <a:cubicBezTo>
                  <a:pt x="4235059" y="4045773"/>
                  <a:pt x="4220743" y="4052136"/>
                  <a:pt x="4194499" y="4049749"/>
                </a:cubicBezTo>
                <a:cubicBezTo>
                  <a:pt x="3891482" y="4022708"/>
                  <a:pt x="3587671" y="3997259"/>
                  <a:pt x="3284656" y="3971013"/>
                </a:cubicBezTo>
                <a:cubicBezTo>
                  <a:pt x="3024587" y="3948745"/>
                  <a:pt x="2765314" y="3927271"/>
                  <a:pt x="2505247" y="3905003"/>
                </a:cubicBezTo>
                <a:cubicBezTo>
                  <a:pt x="2335049" y="3890686"/>
                  <a:pt x="2164851" y="3875575"/>
                  <a:pt x="1985905" y="3859668"/>
                </a:cubicBezTo>
                <a:cubicBezTo>
                  <a:pt x="2019309" y="3823880"/>
                  <a:pt x="2047143" y="3791271"/>
                  <a:pt x="2076571" y="3761049"/>
                </a:cubicBezTo>
                <a:cubicBezTo>
                  <a:pt x="2319938" y="3514502"/>
                  <a:pt x="2594322" y="3307720"/>
                  <a:pt x="2882226" y="3117639"/>
                </a:cubicBezTo>
                <a:cubicBezTo>
                  <a:pt x="3073101" y="2991185"/>
                  <a:pt x="3274317" y="2883022"/>
                  <a:pt x="3481894" y="2785196"/>
                </a:cubicBezTo>
                <a:cubicBezTo>
                  <a:pt x="3542338" y="2756963"/>
                  <a:pt x="3601589" y="2746226"/>
                  <a:pt x="3660939" y="2745033"/>
                </a:cubicBezTo>
                <a:close/>
                <a:moveTo>
                  <a:pt x="6171654" y="2606250"/>
                </a:moveTo>
                <a:cubicBezTo>
                  <a:pt x="6171654" y="2607841"/>
                  <a:pt x="6172448" y="2610227"/>
                  <a:pt x="6172448" y="2612614"/>
                </a:cubicBezTo>
                <a:lnTo>
                  <a:pt x="6187043" y="2613091"/>
                </a:lnTo>
                <a:close/>
                <a:moveTo>
                  <a:pt x="3380890" y="2624544"/>
                </a:moveTo>
                <a:cubicBezTo>
                  <a:pt x="3448491" y="2642836"/>
                  <a:pt x="3515298" y="2661922"/>
                  <a:pt x="3587671" y="2681806"/>
                </a:cubicBezTo>
                <a:cubicBezTo>
                  <a:pt x="3531205" y="2702485"/>
                  <a:pt x="3481100" y="2722368"/>
                  <a:pt x="3430199" y="2739070"/>
                </a:cubicBezTo>
                <a:cubicBezTo>
                  <a:pt x="3417475" y="2743840"/>
                  <a:pt x="3400773" y="2743839"/>
                  <a:pt x="3388047" y="2739864"/>
                </a:cubicBezTo>
                <a:cubicBezTo>
                  <a:pt x="3329989" y="2723162"/>
                  <a:pt x="3271930" y="2704870"/>
                  <a:pt x="3205124" y="2684192"/>
                </a:cubicBezTo>
                <a:cubicBezTo>
                  <a:pt x="3260797" y="2661922"/>
                  <a:pt x="3306924" y="2643630"/>
                  <a:pt x="3353848" y="2625340"/>
                </a:cubicBezTo>
                <a:cubicBezTo>
                  <a:pt x="3361801" y="2622952"/>
                  <a:pt x="3372140" y="2622158"/>
                  <a:pt x="3380890" y="2624544"/>
                </a:cubicBezTo>
                <a:close/>
                <a:moveTo>
                  <a:pt x="9313151" y="2513995"/>
                </a:moveTo>
                <a:cubicBezTo>
                  <a:pt x="9335421" y="2514789"/>
                  <a:pt x="9356895" y="2518767"/>
                  <a:pt x="9387911" y="2522743"/>
                </a:cubicBezTo>
                <a:cubicBezTo>
                  <a:pt x="9341782" y="2599093"/>
                  <a:pt x="9298040" y="2670673"/>
                  <a:pt x="9253504" y="2741455"/>
                </a:cubicBezTo>
                <a:cubicBezTo>
                  <a:pt x="9250322" y="2746227"/>
                  <a:pt x="9239984" y="2749408"/>
                  <a:pt x="9233621" y="2748612"/>
                </a:cubicBezTo>
                <a:cubicBezTo>
                  <a:pt x="9200217" y="2743046"/>
                  <a:pt x="9166814" y="2736682"/>
                  <a:pt x="9131820" y="2730320"/>
                </a:cubicBezTo>
                <a:cubicBezTo>
                  <a:pt x="9181129" y="2658741"/>
                  <a:pt x="9228054" y="2588755"/>
                  <a:pt x="9277363" y="2521152"/>
                </a:cubicBezTo>
                <a:cubicBezTo>
                  <a:pt x="9282929" y="2513994"/>
                  <a:pt x="9301222" y="2513198"/>
                  <a:pt x="9313151" y="2513995"/>
                </a:cubicBezTo>
                <a:close/>
                <a:moveTo>
                  <a:pt x="5309532" y="2583187"/>
                </a:moveTo>
                <a:cubicBezTo>
                  <a:pt x="5027195" y="2597503"/>
                  <a:pt x="4743267" y="2595912"/>
                  <a:pt x="4460133" y="2611023"/>
                </a:cubicBezTo>
                <a:cubicBezTo>
                  <a:pt x="4285959" y="2619771"/>
                  <a:pt x="4113376" y="2648403"/>
                  <a:pt x="3939996" y="2668286"/>
                </a:cubicBezTo>
                <a:cubicBezTo>
                  <a:pt x="3940790" y="2672262"/>
                  <a:pt x="3940790" y="2677034"/>
                  <a:pt x="3939996" y="2681012"/>
                </a:cubicBezTo>
                <a:cubicBezTo>
                  <a:pt x="3943972" y="2682602"/>
                  <a:pt x="3947153" y="2684988"/>
                  <a:pt x="3950335" y="2685784"/>
                </a:cubicBezTo>
                <a:cubicBezTo>
                  <a:pt x="4360719" y="2757361"/>
                  <a:pt x="4771103" y="2828941"/>
                  <a:pt x="5181486" y="2900520"/>
                </a:cubicBezTo>
                <a:cubicBezTo>
                  <a:pt x="5292034" y="2920403"/>
                  <a:pt x="5401789" y="2949831"/>
                  <a:pt x="5510747" y="2894157"/>
                </a:cubicBezTo>
                <a:cubicBezTo>
                  <a:pt x="5530630" y="2883818"/>
                  <a:pt x="5553694" y="2880637"/>
                  <a:pt x="5575168" y="2873480"/>
                </a:cubicBezTo>
                <a:cubicBezTo>
                  <a:pt x="5817740" y="2789971"/>
                  <a:pt x="6065083" y="2748613"/>
                  <a:pt x="6321174" y="2783607"/>
                </a:cubicBezTo>
                <a:cubicBezTo>
                  <a:pt x="6350601" y="2787586"/>
                  <a:pt x="6380823" y="2789177"/>
                  <a:pt x="6410251" y="2792355"/>
                </a:cubicBezTo>
                <a:cubicBezTo>
                  <a:pt x="6407070" y="2785198"/>
                  <a:pt x="6403888" y="2783607"/>
                  <a:pt x="6400706" y="2782813"/>
                </a:cubicBezTo>
                <a:cubicBezTo>
                  <a:pt x="6194720" y="2735093"/>
                  <a:pt x="5987938" y="2690554"/>
                  <a:pt x="5782745" y="2638064"/>
                </a:cubicBezTo>
                <a:cubicBezTo>
                  <a:pt x="5626864" y="2598297"/>
                  <a:pt x="5471777" y="2575232"/>
                  <a:pt x="5309532" y="2583187"/>
                </a:cubicBezTo>
                <a:close/>
                <a:moveTo>
                  <a:pt x="5044689" y="2553761"/>
                </a:moveTo>
                <a:cubicBezTo>
                  <a:pt x="5172736" y="2553761"/>
                  <a:pt x="5327823" y="2548192"/>
                  <a:pt x="5482911" y="2556942"/>
                </a:cubicBezTo>
                <a:cubicBezTo>
                  <a:pt x="5570394" y="2560918"/>
                  <a:pt x="5657084" y="2583983"/>
                  <a:pt x="5742977" y="2603866"/>
                </a:cubicBezTo>
                <a:cubicBezTo>
                  <a:pt x="6056333" y="2676239"/>
                  <a:pt x="6368891" y="2750203"/>
                  <a:pt x="6681449" y="2824169"/>
                </a:cubicBezTo>
                <a:cubicBezTo>
                  <a:pt x="6695767" y="2828145"/>
                  <a:pt x="6709286" y="2838484"/>
                  <a:pt x="6722807" y="2845640"/>
                </a:cubicBezTo>
                <a:cubicBezTo>
                  <a:pt x="6706900" y="2848028"/>
                  <a:pt x="6690197" y="2854390"/>
                  <a:pt x="6674292" y="2852800"/>
                </a:cubicBezTo>
                <a:cubicBezTo>
                  <a:pt x="6489778" y="2835302"/>
                  <a:pt x="6305267" y="2813828"/>
                  <a:pt x="6120753" y="2800308"/>
                </a:cubicBezTo>
                <a:cubicBezTo>
                  <a:pt x="5953736" y="2788378"/>
                  <a:pt x="5795469" y="2835302"/>
                  <a:pt x="5637998" y="2883021"/>
                </a:cubicBezTo>
                <a:cubicBezTo>
                  <a:pt x="5559260" y="2906880"/>
                  <a:pt x="5480524" y="2930739"/>
                  <a:pt x="5401787" y="2953010"/>
                </a:cubicBezTo>
                <a:cubicBezTo>
                  <a:pt x="5385085" y="2957782"/>
                  <a:pt x="5365203" y="2959373"/>
                  <a:pt x="5347706" y="2956191"/>
                </a:cubicBezTo>
                <a:cubicBezTo>
                  <a:pt x="4896762" y="2878250"/>
                  <a:pt x="4445817" y="2798717"/>
                  <a:pt x="3994873" y="2719981"/>
                </a:cubicBezTo>
                <a:cubicBezTo>
                  <a:pt x="3954312" y="2712823"/>
                  <a:pt x="3913752" y="2705666"/>
                  <a:pt x="3873986" y="2696916"/>
                </a:cubicBezTo>
                <a:cubicBezTo>
                  <a:pt x="3866032" y="2694531"/>
                  <a:pt x="3858875" y="2686577"/>
                  <a:pt x="3850921" y="2681805"/>
                </a:cubicBezTo>
                <a:cubicBezTo>
                  <a:pt x="3858875" y="2676239"/>
                  <a:pt x="3866827" y="2665900"/>
                  <a:pt x="3875577" y="2664309"/>
                </a:cubicBezTo>
                <a:cubicBezTo>
                  <a:pt x="4024301" y="2639654"/>
                  <a:pt x="4173025" y="2608638"/>
                  <a:pt x="4322543" y="2595913"/>
                </a:cubicBezTo>
                <a:cubicBezTo>
                  <a:pt x="4553981" y="2575235"/>
                  <a:pt x="4785417" y="2568076"/>
                  <a:pt x="5044689" y="2553761"/>
                </a:cubicBezTo>
                <a:close/>
                <a:moveTo>
                  <a:pt x="3905228" y="2477661"/>
                </a:moveTo>
                <a:cubicBezTo>
                  <a:pt x="3996091" y="2482244"/>
                  <a:pt x="4085440" y="2517970"/>
                  <a:pt x="4175410" y="2537853"/>
                </a:cubicBezTo>
                <a:cubicBezTo>
                  <a:pt x="4025095" y="2603070"/>
                  <a:pt x="3881143" y="2564894"/>
                  <a:pt x="3739576" y="2513199"/>
                </a:cubicBezTo>
                <a:cubicBezTo>
                  <a:pt x="3795646" y="2483375"/>
                  <a:pt x="3850710" y="2474912"/>
                  <a:pt x="3905228" y="2477661"/>
                </a:cubicBezTo>
                <a:close/>
                <a:moveTo>
                  <a:pt x="6701855" y="2423005"/>
                </a:moveTo>
                <a:cubicBezTo>
                  <a:pt x="6835989" y="2419351"/>
                  <a:pt x="6968559" y="2453948"/>
                  <a:pt x="7106944" y="2488545"/>
                </a:cubicBezTo>
                <a:cubicBezTo>
                  <a:pt x="7087061" y="2493317"/>
                  <a:pt x="7075926" y="2494907"/>
                  <a:pt x="7064793" y="2498087"/>
                </a:cubicBezTo>
                <a:cubicBezTo>
                  <a:pt x="6949473" y="2530696"/>
                  <a:pt x="6836536" y="2523539"/>
                  <a:pt x="6723601" y="2482977"/>
                </a:cubicBezTo>
                <a:cubicBezTo>
                  <a:pt x="6672702" y="2464684"/>
                  <a:pt x="6617824" y="2454345"/>
                  <a:pt x="6566925" y="2440825"/>
                </a:cubicBezTo>
                <a:cubicBezTo>
                  <a:pt x="6612258" y="2429691"/>
                  <a:pt x="6657144" y="2424223"/>
                  <a:pt x="6701855" y="2423005"/>
                </a:cubicBezTo>
                <a:close/>
                <a:moveTo>
                  <a:pt x="6073035" y="2420148"/>
                </a:moveTo>
                <a:cubicBezTo>
                  <a:pt x="6209829" y="2459118"/>
                  <a:pt x="6347416" y="2498087"/>
                  <a:pt x="6484211" y="2537059"/>
                </a:cubicBezTo>
                <a:cubicBezTo>
                  <a:pt x="6483417" y="2540241"/>
                  <a:pt x="6481827" y="2544216"/>
                  <a:pt x="6481030" y="2547398"/>
                </a:cubicBezTo>
                <a:cubicBezTo>
                  <a:pt x="6333102" y="2549783"/>
                  <a:pt x="6208238" y="2466275"/>
                  <a:pt x="6068262" y="2436850"/>
                </a:cubicBezTo>
                <a:cubicBezTo>
                  <a:pt x="6069853" y="2431281"/>
                  <a:pt x="6071444" y="2425715"/>
                  <a:pt x="6073035" y="2420148"/>
                </a:cubicBezTo>
                <a:close/>
                <a:moveTo>
                  <a:pt x="5591728" y="2399271"/>
                </a:moveTo>
                <a:cubicBezTo>
                  <a:pt x="5755504" y="2397443"/>
                  <a:pt x="5900251" y="2472339"/>
                  <a:pt x="6054742" y="2525924"/>
                </a:cubicBezTo>
                <a:cubicBezTo>
                  <a:pt x="5857504" y="2554555"/>
                  <a:pt x="5694463" y="2461503"/>
                  <a:pt x="5520289" y="2405036"/>
                </a:cubicBezTo>
                <a:cubicBezTo>
                  <a:pt x="5544546" y="2401359"/>
                  <a:pt x="5568331" y="2399531"/>
                  <a:pt x="5591728" y="2399271"/>
                </a:cubicBezTo>
                <a:close/>
                <a:moveTo>
                  <a:pt x="4578637" y="2389925"/>
                </a:moveTo>
                <a:cubicBezTo>
                  <a:pt x="4614425" y="2389129"/>
                  <a:pt x="4651804" y="2393108"/>
                  <a:pt x="4686798" y="2403446"/>
                </a:cubicBezTo>
                <a:cubicBezTo>
                  <a:pt x="4768715" y="2427305"/>
                  <a:pt x="4849042" y="2455142"/>
                  <a:pt x="4929369" y="2490136"/>
                </a:cubicBezTo>
                <a:cubicBezTo>
                  <a:pt x="4888014" y="2490136"/>
                  <a:pt x="4846657" y="2488545"/>
                  <a:pt x="4805300" y="2490136"/>
                </a:cubicBezTo>
                <a:cubicBezTo>
                  <a:pt x="4723383" y="2493317"/>
                  <a:pt x="4641465" y="2496497"/>
                  <a:pt x="4559548" y="2503656"/>
                </a:cubicBezTo>
                <a:cubicBezTo>
                  <a:pt x="4495923" y="2509223"/>
                  <a:pt x="4436273" y="2498884"/>
                  <a:pt x="4375829" y="2482181"/>
                </a:cubicBezTo>
                <a:cubicBezTo>
                  <a:pt x="4309820" y="2463890"/>
                  <a:pt x="4243013" y="2447982"/>
                  <a:pt x="4177001" y="2431281"/>
                </a:cubicBezTo>
                <a:cubicBezTo>
                  <a:pt x="4177000" y="2429690"/>
                  <a:pt x="4177000" y="2427304"/>
                  <a:pt x="4177001" y="2425714"/>
                </a:cubicBezTo>
                <a:cubicBezTo>
                  <a:pt x="4240625" y="2417761"/>
                  <a:pt x="4304250" y="2409013"/>
                  <a:pt x="4368673" y="2404241"/>
                </a:cubicBezTo>
                <a:cubicBezTo>
                  <a:pt x="4438661" y="2397878"/>
                  <a:pt x="4508648" y="2391516"/>
                  <a:pt x="4578637" y="2389925"/>
                </a:cubicBezTo>
                <a:close/>
                <a:moveTo>
                  <a:pt x="7705619" y="2334252"/>
                </a:moveTo>
                <a:cubicBezTo>
                  <a:pt x="7697070" y="2335445"/>
                  <a:pt x="7688719" y="2338228"/>
                  <a:pt x="7682753" y="2342206"/>
                </a:cubicBezTo>
                <a:cubicBezTo>
                  <a:pt x="7386101" y="2535468"/>
                  <a:pt x="7055250" y="2611817"/>
                  <a:pt x="6707696" y="2622953"/>
                </a:cubicBezTo>
                <a:cubicBezTo>
                  <a:pt x="6618621" y="2625735"/>
                  <a:pt x="6529346" y="2624145"/>
                  <a:pt x="6440072" y="2621361"/>
                </a:cubicBezTo>
                <a:lnTo>
                  <a:pt x="6187043" y="2613091"/>
                </a:lnTo>
                <a:lnTo>
                  <a:pt x="6193128" y="2615795"/>
                </a:lnTo>
                <a:cubicBezTo>
                  <a:pt x="6457172" y="2695325"/>
                  <a:pt x="6722011" y="2775652"/>
                  <a:pt x="6986058" y="2854391"/>
                </a:cubicBezTo>
                <a:cubicBezTo>
                  <a:pt x="7112512" y="2892564"/>
                  <a:pt x="7238172" y="2938693"/>
                  <a:pt x="7367012" y="2963348"/>
                </a:cubicBezTo>
                <a:cubicBezTo>
                  <a:pt x="7552321" y="2998342"/>
                  <a:pt x="7740812" y="3020611"/>
                  <a:pt x="7928508" y="3042879"/>
                </a:cubicBezTo>
                <a:cubicBezTo>
                  <a:pt x="8054961" y="3057195"/>
                  <a:pt x="8182214" y="3054810"/>
                  <a:pt x="8308668" y="3034927"/>
                </a:cubicBezTo>
                <a:cubicBezTo>
                  <a:pt x="8545672" y="2996752"/>
                  <a:pt x="8738935" y="2873477"/>
                  <a:pt x="8918675" y="2723162"/>
                </a:cubicBezTo>
                <a:cubicBezTo>
                  <a:pt x="8921856" y="2720777"/>
                  <a:pt x="8923447" y="2716005"/>
                  <a:pt x="8925835" y="2712823"/>
                </a:cubicBezTo>
                <a:cubicBezTo>
                  <a:pt x="8922653" y="2709642"/>
                  <a:pt x="8921857" y="2708052"/>
                  <a:pt x="8921060" y="2708051"/>
                </a:cubicBezTo>
                <a:cubicBezTo>
                  <a:pt x="8524199" y="2583186"/>
                  <a:pt x="8127336" y="2459117"/>
                  <a:pt x="7729678" y="2335843"/>
                </a:cubicBezTo>
                <a:cubicBezTo>
                  <a:pt x="7722918" y="2333457"/>
                  <a:pt x="7714169" y="2333059"/>
                  <a:pt x="7705619" y="2334252"/>
                </a:cubicBezTo>
                <a:close/>
                <a:moveTo>
                  <a:pt x="5008901" y="2375609"/>
                </a:moveTo>
                <a:cubicBezTo>
                  <a:pt x="5102749" y="2382766"/>
                  <a:pt x="5198982" y="2378791"/>
                  <a:pt x="5289648" y="2399468"/>
                </a:cubicBezTo>
                <a:cubicBezTo>
                  <a:pt x="5382701" y="2420148"/>
                  <a:pt x="5469391" y="2464684"/>
                  <a:pt x="5560056" y="2498883"/>
                </a:cubicBezTo>
                <a:cubicBezTo>
                  <a:pt x="5361226" y="2525924"/>
                  <a:pt x="5184666" y="2457527"/>
                  <a:pt x="5008901" y="2375609"/>
                </a:cubicBezTo>
                <a:close/>
                <a:moveTo>
                  <a:pt x="7272171" y="2331966"/>
                </a:moveTo>
                <a:cubicBezTo>
                  <a:pt x="7348124" y="2325504"/>
                  <a:pt x="7432229" y="2329878"/>
                  <a:pt x="7514941" y="2346182"/>
                </a:cubicBezTo>
                <a:cubicBezTo>
                  <a:pt x="7448134" y="2374815"/>
                  <a:pt x="7392463" y="2405831"/>
                  <a:pt x="7332019" y="2421739"/>
                </a:cubicBezTo>
                <a:cubicBezTo>
                  <a:pt x="7297820" y="2429690"/>
                  <a:pt x="7256463" y="2412988"/>
                  <a:pt x="7219084" y="2406627"/>
                </a:cubicBezTo>
                <a:cubicBezTo>
                  <a:pt x="7172954" y="2399468"/>
                  <a:pt x="7126827" y="2390721"/>
                  <a:pt x="7078313" y="2382767"/>
                </a:cubicBezTo>
                <a:cubicBezTo>
                  <a:pt x="7128419" y="2355726"/>
                  <a:pt x="7196219" y="2338428"/>
                  <a:pt x="7272171" y="2331966"/>
                </a:cubicBezTo>
                <a:close/>
                <a:moveTo>
                  <a:pt x="7699554" y="2305423"/>
                </a:moveTo>
                <a:cubicBezTo>
                  <a:pt x="7707209" y="2303832"/>
                  <a:pt x="7714963" y="2303633"/>
                  <a:pt x="7720928" y="2305621"/>
                </a:cubicBezTo>
                <a:cubicBezTo>
                  <a:pt x="8140856" y="2436053"/>
                  <a:pt x="8560783" y="2567281"/>
                  <a:pt x="8986277" y="2700098"/>
                </a:cubicBezTo>
                <a:cubicBezTo>
                  <a:pt x="8773926" y="2883817"/>
                  <a:pt x="8552035" y="3032540"/>
                  <a:pt x="8272082" y="3066740"/>
                </a:cubicBezTo>
                <a:cubicBezTo>
                  <a:pt x="8120974" y="3085826"/>
                  <a:pt x="7970658" y="3077873"/>
                  <a:pt x="7820343" y="3058786"/>
                </a:cubicBezTo>
                <a:cubicBezTo>
                  <a:pt x="7663666" y="3038903"/>
                  <a:pt x="7507784" y="3019020"/>
                  <a:pt x="7353491" y="2988003"/>
                </a:cubicBezTo>
                <a:cubicBezTo>
                  <a:pt x="7239761" y="2964940"/>
                  <a:pt x="7130009" y="2924378"/>
                  <a:pt x="7018664" y="2890975"/>
                </a:cubicBezTo>
                <a:cubicBezTo>
                  <a:pt x="6688607" y="2791560"/>
                  <a:pt x="6358552" y="2692146"/>
                  <a:pt x="6028496" y="2592731"/>
                </a:cubicBezTo>
                <a:cubicBezTo>
                  <a:pt x="6024521" y="2591140"/>
                  <a:pt x="6020544" y="2591140"/>
                  <a:pt x="6017363" y="2588755"/>
                </a:cubicBezTo>
                <a:cubicBezTo>
                  <a:pt x="6007022" y="2581595"/>
                  <a:pt x="5997480" y="2573644"/>
                  <a:pt x="5987142" y="2566485"/>
                </a:cubicBezTo>
                <a:cubicBezTo>
                  <a:pt x="5999865" y="2564099"/>
                  <a:pt x="6011795" y="2557737"/>
                  <a:pt x="6023726" y="2559327"/>
                </a:cubicBezTo>
                <a:cubicBezTo>
                  <a:pt x="6285384" y="2593527"/>
                  <a:pt x="6547836" y="2614205"/>
                  <a:pt x="6811881" y="2591937"/>
                </a:cubicBezTo>
                <a:cubicBezTo>
                  <a:pt x="7122056" y="2565690"/>
                  <a:pt x="7415528" y="2487748"/>
                  <a:pt x="7678777" y="2313575"/>
                </a:cubicBezTo>
                <a:cubicBezTo>
                  <a:pt x="7684344" y="2309996"/>
                  <a:pt x="7691899" y="2307014"/>
                  <a:pt x="7699554" y="2305423"/>
                </a:cubicBezTo>
                <a:close/>
                <a:moveTo>
                  <a:pt x="9531863" y="2043167"/>
                </a:moveTo>
                <a:cubicBezTo>
                  <a:pt x="9550952" y="2040782"/>
                  <a:pt x="9570835" y="2042373"/>
                  <a:pt x="9596285" y="2042373"/>
                </a:cubicBezTo>
                <a:cubicBezTo>
                  <a:pt x="9568448" y="2112359"/>
                  <a:pt x="9542998" y="2178371"/>
                  <a:pt x="9515958" y="2243587"/>
                </a:cubicBezTo>
                <a:cubicBezTo>
                  <a:pt x="9513571" y="2250744"/>
                  <a:pt x="9500847" y="2257107"/>
                  <a:pt x="9492893" y="2257904"/>
                </a:cubicBezTo>
                <a:cubicBezTo>
                  <a:pt x="9470625" y="2260289"/>
                  <a:pt x="9448355" y="2258698"/>
                  <a:pt x="9419724" y="2258698"/>
                </a:cubicBezTo>
                <a:cubicBezTo>
                  <a:pt x="9449946" y="2186325"/>
                  <a:pt x="9476192" y="2121903"/>
                  <a:pt x="9505617" y="2059075"/>
                </a:cubicBezTo>
                <a:cubicBezTo>
                  <a:pt x="9508799" y="2051121"/>
                  <a:pt x="9522321" y="2043964"/>
                  <a:pt x="9531863" y="2043167"/>
                </a:cubicBezTo>
                <a:close/>
                <a:moveTo>
                  <a:pt x="7767851" y="2012149"/>
                </a:moveTo>
                <a:cubicBezTo>
                  <a:pt x="7800460" y="2043964"/>
                  <a:pt x="7843408" y="2016921"/>
                  <a:pt x="7883969" y="2035214"/>
                </a:cubicBezTo>
                <a:cubicBezTo>
                  <a:pt x="7840227" y="2079752"/>
                  <a:pt x="7798870" y="2123494"/>
                  <a:pt x="7756718" y="2165645"/>
                </a:cubicBezTo>
                <a:cubicBezTo>
                  <a:pt x="7751946" y="2170417"/>
                  <a:pt x="7742402" y="2172008"/>
                  <a:pt x="7735244" y="2172008"/>
                </a:cubicBezTo>
                <a:cubicBezTo>
                  <a:pt x="7688321" y="2172805"/>
                  <a:pt x="7640601" y="2172805"/>
                  <a:pt x="7592087" y="2163260"/>
                </a:cubicBezTo>
                <a:cubicBezTo>
                  <a:pt x="7650940" y="2113155"/>
                  <a:pt x="7709794" y="2062254"/>
                  <a:pt x="7767851" y="2012149"/>
                </a:cubicBezTo>
                <a:close/>
                <a:moveTo>
                  <a:pt x="9636845" y="1672549"/>
                </a:moveTo>
                <a:cubicBezTo>
                  <a:pt x="9661501" y="1672549"/>
                  <a:pt x="9684565" y="1672549"/>
                  <a:pt x="9713991" y="1672549"/>
                </a:cubicBezTo>
                <a:cubicBezTo>
                  <a:pt x="9700470" y="1718679"/>
                  <a:pt x="9688541" y="1763215"/>
                  <a:pt x="9671839" y="1806959"/>
                </a:cubicBezTo>
                <a:cubicBezTo>
                  <a:pt x="9668658" y="1816501"/>
                  <a:pt x="9652751" y="1824455"/>
                  <a:pt x="9641618" y="1826842"/>
                </a:cubicBezTo>
                <a:cubicBezTo>
                  <a:pt x="9627301" y="1830021"/>
                  <a:pt x="9610601" y="1827637"/>
                  <a:pt x="9589125" y="1827637"/>
                </a:cubicBezTo>
                <a:cubicBezTo>
                  <a:pt x="9605829" y="1772759"/>
                  <a:pt x="9620938" y="1723451"/>
                  <a:pt x="9636845" y="1672549"/>
                </a:cubicBezTo>
                <a:close/>
                <a:moveTo>
                  <a:pt x="8059832" y="1680800"/>
                </a:moveTo>
                <a:cubicBezTo>
                  <a:pt x="8070867" y="1680900"/>
                  <a:pt x="8083194" y="1681297"/>
                  <a:pt x="8097908" y="1681297"/>
                </a:cubicBezTo>
                <a:cubicBezTo>
                  <a:pt x="8074844" y="1726632"/>
                  <a:pt x="8056551" y="1764011"/>
                  <a:pt x="8035874" y="1800596"/>
                </a:cubicBezTo>
                <a:cubicBezTo>
                  <a:pt x="8032693" y="1806959"/>
                  <a:pt x="8022353" y="1812526"/>
                  <a:pt x="8014400" y="1812526"/>
                </a:cubicBezTo>
                <a:cubicBezTo>
                  <a:pt x="7985770" y="1814116"/>
                  <a:pt x="7957139" y="1813320"/>
                  <a:pt x="7923735" y="1813320"/>
                </a:cubicBezTo>
                <a:cubicBezTo>
                  <a:pt x="7948390" y="1770374"/>
                  <a:pt x="7968271" y="1732199"/>
                  <a:pt x="7992132" y="1696408"/>
                </a:cubicBezTo>
                <a:cubicBezTo>
                  <a:pt x="7998493" y="1686866"/>
                  <a:pt x="8016785" y="1683684"/>
                  <a:pt x="8029511" y="1682094"/>
                </a:cubicBezTo>
                <a:cubicBezTo>
                  <a:pt x="8039054" y="1680900"/>
                  <a:pt x="8048797" y="1680701"/>
                  <a:pt x="8059832" y="1680800"/>
                </a:cubicBezTo>
                <a:close/>
                <a:moveTo>
                  <a:pt x="8305488" y="1411685"/>
                </a:moveTo>
                <a:cubicBezTo>
                  <a:pt x="8219594" y="1729811"/>
                  <a:pt x="8051781" y="1997037"/>
                  <a:pt x="7815573" y="2226087"/>
                </a:cubicBezTo>
                <a:cubicBezTo>
                  <a:pt x="7824321" y="2231656"/>
                  <a:pt x="7825911" y="2233247"/>
                  <a:pt x="7829093" y="2234041"/>
                </a:cubicBezTo>
                <a:cubicBezTo>
                  <a:pt x="8225161" y="2354134"/>
                  <a:pt x="8621229" y="2473433"/>
                  <a:pt x="9016502" y="2594320"/>
                </a:cubicBezTo>
                <a:cubicBezTo>
                  <a:pt x="9040361" y="2601477"/>
                  <a:pt x="9051496" y="2594320"/>
                  <a:pt x="9065016" y="2576822"/>
                </a:cubicBezTo>
                <a:cubicBezTo>
                  <a:pt x="9274979" y="2313574"/>
                  <a:pt x="9414955" y="2014535"/>
                  <a:pt x="9515165" y="1694819"/>
                </a:cubicBezTo>
                <a:cubicBezTo>
                  <a:pt x="9528685" y="1651075"/>
                  <a:pt x="9540615" y="1607333"/>
                  <a:pt x="9553341" y="1561206"/>
                </a:cubicBezTo>
                <a:cubicBezTo>
                  <a:pt x="9135005" y="1511101"/>
                  <a:pt x="8723029" y="1461790"/>
                  <a:pt x="8305488" y="1411685"/>
                </a:cubicBezTo>
                <a:close/>
                <a:moveTo>
                  <a:pt x="8287193" y="1383849"/>
                </a:moveTo>
                <a:cubicBezTo>
                  <a:pt x="8723027" y="1436342"/>
                  <a:pt x="9152498" y="1488037"/>
                  <a:pt x="9585946" y="1539733"/>
                </a:cubicBezTo>
                <a:cubicBezTo>
                  <a:pt x="9481758" y="1930231"/>
                  <a:pt x="9327468" y="2290511"/>
                  <a:pt x="9077739" y="2603866"/>
                </a:cubicBezTo>
                <a:cubicBezTo>
                  <a:pt x="9061832" y="2623749"/>
                  <a:pt x="9049108" y="2631700"/>
                  <a:pt x="9022066" y="2623749"/>
                </a:cubicBezTo>
                <a:cubicBezTo>
                  <a:pt x="8613273" y="2498087"/>
                  <a:pt x="8205276" y="2374815"/>
                  <a:pt x="7796482" y="2250744"/>
                </a:cubicBezTo>
                <a:cubicBezTo>
                  <a:pt x="7788531" y="2248359"/>
                  <a:pt x="7781374" y="2245177"/>
                  <a:pt x="7766261" y="2239611"/>
                </a:cubicBezTo>
                <a:cubicBezTo>
                  <a:pt x="8019172" y="1999425"/>
                  <a:pt x="8200503" y="1719473"/>
                  <a:pt x="8287193" y="1383849"/>
                </a:cubicBezTo>
                <a:close/>
                <a:moveTo>
                  <a:pt x="9812612" y="1296365"/>
                </a:moveTo>
                <a:cubicBezTo>
                  <a:pt x="9798295" y="1354424"/>
                  <a:pt x="9785569" y="1404529"/>
                  <a:pt x="9772846" y="1454634"/>
                </a:cubicBezTo>
                <a:cubicBezTo>
                  <a:pt x="9747394" y="1454634"/>
                  <a:pt x="9723535" y="1454634"/>
                  <a:pt x="9697289" y="1454634"/>
                </a:cubicBezTo>
                <a:cubicBezTo>
                  <a:pt x="9708424" y="1409301"/>
                  <a:pt x="9717172" y="1366353"/>
                  <a:pt x="9729898" y="1323406"/>
                </a:cubicBezTo>
                <a:cubicBezTo>
                  <a:pt x="9742622" y="1281254"/>
                  <a:pt x="9778412" y="1309091"/>
                  <a:pt x="9812612" y="1296365"/>
                </a:cubicBezTo>
                <a:close/>
                <a:moveTo>
                  <a:pt x="8147220" y="1313861"/>
                </a:moveTo>
                <a:cubicBezTo>
                  <a:pt x="8174259" y="1313861"/>
                  <a:pt x="8200504" y="1313861"/>
                  <a:pt x="8230727" y="1314658"/>
                </a:cubicBezTo>
                <a:cubicBezTo>
                  <a:pt x="8215615" y="1362378"/>
                  <a:pt x="8202095" y="1407710"/>
                  <a:pt x="8185393" y="1451452"/>
                </a:cubicBezTo>
                <a:cubicBezTo>
                  <a:pt x="8182214" y="1460200"/>
                  <a:pt x="8164715" y="1466563"/>
                  <a:pt x="8152786" y="1468948"/>
                </a:cubicBezTo>
                <a:cubicBezTo>
                  <a:pt x="8136878" y="1472130"/>
                  <a:pt x="8119383" y="1469745"/>
                  <a:pt x="8096318" y="1469745"/>
                </a:cubicBezTo>
                <a:cubicBezTo>
                  <a:pt x="8113814" y="1415662"/>
                  <a:pt x="8130515" y="1365557"/>
                  <a:pt x="8147220" y="1313861"/>
                </a:cubicBezTo>
                <a:close/>
                <a:moveTo>
                  <a:pt x="9838062" y="932110"/>
                </a:moveTo>
                <a:cubicBezTo>
                  <a:pt x="9853172" y="929725"/>
                  <a:pt x="9869078" y="931314"/>
                  <a:pt x="9890551" y="931314"/>
                </a:cubicBezTo>
                <a:cubicBezTo>
                  <a:pt x="9880213" y="982215"/>
                  <a:pt x="9873056" y="1027548"/>
                  <a:pt x="9862715" y="1072881"/>
                </a:cubicBezTo>
                <a:cubicBezTo>
                  <a:pt x="9860330" y="1080040"/>
                  <a:pt x="9846809" y="1087992"/>
                  <a:pt x="9837265" y="1089582"/>
                </a:cubicBezTo>
                <a:cubicBezTo>
                  <a:pt x="9822154" y="1092764"/>
                  <a:pt x="9805453" y="1090379"/>
                  <a:pt x="9783979" y="1090379"/>
                </a:cubicBezTo>
                <a:cubicBezTo>
                  <a:pt x="9793523" y="1039477"/>
                  <a:pt x="9802271" y="990963"/>
                  <a:pt x="9812612" y="943246"/>
                </a:cubicBezTo>
                <a:cubicBezTo>
                  <a:pt x="9813406" y="937677"/>
                  <a:pt x="9828517" y="932905"/>
                  <a:pt x="9838062" y="932110"/>
                </a:cubicBezTo>
                <a:close/>
                <a:moveTo>
                  <a:pt x="8235498" y="946427"/>
                </a:moveTo>
                <a:cubicBezTo>
                  <a:pt x="8260948" y="946427"/>
                  <a:pt x="8284809" y="946427"/>
                  <a:pt x="8315824" y="946427"/>
                </a:cubicBezTo>
                <a:cubicBezTo>
                  <a:pt x="8306282" y="996532"/>
                  <a:pt x="8297534" y="1044250"/>
                  <a:pt x="8285602" y="1091970"/>
                </a:cubicBezTo>
                <a:cubicBezTo>
                  <a:pt x="8284012" y="1097536"/>
                  <a:pt x="8263334" y="1100718"/>
                  <a:pt x="8251405" y="1102308"/>
                </a:cubicBezTo>
                <a:cubicBezTo>
                  <a:pt x="8237088" y="1104693"/>
                  <a:pt x="8222774" y="1103103"/>
                  <a:pt x="8204481" y="1103103"/>
                </a:cubicBezTo>
                <a:cubicBezTo>
                  <a:pt x="8214820" y="1049022"/>
                  <a:pt x="8225159" y="998121"/>
                  <a:pt x="8235498" y="946427"/>
                </a:cubicBezTo>
                <a:close/>
                <a:moveTo>
                  <a:pt x="9897709" y="565469"/>
                </a:moveTo>
                <a:cubicBezTo>
                  <a:pt x="9916001" y="563083"/>
                  <a:pt x="9934293" y="564674"/>
                  <a:pt x="9958152" y="564674"/>
                </a:cubicBezTo>
                <a:cubicBezTo>
                  <a:pt x="9950995" y="605235"/>
                  <a:pt x="9940656" y="641820"/>
                  <a:pt x="9938269" y="678404"/>
                </a:cubicBezTo>
                <a:cubicBezTo>
                  <a:pt x="9936681" y="717374"/>
                  <a:pt x="9919979" y="730100"/>
                  <a:pt x="9884189" y="723737"/>
                </a:cubicBezTo>
                <a:cubicBezTo>
                  <a:pt x="9875441" y="722146"/>
                  <a:pt x="9866693" y="722943"/>
                  <a:pt x="9853172" y="722146"/>
                </a:cubicBezTo>
                <a:cubicBezTo>
                  <a:pt x="9860330" y="672838"/>
                  <a:pt x="9865896" y="625914"/>
                  <a:pt x="9874644" y="579785"/>
                </a:cubicBezTo>
                <a:cubicBezTo>
                  <a:pt x="9875441" y="573422"/>
                  <a:pt x="9888961" y="566265"/>
                  <a:pt x="9897709" y="565469"/>
                </a:cubicBezTo>
                <a:close/>
                <a:moveTo>
                  <a:pt x="8309897" y="573671"/>
                </a:moveTo>
                <a:cubicBezTo>
                  <a:pt x="8317018" y="572429"/>
                  <a:pt x="8325567" y="572628"/>
                  <a:pt x="8335707" y="574219"/>
                </a:cubicBezTo>
                <a:cubicBezTo>
                  <a:pt x="8344456" y="575809"/>
                  <a:pt x="8353206" y="574219"/>
                  <a:pt x="8369111" y="574219"/>
                </a:cubicBezTo>
                <a:cubicBezTo>
                  <a:pt x="8362748" y="627505"/>
                  <a:pt x="8356385" y="676814"/>
                  <a:pt x="8350024" y="730100"/>
                </a:cubicBezTo>
                <a:cubicBezTo>
                  <a:pt x="8323778" y="730100"/>
                  <a:pt x="8298328" y="730100"/>
                  <a:pt x="8269697" y="730100"/>
                </a:cubicBezTo>
                <a:cubicBezTo>
                  <a:pt x="8273672" y="693515"/>
                  <a:pt x="8280830" y="659318"/>
                  <a:pt x="8280036" y="625118"/>
                </a:cubicBezTo>
                <a:cubicBezTo>
                  <a:pt x="8280036" y="594100"/>
                  <a:pt x="8288536" y="577399"/>
                  <a:pt x="8309897" y="573671"/>
                </a:cubicBezTo>
                <a:close/>
                <a:moveTo>
                  <a:pt x="8502724" y="256093"/>
                </a:moveTo>
                <a:cubicBezTo>
                  <a:pt x="8483638" y="596487"/>
                  <a:pt x="8443871" y="929725"/>
                  <a:pt x="8354797" y="1259780"/>
                </a:cubicBezTo>
                <a:cubicBezTo>
                  <a:pt x="8773132" y="1297161"/>
                  <a:pt x="9185107" y="1333746"/>
                  <a:pt x="9597876" y="1371125"/>
                </a:cubicBezTo>
                <a:cubicBezTo>
                  <a:pt x="9705243" y="1000507"/>
                  <a:pt x="9773641" y="628299"/>
                  <a:pt x="9808635" y="243367"/>
                </a:cubicBezTo>
                <a:cubicBezTo>
                  <a:pt x="9371212" y="247343"/>
                  <a:pt x="8937764" y="252115"/>
                  <a:pt x="8502724" y="256093"/>
                </a:cubicBezTo>
                <a:close/>
                <a:moveTo>
                  <a:pt x="8478865" y="229847"/>
                </a:moveTo>
                <a:cubicBezTo>
                  <a:pt x="8933785" y="225869"/>
                  <a:pt x="9384730" y="221097"/>
                  <a:pt x="9835674" y="216325"/>
                </a:cubicBezTo>
                <a:cubicBezTo>
                  <a:pt x="9840447" y="419132"/>
                  <a:pt x="9690928" y="1216833"/>
                  <a:pt x="9614577" y="1398960"/>
                </a:cubicBezTo>
                <a:cubicBezTo>
                  <a:pt x="9185107" y="1360787"/>
                  <a:pt x="8754839" y="1321815"/>
                  <a:pt x="8321392" y="1282845"/>
                </a:cubicBezTo>
                <a:cubicBezTo>
                  <a:pt x="8418421" y="936086"/>
                  <a:pt x="8459776" y="586148"/>
                  <a:pt x="8478865" y="229847"/>
                </a:cubicBezTo>
                <a:close/>
                <a:moveTo>
                  <a:pt x="8399333" y="208373"/>
                </a:moveTo>
                <a:cubicBezTo>
                  <a:pt x="8395357" y="260863"/>
                  <a:pt x="8392175" y="311765"/>
                  <a:pt x="8388994" y="363460"/>
                </a:cubicBezTo>
                <a:cubicBezTo>
                  <a:pt x="8361160" y="363460"/>
                  <a:pt x="8334913" y="363460"/>
                  <a:pt x="8303895" y="363460"/>
                </a:cubicBezTo>
                <a:cubicBezTo>
                  <a:pt x="8307871" y="313355"/>
                  <a:pt x="8311052" y="264045"/>
                  <a:pt x="8314234" y="213145"/>
                </a:cubicBezTo>
                <a:cubicBezTo>
                  <a:pt x="8342867" y="211555"/>
                  <a:pt x="8369111" y="209964"/>
                  <a:pt x="8399333" y="208373"/>
                </a:cubicBezTo>
                <a:close/>
                <a:moveTo>
                  <a:pt x="9934293" y="160653"/>
                </a:moveTo>
                <a:cubicBezTo>
                  <a:pt x="9966900" y="160653"/>
                  <a:pt x="9993146" y="160653"/>
                  <a:pt x="10020983" y="160653"/>
                </a:cubicBezTo>
                <a:cubicBezTo>
                  <a:pt x="10011441" y="225869"/>
                  <a:pt x="10001100" y="289494"/>
                  <a:pt x="9991558" y="353119"/>
                </a:cubicBezTo>
                <a:cubicBezTo>
                  <a:pt x="9962925" y="353119"/>
                  <a:pt x="9938269" y="353119"/>
                  <a:pt x="9908844" y="353119"/>
                </a:cubicBezTo>
                <a:cubicBezTo>
                  <a:pt x="9917592" y="287903"/>
                  <a:pt x="9925546" y="225075"/>
                  <a:pt x="9934293" y="160653"/>
                </a:cubicBezTo>
                <a:close/>
                <a:moveTo>
                  <a:pt x="10055183" y="0"/>
                </a:moveTo>
                <a:cubicBezTo>
                  <a:pt x="10043253" y="1590"/>
                  <a:pt x="10032118" y="4772"/>
                  <a:pt x="10020189" y="5566"/>
                </a:cubicBezTo>
                <a:cubicBezTo>
                  <a:pt x="9868283" y="11135"/>
                  <a:pt x="9716378" y="16701"/>
                  <a:pt x="9563676" y="22268"/>
                </a:cubicBezTo>
                <a:cubicBezTo>
                  <a:pt x="9155679" y="36584"/>
                  <a:pt x="8747682" y="50899"/>
                  <a:pt x="8339686" y="65216"/>
                </a:cubicBezTo>
                <a:cubicBezTo>
                  <a:pt x="8289580" y="66806"/>
                  <a:pt x="8239476" y="70782"/>
                  <a:pt x="8188574" y="73169"/>
                </a:cubicBezTo>
                <a:cubicBezTo>
                  <a:pt x="8187780" y="80326"/>
                  <a:pt x="8186188" y="85893"/>
                  <a:pt x="8186188" y="90665"/>
                </a:cubicBezTo>
                <a:cubicBezTo>
                  <a:pt x="8175054" y="361073"/>
                  <a:pt x="8155967" y="629890"/>
                  <a:pt x="8106656" y="896322"/>
                </a:cubicBezTo>
                <a:cubicBezTo>
                  <a:pt x="8061324" y="1147641"/>
                  <a:pt x="7996108" y="1391803"/>
                  <a:pt x="7875220" y="1618469"/>
                </a:cubicBezTo>
                <a:cubicBezTo>
                  <a:pt x="7741608" y="1868994"/>
                  <a:pt x="7552321" y="2061460"/>
                  <a:pt x="7287481" y="2175190"/>
                </a:cubicBezTo>
                <a:cubicBezTo>
                  <a:pt x="7062406" y="2271424"/>
                  <a:pt x="6824607" y="2309599"/>
                  <a:pt x="6582830" y="2312778"/>
                </a:cubicBezTo>
                <a:cubicBezTo>
                  <a:pt x="6351392" y="2315960"/>
                  <a:pt x="6119164" y="2307212"/>
                  <a:pt x="5887725" y="2298464"/>
                </a:cubicBezTo>
                <a:cubicBezTo>
                  <a:pt x="5651518" y="2290510"/>
                  <a:pt x="5416104" y="2273809"/>
                  <a:pt x="5180690" y="2264264"/>
                </a:cubicBezTo>
                <a:cubicBezTo>
                  <a:pt x="4751220" y="2246768"/>
                  <a:pt x="4322543" y="2258698"/>
                  <a:pt x="3898641" y="2339024"/>
                </a:cubicBezTo>
                <a:cubicBezTo>
                  <a:pt x="3480304" y="2418557"/>
                  <a:pt x="3086623" y="2563303"/>
                  <a:pt x="2720778" y="2781221"/>
                </a:cubicBezTo>
                <a:cubicBezTo>
                  <a:pt x="2283353" y="3041290"/>
                  <a:pt x="1919099" y="3383275"/>
                  <a:pt x="1601767" y="3777750"/>
                </a:cubicBezTo>
                <a:cubicBezTo>
                  <a:pt x="1264553" y="4196882"/>
                  <a:pt x="993351" y="4655780"/>
                  <a:pt x="757141" y="5137741"/>
                </a:cubicBezTo>
                <a:cubicBezTo>
                  <a:pt x="452535" y="5760474"/>
                  <a:pt x="214737" y="6408657"/>
                  <a:pt x="9545" y="7069565"/>
                </a:cubicBezTo>
                <a:cubicBezTo>
                  <a:pt x="5566" y="7081495"/>
                  <a:pt x="3976" y="7094221"/>
                  <a:pt x="0" y="7110923"/>
                </a:cubicBezTo>
                <a:cubicBezTo>
                  <a:pt x="1272506" y="7102173"/>
                  <a:pt x="2541036" y="7094221"/>
                  <a:pt x="3809564" y="7087062"/>
                </a:cubicBezTo>
                <a:cubicBezTo>
                  <a:pt x="3819109" y="7043319"/>
                  <a:pt x="3827856" y="7002759"/>
                  <a:pt x="3835810" y="6962993"/>
                </a:cubicBezTo>
                <a:cubicBezTo>
                  <a:pt x="3932042" y="6487393"/>
                  <a:pt x="4044184" y="6015771"/>
                  <a:pt x="4186545" y="5551306"/>
                </a:cubicBezTo>
                <a:cubicBezTo>
                  <a:pt x="4315386" y="5129790"/>
                  <a:pt x="4467292" y="4717021"/>
                  <a:pt x="4674074" y="4326520"/>
                </a:cubicBezTo>
                <a:cubicBezTo>
                  <a:pt x="4815639" y="4057703"/>
                  <a:pt x="4980270" y="3806384"/>
                  <a:pt x="5196597" y="3590851"/>
                </a:cubicBezTo>
                <a:cubicBezTo>
                  <a:pt x="5499612" y="3288633"/>
                  <a:pt x="5863071" y="3130365"/>
                  <a:pt x="6292541" y="3125593"/>
                </a:cubicBezTo>
                <a:cubicBezTo>
                  <a:pt x="6527954" y="3123208"/>
                  <a:pt x="6759391" y="3159790"/>
                  <a:pt x="6988442" y="3209895"/>
                </a:cubicBezTo>
                <a:cubicBezTo>
                  <a:pt x="7304183" y="3278292"/>
                  <a:pt x="7619924" y="3350667"/>
                  <a:pt x="7937255" y="3414293"/>
                </a:cubicBezTo>
                <a:cubicBezTo>
                  <a:pt x="8105065" y="3447696"/>
                  <a:pt x="8277651" y="3448490"/>
                  <a:pt x="8447847" y="3425428"/>
                </a:cubicBezTo>
                <a:cubicBezTo>
                  <a:pt x="8756430" y="3384071"/>
                  <a:pt x="9008546" y="3236938"/>
                  <a:pt x="9212943" y="3004706"/>
                </a:cubicBezTo>
                <a:cubicBezTo>
                  <a:pt x="9420520" y="2769291"/>
                  <a:pt x="9558906" y="2492521"/>
                  <a:pt x="9673430" y="2203821"/>
                </a:cubicBezTo>
                <a:cubicBezTo>
                  <a:pt x="9804658" y="1873766"/>
                  <a:pt x="9902481" y="1532573"/>
                  <a:pt x="9974060" y="1185817"/>
                </a:cubicBezTo>
                <a:cubicBezTo>
                  <a:pt x="10036891" y="882006"/>
                  <a:pt x="10088586" y="575013"/>
                  <a:pt x="10144258" y="269611"/>
                </a:cubicBezTo>
                <a:cubicBezTo>
                  <a:pt x="10157778" y="195647"/>
                  <a:pt x="10169707" y="121683"/>
                  <a:pt x="10182433" y="47720"/>
                </a:cubicBezTo>
                <a:cubicBezTo>
                  <a:pt x="10182433" y="31812"/>
                  <a:pt x="10182433" y="15907"/>
                  <a:pt x="10182433" y="0"/>
                </a:cubicBezTo>
                <a:cubicBezTo>
                  <a:pt x="10140280" y="0"/>
                  <a:pt x="10097334" y="0"/>
                  <a:pt x="10055183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0264131-8558-44A1-A429-9B31719BEC7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1957224">
            <a:off x="8351974" y="-306554"/>
            <a:ext cx="3364723" cy="1983418"/>
          </a:xfrm>
          <a:custGeom>
            <a:avLst/>
            <a:gdLst>
              <a:gd name="connsiteX0" fmla="*/ 0 w 3364723"/>
              <a:gd name="connsiteY0" fmla="*/ 1976439 h 1983418"/>
              <a:gd name="connsiteX1" fmla="*/ 23564 w 3364723"/>
              <a:gd name="connsiteY1" fmla="*/ 1972851 h 1983418"/>
              <a:gd name="connsiteX2" fmla="*/ 5801 w 3364723"/>
              <a:gd name="connsiteY2" fmla="*/ 1983418 h 1983418"/>
              <a:gd name="connsiteX3" fmla="*/ 0 w 3364723"/>
              <a:gd name="connsiteY3" fmla="*/ 1976439 h 1983418"/>
              <a:gd name="connsiteX4" fmla="*/ 1621033 w 3364723"/>
              <a:gd name="connsiteY4" fmla="*/ 481880 h 1983418"/>
              <a:gd name="connsiteX5" fmla="*/ 1650927 w 3364723"/>
              <a:gd name="connsiteY5" fmla="*/ 465421 h 1983418"/>
              <a:gd name="connsiteX6" fmla="*/ 3355076 w 3364723"/>
              <a:gd name="connsiteY6" fmla="*/ 155 h 1983418"/>
              <a:gd name="connsiteX7" fmla="*/ 3364408 w 3364723"/>
              <a:gd name="connsiteY7" fmla="*/ 2202 h 1983418"/>
              <a:gd name="connsiteX8" fmla="*/ 3363762 w 3364723"/>
              <a:gd name="connsiteY8" fmla="*/ 19988 h 1983418"/>
              <a:gd name="connsiteX9" fmla="*/ 2874466 w 3364723"/>
              <a:gd name="connsiteY9" fmla="*/ 857024 h 1983418"/>
              <a:gd name="connsiteX10" fmla="*/ 2427366 w 3364723"/>
              <a:gd name="connsiteY10" fmla="*/ 1156543 h 1983418"/>
              <a:gd name="connsiteX11" fmla="*/ 1697363 w 3364723"/>
              <a:gd name="connsiteY11" fmla="*/ 1490126 h 1983418"/>
              <a:gd name="connsiteX12" fmla="*/ 1160121 w 3364723"/>
              <a:gd name="connsiteY12" fmla="*/ 1650889 h 1983418"/>
              <a:gd name="connsiteX13" fmla="*/ 32880 w 3364723"/>
              <a:gd name="connsiteY13" fmla="*/ 1971433 h 1983418"/>
              <a:gd name="connsiteX14" fmla="*/ 23564 w 3364723"/>
              <a:gd name="connsiteY14" fmla="*/ 1972851 h 1983418"/>
              <a:gd name="connsiteX15" fmla="*/ 331495 w 3364723"/>
              <a:gd name="connsiteY15" fmla="*/ 1789664 h 1983418"/>
              <a:gd name="connsiteX16" fmla="*/ 651729 w 3364723"/>
              <a:gd name="connsiteY16" fmla="*/ 1587379 h 1983418"/>
              <a:gd name="connsiteX17" fmla="*/ 1599844 w 3364723"/>
              <a:gd name="connsiteY17" fmla="*/ 508807 h 1983418"/>
              <a:gd name="connsiteX18" fmla="*/ 1621033 w 3364723"/>
              <a:gd name="connsiteY18" fmla="*/ 481880 h 19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64723" h="1983418">
                <a:moveTo>
                  <a:pt x="0" y="1976439"/>
                </a:moveTo>
                <a:lnTo>
                  <a:pt x="23564" y="1972851"/>
                </a:lnTo>
                <a:lnTo>
                  <a:pt x="5801" y="1983418"/>
                </a:lnTo>
                <a:cubicBezTo>
                  <a:pt x="3980" y="1980573"/>
                  <a:pt x="1214" y="1978335"/>
                  <a:pt x="0" y="1976439"/>
                </a:cubicBezTo>
                <a:close/>
                <a:moveTo>
                  <a:pt x="1621033" y="481880"/>
                </a:moveTo>
                <a:cubicBezTo>
                  <a:pt x="1630315" y="473936"/>
                  <a:pt x="1641047" y="467735"/>
                  <a:pt x="1650927" y="465421"/>
                </a:cubicBezTo>
                <a:cubicBezTo>
                  <a:pt x="2219003" y="308980"/>
                  <a:pt x="2786736" y="154093"/>
                  <a:pt x="3355076" y="155"/>
                </a:cubicBezTo>
                <a:cubicBezTo>
                  <a:pt x="3356026" y="-452"/>
                  <a:pt x="3358189" y="837"/>
                  <a:pt x="3364408" y="2202"/>
                </a:cubicBezTo>
                <a:cubicBezTo>
                  <a:pt x="3363990" y="7815"/>
                  <a:pt x="3365735" y="14718"/>
                  <a:pt x="3363762" y="19988"/>
                </a:cubicBezTo>
                <a:cubicBezTo>
                  <a:pt x="3264185" y="336300"/>
                  <a:pt x="3127859" y="630698"/>
                  <a:pt x="2874466" y="857024"/>
                </a:cubicBezTo>
                <a:cubicBezTo>
                  <a:pt x="2738897" y="977202"/>
                  <a:pt x="2589027" y="1077132"/>
                  <a:pt x="2427366" y="1156543"/>
                </a:cubicBezTo>
                <a:cubicBezTo>
                  <a:pt x="2186635" y="1273199"/>
                  <a:pt x="1944957" y="1390461"/>
                  <a:pt x="1697363" y="1490126"/>
                </a:cubicBezTo>
                <a:cubicBezTo>
                  <a:pt x="1524968" y="1559035"/>
                  <a:pt x="1339984" y="1599917"/>
                  <a:pt x="1160121" y="1650889"/>
                </a:cubicBezTo>
                <a:cubicBezTo>
                  <a:pt x="785293" y="1758483"/>
                  <a:pt x="408309" y="1864786"/>
                  <a:pt x="32880" y="1971433"/>
                </a:cubicBezTo>
                <a:lnTo>
                  <a:pt x="23564" y="1972851"/>
                </a:lnTo>
                <a:lnTo>
                  <a:pt x="331495" y="1789664"/>
                </a:lnTo>
                <a:cubicBezTo>
                  <a:pt x="440038" y="1724871"/>
                  <a:pt x="547670" y="1658657"/>
                  <a:pt x="651729" y="1587379"/>
                </a:cubicBezTo>
                <a:cubicBezTo>
                  <a:pt x="1057531" y="1308943"/>
                  <a:pt x="1393671" y="965511"/>
                  <a:pt x="1599844" y="508807"/>
                </a:cubicBezTo>
                <a:cubicBezTo>
                  <a:pt x="1603922" y="499515"/>
                  <a:pt x="1611752" y="489825"/>
                  <a:pt x="1621033" y="4818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4DB2B7A-C7D9-43A7-A10B-8EE0D98323B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 rot="3083416">
            <a:off x="5477134" y="-643935"/>
            <a:ext cx="2585713" cy="2917536"/>
          </a:xfrm>
          <a:custGeom>
            <a:avLst/>
            <a:gdLst>
              <a:gd name="connsiteX0" fmla="*/ 1028686 w 2585713"/>
              <a:gd name="connsiteY0" fmla="*/ 1371004 h 2917536"/>
              <a:gd name="connsiteX1" fmla="*/ 1251395 w 2585713"/>
              <a:gd name="connsiteY1" fmla="*/ 1098383 h 2917536"/>
              <a:gd name="connsiteX2" fmla="*/ 1738023 w 2585713"/>
              <a:gd name="connsiteY2" fmla="*/ 677101 h 2917536"/>
              <a:gd name="connsiteX3" fmla="*/ 2585713 w 2585713"/>
              <a:gd name="connsiteY3" fmla="*/ 0 h 2917536"/>
              <a:gd name="connsiteX4" fmla="*/ 1723626 w 2585713"/>
              <a:gd name="connsiteY4" fmla="*/ 1229099 h 2917536"/>
              <a:gd name="connsiteX5" fmla="*/ 1521668 w 2585713"/>
              <a:gd name="connsiteY5" fmla="*/ 1577732 h 2917536"/>
              <a:gd name="connsiteX6" fmla="*/ 0 w 2585713"/>
              <a:gd name="connsiteY6" fmla="*/ 2917536 h 2917536"/>
              <a:gd name="connsiteX7" fmla="*/ 434006 w 2585713"/>
              <a:gd name="connsiteY7" fmla="*/ 2193689 h 2917536"/>
              <a:gd name="connsiteX8" fmla="*/ 1028686 w 2585713"/>
              <a:gd name="connsiteY8" fmla="*/ 1371004 h 29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713" h="2917536">
                <a:moveTo>
                  <a:pt x="1028686" y="1371004"/>
                </a:moveTo>
                <a:cubicBezTo>
                  <a:pt x="1099300" y="1280228"/>
                  <a:pt x="1173009" y="1189432"/>
                  <a:pt x="1251395" y="1098383"/>
                </a:cubicBezTo>
                <a:cubicBezTo>
                  <a:pt x="1478264" y="825901"/>
                  <a:pt x="1515637" y="860166"/>
                  <a:pt x="1738023" y="677101"/>
                </a:cubicBezTo>
                <a:cubicBezTo>
                  <a:pt x="1960410" y="494037"/>
                  <a:pt x="2313040" y="204218"/>
                  <a:pt x="2585713" y="0"/>
                </a:cubicBezTo>
                <a:cubicBezTo>
                  <a:pt x="1967705" y="648217"/>
                  <a:pt x="1939714" y="665447"/>
                  <a:pt x="1723626" y="1229099"/>
                </a:cubicBezTo>
                <a:cubicBezTo>
                  <a:pt x="1639444" y="1448679"/>
                  <a:pt x="1622496" y="1487648"/>
                  <a:pt x="1521668" y="1577732"/>
                </a:cubicBezTo>
                <a:cubicBezTo>
                  <a:pt x="1219887" y="1847356"/>
                  <a:pt x="243013" y="2681569"/>
                  <a:pt x="0" y="2917536"/>
                </a:cubicBezTo>
                <a:cubicBezTo>
                  <a:pt x="69606" y="2798262"/>
                  <a:pt x="225441" y="2496881"/>
                  <a:pt x="434006" y="2193689"/>
                </a:cubicBezTo>
                <a:cubicBezTo>
                  <a:pt x="632858" y="1915473"/>
                  <a:pt x="816843" y="1643332"/>
                  <a:pt x="1028686" y="13710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E4E5D32-52AF-4477-AFC5-BBA2A5FAF7BF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60321" y="2568780"/>
            <a:ext cx="4264908" cy="2005586"/>
          </a:xfrm>
          <a:custGeom>
            <a:avLst/>
            <a:gdLst>
              <a:gd name="connsiteX0" fmla="*/ 1202142 w 4264908"/>
              <a:gd name="connsiteY0" fmla="*/ 788 h 2005586"/>
              <a:gd name="connsiteX1" fmla="*/ 1885383 w 4264908"/>
              <a:gd name="connsiteY1" fmla="*/ 60444 h 2005586"/>
              <a:gd name="connsiteX2" fmla="*/ 2529229 w 4264908"/>
              <a:gd name="connsiteY2" fmla="*/ 114474 h 2005586"/>
              <a:gd name="connsiteX3" fmla="*/ 3212470 w 4264908"/>
              <a:gd name="connsiteY3" fmla="*/ 173006 h 2005586"/>
              <a:gd name="connsiteX4" fmla="*/ 3850687 w 4264908"/>
              <a:gd name="connsiteY4" fmla="*/ 225908 h 2005586"/>
              <a:gd name="connsiteX5" fmla="*/ 4264908 w 4264908"/>
              <a:gd name="connsiteY5" fmla="*/ 264178 h 2005586"/>
              <a:gd name="connsiteX6" fmla="*/ 4169230 w 4264908"/>
              <a:gd name="connsiteY6" fmla="*/ 471290 h 2005586"/>
              <a:gd name="connsiteX7" fmla="*/ 3577164 w 4264908"/>
              <a:gd name="connsiteY7" fmla="*/ 1961586 h 2005586"/>
              <a:gd name="connsiteX8" fmla="*/ 3514130 w 4264908"/>
              <a:gd name="connsiteY8" fmla="*/ 2005486 h 2005586"/>
              <a:gd name="connsiteX9" fmla="*/ 1748060 w 4264908"/>
              <a:gd name="connsiteY9" fmla="*/ 1951457 h 2005586"/>
              <a:gd name="connsiteX10" fmla="*/ 814937 w 4264908"/>
              <a:gd name="connsiteY10" fmla="*/ 1925568 h 2005586"/>
              <a:gd name="connsiteX11" fmla="*/ 0 w 4264908"/>
              <a:gd name="connsiteY11" fmla="*/ 1898552 h 2005586"/>
              <a:gd name="connsiteX12" fmla="*/ 15760 w 4264908"/>
              <a:gd name="connsiteY12" fmla="*/ 1858030 h 2005586"/>
              <a:gd name="connsiteX13" fmla="*/ 1100840 w 4264908"/>
              <a:gd name="connsiteY13" fmla="*/ 49187 h 2005586"/>
              <a:gd name="connsiteX14" fmla="*/ 1202142 w 4264908"/>
              <a:gd name="connsiteY14" fmla="*/ 788 h 20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4908" h="2005586">
                <a:moveTo>
                  <a:pt x="1202142" y="788"/>
                </a:moveTo>
                <a:cubicBezTo>
                  <a:pt x="1429516" y="22174"/>
                  <a:pt x="1656887" y="41309"/>
                  <a:pt x="1885383" y="60444"/>
                </a:cubicBezTo>
                <a:cubicBezTo>
                  <a:pt x="2100373" y="78455"/>
                  <a:pt x="2314239" y="96463"/>
                  <a:pt x="2529229" y="114474"/>
                </a:cubicBezTo>
                <a:cubicBezTo>
                  <a:pt x="2756600" y="133608"/>
                  <a:pt x="2983972" y="153868"/>
                  <a:pt x="3212470" y="173006"/>
                </a:cubicBezTo>
                <a:cubicBezTo>
                  <a:pt x="3425209" y="191013"/>
                  <a:pt x="3637948" y="207900"/>
                  <a:pt x="3850687" y="225908"/>
                </a:cubicBezTo>
                <a:cubicBezTo>
                  <a:pt x="3985759" y="238289"/>
                  <a:pt x="4120830" y="251797"/>
                  <a:pt x="4264908" y="264178"/>
                </a:cubicBezTo>
                <a:cubicBezTo>
                  <a:pt x="4231138" y="336218"/>
                  <a:pt x="4200746" y="403752"/>
                  <a:pt x="4169230" y="471290"/>
                </a:cubicBezTo>
                <a:cubicBezTo>
                  <a:pt x="3939607" y="955300"/>
                  <a:pt x="3731371" y="1447188"/>
                  <a:pt x="3577164" y="1961586"/>
                </a:cubicBezTo>
                <a:cubicBezTo>
                  <a:pt x="3565908" y="1998732"/>
                  <a:pt x="3550148" y="2006610"/>
                  <a:pt x="3514130" y="2005486"/>
                </a:cubicBezTo>
                <a:cubicBezTo>
                  <a:pt x="2925440" y="1986351"/>
                  <a:pt x="2336750" y="1968340"/>
                  <a:pt x="1748060" y="1951457"/>
                </a:cubicBezTo>
                <a:cubicBezTo>
                  <a:pt x="1437394" y="1942451"/>
                  <a:pt x="1125602" y="1934573"/>
                  <a:pt x="814937" y="1925568"/>
                </a:cubicBezTo>
                <a:cubicBezTo>
                  <a:pt x="544790" y="1917690"/>
                  <a:pt x="275774" y="1907557"/>
                  <a:pt x="0" y="1898552"/>
                </a:cubicBezTo>
                <a:cubicBezTo>
                  <a:pt x="5627" y="1883919"/>
                  <a:pt x="10130" y="1870414"/>
                  <a:pt x="15760" y="1858030"/>
                </a:cubicBezTo>
                <a:cubicBezTo>
                  <a:pt x="324173" y="1223192"/>
                  <a:pt x="678738" y="616491"/>
                  <a:pt x="1100840" y="49187"/>
                </a:cubicBezTo>
                <a:cubicBezTo>
                  <a:pt x="1128978" y="10918"/>
                  <a:pt x="1154867" y="-3715"/>
                  <a:pt x="1202142" y="7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949DD06-71B5-40BD-B75E-4E697EFEBD9D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2241258" y="832175"/>
            <a:ext cx="4526049" cy="1781909"/>
          </a:xfrm>
          <a:custGeom>
            <a:avLst/>
            <a:gdLst>
              <a:gd name="connsiteX0" fmla="*/ 2290884 w 4526049"/>
              <a:gd name="connsiteY0" fmla="*/ 27 h 1781909"/>
              <a:gd name="connsiteX1" fmla="*/ 2456067 w 4526049"/>
              <a:gd name="connsiteY1" fmla="*/ 18599 h 1781909"/>
              <a:gd name="connsiteX2" fmla="*/ 3882205 w 4526049"/>
              <a:gd name="connsiteY2" fmla="*/ 240343 h 1781909"/>
              <a:gd name="connsiteX3" fmla="*/ 4482153 w 4526049"/>
              <a:gd name="connsiteY3" fmla="*/ 332642 h 1781909"/>
              <a:gd name="connsiteX4" fmla="*/ 4526049 w 4526049"/>
              <a:gd name="connsiteY4" fmla="*/ 345023 h 1781909"/>
              <a:gd name="connsiteX5" fmla="*/ 4407861 w 4526049"/>
              <a:gd name="connsiteY5" fmla="*/ 430568 h 1781909"/>
              <a:gd name="connsiteX6" fmla="*/ 3559156 w 4526049"/>
              <a:gd name="connsiteY6" fmla="*/ 1130693 h 1781909"/>
              <a:gd name="connsiteX7" fmla="*/ 3103286 w 4526049"/>
              <a:gd name="connsiteY7" fmla="*/ 1741896 h 1781909"/>
              <a:gd name="connsiteX8" fmla="*/ 3027874 w 4526049"/>
              <a:gd name="connsiteY8" fmla="*/ 1781293 h 1781909"/>
              <a:gd name="connsiteX9" fmla="*/ 1802090 w 4526049"/>
              <a:gd name="connsiteY9" fmla="*/ 1673235 h 1781909"/>
              <a:gd name="connsiteX10" fmla="*/ 821692 w 4526049"/>
              <a:gd name="connsiteY10" fmla="*/ 1589941 h 1781909"/>
              <a:gd name="connsiteX11" fmla="*/ 11257 w 4526049"/>
              <a:gd name="connsiteY11" fmla="*/ 1519028 h 1781909"/>
              <a:gd name="connsiteX12" fmla="*/ 0 w 4526049"/>
              <a:gd name="connsiteY12" fmla="*/ 1504393 h 1781909"/>
              <a:gd name="connsiteX13" fmla="*/ 364695 w 4526049"/>
              <a:gd name="connsiteY13" fmla="*/ 1164463 h 1781909"/>
              <a:gd name="connsiteX14" fmla="*/ 1805469 w 4526049"/>
              <a:gd name="connsiteY14" fmla="*/ 181811 h 1781909"/>
              <a:gd name="connsiteX15" fmla="*/ 2127391 w 4526049"/>
              <a:gd name="connsiteY15" fmla="*/ 35482 h 1781909"/>
              <a:gd name="connsiteX16" fmla="*/ 2290884 w 4526049"/>
              <a:gd name="connsiteY16" fmla="*/ 27 h 178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6049" h="1781909">
                <a:moveTo>
                  <a:pt x="2290884" y="27"/>
                </a:moveTo>
                <a:cubicBezTo>
                  <a:pt x="2345476" y="589"/>
                  <a:pt x="2400349" y="10157"/>
                  <a:pt x="2456067" y="18599"/>
                </a:cubicBezTo>
                <a:cubicBezTo>
                  <a:pt x="2931068" y="92887"/>
                  <a:pt x="3407200" y="167179"/>
                  <a:pt x="3882205" y="240343"/>
                </a:cubicBezTo>
                <a:cubicBezTo>
                  <a:pt x="4081436" y="271859"/>
                  <a:pt x="4281795" y="301123"/>
                  <a:pt x="4482153" y="332642"/>
                </a:cubicBezTo>
                <a:cubicBezTo>
                  <a:pt x="4494534" y="334894"/>
                  <a:pt x="4506914" y="339396"/>
                  <a:pt x="4526049" y="345023"/>
                </a:cubicBezTo>
                <a:cubicBezTo>
                  <a:pt x="4483277" y="376539"/>
                  <a:pt x="4446131" y="403555"/>
                  <a:pt x="4407861" y="430568"/>
                </a:cubicBezTo>
                <a:cubicBezTo>
                  <a:pt x="4108452" y="644435"/>
                  <a:pt x="3812416" y="861676"/>
                  <a:pt x="3559156" y="1130693"/>
                </a:cubicBezTo>
                <a:cubicBezTo>
                  <a:pt x="3383563" y="1317543"/>
                  <a:pt x="3229356" y="1519028"/>
                  <a:pt x="3103286" y="1741896"/>
                </a:cubicBezTo>
                <a:cubicBezTo>
                  <a:pt x="3085278" y="1774539"/>
                  <a:pt x="3065016" y="1784669"/>
                  <a:pt x="3027874" y="1781293"/>
                </a:cubicBezTo>
                <a:cubicBezTo>
                  <a:pt x="2619279" y="1744148"/>
                  <a:pt x="2210685" y="1708129"/>
                  <a:pt x="1802090" y="1673235"/>
                </a:cubicBezTo>
                <a:cubicBezTo>
                  <a:pt x="1475665" y="1645094"/>
                  <a:pt x="1148117" y="1618078"/>
                  <a:pt x="821692" y="1589941"/>
                </a:cubicBezTo>
                <a:cubicBezTo>
                  <a:pt x="551545" y="1566303"/>
                  <a:pt x="281401" y="1542666"/>
                  <a:pt x="11257" y="1519028"/>
                </a:cubicBezTo>
                <a:cubicBezTo>
                  <a:pt x="6754" y="1514525"/>
                  <a:pt x="3376" y="1508895"/>
                  <a:pt x="0" y="1504393"/>
                </a:cubicBezTo>
                <a:cubicBezTo>
                  <a:pt x="121564" y="1390707"/>
                  <a:pt x="238628" y="1272519"/>
                  <a:pt x="364695" y="1164463"/>
                </a:cubicBezTo>
                <a:cubicBezTo>
                  <a:pt x="808184" y="782882"/>
                  <a:pt x="1284313" y="448579"/>
                  <a:pt x="1805469" y="181811"/>
                </a:cubicBezTo>
                <a:cubicBezTo>
                  <a:pt x="1910149" y="127782"/>
                  <a:pt x="2021583" y="88388"/>
                  <a:pt x="2127391" y="35482"/>
                </a:cubicBezTo>
                <a:cubicBezTo>
                  <a:pt x="2181982" y="7906"/>
                  <a:pt x="2236293" y="-536"/>
                  <a:pt x="2290884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45832D5-2D0B-4D37-A7BD-2A9BABE74D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44" y="4774523"/>
            <a:ext cx="4372966" cy="1921503"/>
          </a:xfrm>
          <a:custGeom>
            <a:avLst/>
            <a:gdLst>
              <a:gd name="connsiteX0" fmla="*/ 768786 w 4372966"/>
              <a:gd name="connsiteY0" fmla="*/ 102 h 1921503"/>
              <a:gd name="connsiteX1" fmla="*/ 1904519 w 4372966"/>
              <a:gd name="connsiteY1" fmla="*/ 39496 h 1921503"/>
              <a:gd name="connsiteX2" fmla="*/ 3406073 w 4372966"/>
              <a:gd name="connsiteY2" fmla="*/ 90150 h 1921503"/>
              <a:gd name="connsiteX3" fmla="*/ 4372966 w 4372966"/>
              <a:gd name="connsiteY3" fmla="*/ 123917 h 1921503"/>
              <a:gd name="connsiteX4" fmla="*/ 4003769 w 4372966"/>
              <a:gd name="connsiteY4" fmla="*/ 1885485 h 1921503"/>
              <a:gd name="connsiteX5" fmla="*/ 0 w 4372966"/>
              <a:gd name="connsiteY5" fmla="*/ 1921503 h 1921503"/>
              <a:gd name="connsiteX6" fmla="*/ 61908 w 4372966"/>
              <a:gd name="connsiteY6" fmla="*/ 1730151 h 1921503"/>
              <a:gd name="connsiteX7" fmla="*/ 513275 w 4372966"/>
              <a:gd name="connsiteY7" fmla="*/ 454845 h 1921503"/>
              <a:gd name="connsiteX8" fmla="*/ 700125 w 4372966"/>
              <a:gd name="connsiteY8" fmla="*/ 40624 h 1921503"/>
              <a:gd name="connsiteX9" fmla="*/ 768786 w 4372966"/>
              <a:gd name="connsiteY9" fmla="*/ 102 h 192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2966" h="1921503">
                <a:moveTo>
                  <a:pt x="768786" y="102"/>
                </a:moveTo>
                <a:cubicBezTo>
                  <a:pt x="1146989" y="13607"/>
                  <a:pt x="1526319" y="27115"/>
                  <a:pt x="1904519" y="39496"/>
                </a:cubicBezTo>
                <a:cubicBezTo>
                  <a:pt x="2405413" y="56380"/>
                  <a:pt x="2905182" y="73267"/>
                  <a:pt x="3406073" y="90150"/>
                </a:cubicBezTo>
                <a:cubicBezTo>
                  <a:pt x="3726871" y="101404"/>
                  <a:pt x="4046541" y="112661"/>
                  <a:pt x="4372966" y="123917"/>
                </a:cubicBezTo>
                <a:cubicBezTo>
                  <a:pt x="4217635" y="704729"/>
                  <a:pt x="4079184" y="1284414"/>
                  <a:pt x="4003769" y="1885485"/>
                </a:cubicBezTo>
                <a:cubicBezTo>
                  <a:pt x="2668805" y="1897866"/>
                  <a:pt x="1339466" y="1910247"/>
                  <a:pt x="0" y="1921503"/>
                </a:cubicBezTo>
                <a:cubicBezTo>
                  <a:pt x="22514" y="1853969"/>
                  <a:pt x="40521" y="1792058"/>
                  <a:pt x="61908" y="1730151"/>
                </a:cubicBezTo>
                <a:cubicBezTo>
                  <a:pt x="211612" y="1304673"/>
                  <a:pt x="357941" y="878071"/>
                  <a:pt x="513275" y="454845"/>
                </a:cubicBezTo>
                <a:cubicBezTo>
                  <a:pt x="565053" y="313019"/>
                  <a:pt x="639341" y="179071"/>
                  <a:pt x="700125" y="40624"/>
                </a:cubicBezTo>
                <a:cubicBezTo>
                  <a:pt x="714757" y="6853"/>
                  <a:pt x="733892" y="-1025"/>
                  <a:pt x="768786" y="1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4AEA74A-4E83-4984-9943-8A3633367603}"/>
              </a:ext>
            </a:extLst>
          </p:cNvPr>
          <p:cNvSpPr/>
          <p:nvPr/>
        </p:nvSpPr>
        <p:spPr>
          <a:xfrm>
            <a:off x="0" y="1"/>
            <a:ext cx="12200585" cy="6978996"/>
          </a:xfrm>
          <a:custGeom>
            <a:avLst/>
            <a:gdLst>
              <a:gd name="connsiteX0" fmla="*/ 4359641 w 12200585"/>
              <a:gd name="connsiteY0" fmla="*/ 6093827 h 6978996"/>
              <a:gd name="connsiteX1" fmla="*/ 4258337 w 12200585"/>
              <a:gd name="connsiteY1" fmla="*/ 6562080 h 6978996"/>
              <a:gd name="connsiteX2" fmla="*/ 4521727 w 12200585"/>
              <a:gd name="connsiteY2" fmla="*/ 6598099 h 6978996"/>
              <a:gd name="connsiteX3" fmla="*/ 4626409 w 12200585"/>
              <a:gd name="connsiteY3" fmla="*/ 6143353 h 6978996"/>
              <a:gd name="connsiteX4" fmla="*/ 4359641 w 12200585"/>
              <a:gd name="connsiteY4" fmla="*/ 6093827 h 6978996"/>
              <a:gd name="connsiteX5" fmla="*/ 4580259 w 12200585"/>
              <a:gd name="connsiteY5" fmla="*/ 5218110 h 6978996"/>
              <a:gd name="connsiteX6" fmla="*/ 4435057 w 12200585"/>
              <a:gd name="connsiteY6" fmla="*/ 5774156 h 6978996"/>
              <a:gd name="connsiteX7" fmla="*/ 4705200 w 12200585"/>
              <a:gd name="connsiteY7" fmla="*/ 5824810 h 6978996"/>
              <a:gd name="connsiteX8" fmla="*/ 4844775 w 12200585"/>
              <a:gd name="connsiteY8" fmla="*/ 5309284 h 6978996"/>
              <a:gd name="connsiteX9" fmla="*/ 4580259 w 12200585"/>
              <a:gd name="connsiteY9" fmla="*/ 5218110 h 6978996"/>
              <a:gd name="connsiteX10" fmla="*/ 806114 w 12200585"/>
              <a:gd name="connsiteY10" fmla="*/ 4739730 h 6978996"/>
              <a:gd name="connsiteX11" fmla="*/ 747582 w 12200585"/>
              <a:gd name="connsiteY11" fmla="*/ 4776872 h 6978996"/>
              <a:gd name="connsiteX12" fmla="*/ 537095 w 12200585"/>
              <a:gd name="connsiteY12" fmla="*/ 5241747 h 6978996"/>
              <a:gd name="connsiteX13" fmla="*/ 130752 w 12200585"/>
              <a:gd name="connsiteY13" fmla="*/ 6389862 h 6978996"/>
              <a:gd name="connsiteX14" fmla="*/ 17066 w 12200585"/>
              <a:gd name="connsiteY14" fmla="*/ 6733171 h 6978996"/>
              <a:gd name="connsiteX15" fmla="*/ 4093997 w 12200585"/>
              <a:gd name="connsiteY15" fmla="*/ 6697152 h 6978996"/>
              <a:gd name="connsiteX16" fmla="*/ 4265090 w 12200585"/>
              <a:gd name="connsiteY16" fmla="*/ 5774156 h 6978996"/>
              <a:gd name="connsiteX17" fmla="*/ 4483456 w 12200585"/>
              <a:gd name="connsiteY17" fmla="*/ 4865796 h 6978996"/>
              <a:gd name="connsiteX18" fmla="*/ 3904899 w 12200585"/>
              <a:gd name="connsiteY18" fmla="*/ 4844410 h 6978996"/>
              <a:gd name="connsiteX19" fmla="*/ 2380832 w 12200585"/>
              <a:gd name="connsiteY19" fmla="*/ 4792632 h 6978996"/>
              <a:gd name="connsiteX20" fmla="*/ 806114 w 12200585"/>
              <a:gd name="connsiteY20" fmla="*/ 4739730 h 6978996"/>
              <a:gd name="connsiteX21" fmla="*/ 384015 w 12200585"/>
              <a:gd name="connsiteY21" fmla="*/ 4686824 h 6978996"/>
              <a:gd name="connsiteX22" fmla="*/ 211797 w 12200585"/>
              <a:gd name="connsiteY22" fmla="*/ 5088664 h 6978996"/>
              <a:gd name="connsiteX23" fmla="*/ 396396 w 12200585"/>
              <a:gd name="connsiteY23" fmla="*/ 5155078 h 6978996"/>
              <a:gd name="connsiteX24" fmla="*/ 573113 w 12200585"/>
              <a:gd name="connsiteY24" fmla="*/ 4754362 h 6978996"/>
              <a:gd name="connsiteX25" fmla="*/ 384015 w 12200585"/>
              <a:gd name="connsiteY25" fmla="*/ 4686824 h 6978996"/>
              <a:gd name="connsiteX26" fmla="*/ 4843651 w 12200585"/>
              <a:gd name="connsiteY26" fmla="*/ 4351398 h 6978996"/>
              <a:gd name="connsiteX27" fmla="*/ 4695071 w 12200585"/>
              <a:gd name="connsiteY27" fmla="*/ 4814018 h 6978996"/>
              <a:gd name="connsiteX28" fmla="*/ 4964088 w 12200585"/>
              <a:gd name="connsiteY28" fmla="*/ 4902942 h 6978996"/>
              <a:gd name="connsiteX29" fmla="*/ 5113795 w 12200585"/>
              <a:gd name="connsiteY29" fmla="*/ 4440318 h 6978996"/>
              <a:gd name="connsiteX30" fmla="*/ 4843651 w 12200585"/>
              <a:gd name="connsiteY30" fmla="*/ 4351398 h 6978996"/>
              <a:gd name="connsiteX31" fmla="*/ 768969 w 12200585"/>
              <a:gd name="connsiteY31" fmla="*/ 3893277 h 6978996"/>
              <a:gd name="connsiteX32" fmla="*/ 556230 w 12200585"/>
              <a:gd name="connsiteY32" fmla="*/ 4313125 h 6978996"/>
              <a:gd name="connsiteX33" fmla="*/ 748710 w 12200585"/>
              <a:gd name="connsiteY33" fmla="*/ 4385165 h 6978996"/>
              <a:gd name="connsiteX34" fmla="*/ 968202 w 12200585"/>
              <a:gd name="connsiteY34" fmla="*/ 3961938 h 6978996"/>
              <a:gd name="connsiteX35" fmla="*/ 768969 w 12200585"/>
              <a:gd name="connsiteY35" fmla="*/ 3893277 h 6978996"/>
              <a:gd name="connsiteX36" fmla="*/ 5164446 w 12200585"/>
              <a:gd name="connsiteY36" fmla="*/ 3503817 h 6978996"/>
              <a:gd name="connsiteX37" fmla="*/ 4993356 w 12200585"/>
              <a:gd name="connsiteY37" fmla="*/ 3930422 h 6978996"/>
              <a:gd name="connsiteX38" fmla="*/ 5266877 w 12200585"/>
              <a:gd name="connsiteY38" fmla="*/ 4015968 h 6978996"/>
              <a:gd name="connsiteX39" fmla="*/ 5443595 w 12200585"/>
              <a:gd name="connsiteY39" fmla="*/ 3580357 h 6978996"/>
              <a:gd name="connsiteX40" fmla="*/ 5164446 w 12200585"/>
              <a:gd name="connsiteY40" fmla="*/ 3503817 h 6978996"/>
              <a:gd name="connsiteX41" fmla="*/ 1216115 w 12200585"/>
              <a:gd name="connsiteY41" fmla="*/ 3151363 h 6978996"/>
              <a:gd name="connsiteX42" fmla="*/ 1197825 w 12200585"/>
              <a:gd name="connsiteY42" fmla="*/ 3160509 h 6978996"/>
              <a:gd name="connsiteX43" fmla="*/ 943437 w 12200585"/>
              <a:gd name="connsiteY43" fmla="*/ 3575858 h 6978996"/>
              <a:gd name="connsiteX44" fmla="*/ 1148298 w 12200585"/>
              <a:gd name="connsiteY44" fmla="*/ 3643392 h 6978996"/>
              <a:gd name="connsiteX45" fmla="*/ 1416191 w 12200585"/>
              <a:gd name="connsiteY45" fmla="*/ 3208909 h 6978996"/>
              <a:gd name="connsiteX46" fmla="*/ 1239470 w 12200585"/>
              <a:gd name="connsiteY46" fmla="*/ 3151504 h 6978996"/>
              <a:gd name="connsiteX47" fmla="*/ 1216115 w 12200585"/>
              <a:gd name="connsiteY47" fmla="*/ 3151363 h 6978996"/>
              <a:gd name="connsiteX48" fmla="*/ 5539273 w 12200585"/>
              <a:gd name="connsiteY48" fmla="*/ 2814950 h 6978996"/>
              <a:gd name="connsiteX49" fmla="*/ 5487494 w 12200585"/>
              <a:gd name="connsiteY49" fmla="*/ 2832958 h 6978996"/>
              <a:gd name="connsiteX50" fmla="*/ 5306272 w 12200585"/>
              <a:gd name="connsiteY50" fmla="*/ 3184147 h 6978996"/>
              <a:gd name="connsiteX51" fmla="*/ 5559532 w 12200585"/>
              <a:gd name="connsiteY51" fmla="*/ 3251681 h 6978996"/>
              <a:gd name="connsiteX52" fmla="*/ 5601181 w 12200585"/>
              <a:gd name="connsiteY52" fmla="*/ 3230295 h 6978996"/>
              <a:gd name="connsiteX53" fmla="*/ 5783527 w 12200585"/>
              <a:gd name="connsiteY53" fmla="*/ 2879109 h 6978996"/>
              <a:gd name="connsiteX54" fmla="*/ 5539273 w 12200585"/>
              <a:gd name="connsiteY54" fmla="*/ 2814950 h 6978996"/>
              <a:gd name="connsiteX55" fmla="*/ 1675430 w 12200585"/>
              <a:gd name="connsiteY55" fmla="*/ 2540812 h 6978996"/>
              <a:gd name="connsiteX56" fmla="*/ 1586157 w 12200585"/>
              <a:gd name="connsiteY56" fmla="*/ 2593206 h 6978996"/>
              <a:gd name="connsiteX57" fmla="*/ 1431950 w 12200585"/>
              <a:gd name="connsiteY57" fmla="*/ 2808196 h 6978996"/>
              <a:gd name="connsiteX58" fmla="*/ 1617673 w 12200585"/>
              <a:gd name="connsiteY58" fmla="*/ 2864477 h 6978996"/>
              <a:gd name="connsiteX59" fmla="*/ 1660445 w 12200585"/>
              <a:gd name="connsiteY59" fmla="*/ 2856595 h 6978996"/>
              <a:gd name="connsiteX60" fmla="*/ 1857428 w 12200585"/>
              <a:gd name="connsiteY60" fmla="*/ 2593206 h 6978996"/>
              <a:gd name="connsiteX61" fmla="*/ 1714475 w 12200585"/>
              <a:gd name="connsiteY61" fmla="*/ 2551557 h 6978996"/>
              <a:gd name="connsiteX62" fmla="*/ 1675430 w 12200585"/>
              <a:gd name="connsiteY62" fmla="*/ 2540812 h 6978996"/>
              <a:gd name="connsiteX63" fmla="*/ 2126445 w 12200585"/>
              <a:gd name="connsiteY63" fmla="*/ 2527920 h 6978996"/>
              <a:gd name="connsiteX64" fmla="*/ 2056659 w 12200585"/>
              <a:gd name="connsiteY64" fmla="*/ 2559438 h 6978996"/>
              <a:gd name="connsiteX65" fmla="*/ 1234968 w 12200585"/>
              <a:gd name="connsiteY65" fmla="*/ 3839247 h 6978996"/>
              <a:gd name="connsiteX66" fmla="*/ 889408 w 12200585"/>
              <a:gd name="connsiteY66" fmla="*/ 4507856 h 6978996"/>
              <a:gd name="connsiteX67" fmla="*/ 1036864 w 12200585"/>
              <a:gd name="connsiteY67" fmla="*/ 4507856 h 6978996"/>
              <a:gd name="connsiteX68" fmla="*/ 2493393 w 12200585"/>
              <a:gd name="connsiteY68" fmla="*/ 4551752 h 6978996"/>
              <a:gd name="connsiteX69" fmla="*/ 3313958 w 12200585"/>
              <a:gd name="connsiteY69" fmla="*/ 4576517 h 6978996"/>
              <a:gd name="connsiteX70" fmla="*/ 4511597 w 12200585"/>
              <a:gd name="connsiteY70" fmla="*/ 4613660 h 6978996"/>
              <a:gd name="connsiteX71" fmla="*/ 4565626 w 12200585"/>
              <a:gd name="connsiteY71" fmla="*/ 4573139 h 6978996"/>
              <a:gd name="connsiteX72" fmla="*/ 4617404 w 12200585"/>
              <a:gd name="connsiteY72" fmla="*/ 4402048 h 6978996"/>
              <a:gd name="connsiteX73" fmla="*/ 5235358 w 12200585"/>
              <a:gd name="connsiteY73" fmla="*/ 2904998 h 6978996"/>
              <a:gd name="connsiteX74" fmla="*/ 5282633 w 12200585"/>
              <a:gd name="connsiteY74" fmla="*/ 2801442 h 6978996"/>
              <a:gd name="connsiteX75" fmla="*/ 5255620 w 12200585"/>
              <a:gd name="connsiteY75" fmla="*/ 2796939 h 6978996"/>
              <a:gd name="connsiteX76" fmla="*/ 4561123 w 12200585"/>
              <a:gd name="connsiteY76" fmla="*/ 2739534 h 6978996"/>
              <a:gd name="connsiteX77" fmla="*/ 3290320 w 12200585"/>
              <a:gd name="connsiteY77" fmla="*/ 2628100 h 6978996"/>
              <a:gd name="connsiteX78" fmla="*/ 2126445 w 12200585"/>
              <a:gd name="connsiteY78" fmla="*/ 2527920 h 6978996"/>
              <a:gd name="connsiteX79" fmla="*/ 5875827 w 12200585"/>
              <a:gd name="connsiteY79" fmla="*/ 2282541 h 6978996"/>
              <a:gd name="connsiteX80" fmla="*/ 5816170 w 12200585"/>
              <a:gd name="connsiteY80" fmla="*/ 2298297 h 6978996"/>
              <a:gd name="connsiteX81" fmla="*/ 5643952 w 12200585"/>
              <a:gd name="connsiteY81" fmla="*/ 2553809 h 6978996"/>
              <a:gd name="connsiteX82" fmla="*/ 5901715 w 12200585"/>
              <a:gd name="connsiteY82" fmla="*/ 2624722 h 6978996"/>
              <a:gd name="connsiteX83" fmla="*/ 5941113 w 12200585"/>
              <a:gd name="connsiteY83" fmla="*/ 2610089 h 6978996"/>
              <a:gd name="connsiteX84" fmla="*/ 6111079 w 12200585"/>
              <a:gd name="connsiteY84" fmla="*/ 2352326 h 6978996"/>
              <a:gd name="connsiteX85" fmla="*/ 5875827 w 12200585"/>
              <a:gd name="connsiteY85" fmla="*/ 2282541 h 6978996"/>
              <a:gd name="connsiteX86" fmla="*/ 2182303 w 12200585"/>
              <a:gd name="connsiteY86" fmla="*/ 1912497 h 6978996"/>
              <a:gd name="connsiteX87" fmla="*/ 2164718 w 12200585"/>
              <a:gd name="connsiteY87" fmla="*/ 1918970 h 6978996"/>
              <a:gd name="connsiteX88" fmla="*/ 1848423 w 12200585"/>
              <a:gd name="connsiteY88" fmla="*/ 2261151 h 6978996"/>
              <a:gd name="connsiteX89" fmla="*/ 2058910 w 12200585"/>
              <a:gd name="connsiteY89" fmla="*/ 2317432 h 6978996"/>
              <a:gd name="connsiteX90" fmla="*/ 2097180 w 12200585"/>
              <a:gd name="connsiteY90" fmla="*/ 2308427 h 6978996"/>
              <a:gd name="connsiteX91" fmla="*/ 2411224 w 12200585"/>
              <a:gd name="connsiteY91" fmla="*/ 1968497 h 6978996"/>
              <a:gd name="connsiteX92" fmla="*/ 2204112 w 12200585"/>
              <a:gd name="connsiteY92" fmla="*/ 1914468 h 6978996"/>
              <a:gd name="connsiteX93" fmla="*/ 2182303 w 12200585"/>
              <a:gd name="connsiteY93" fmla="*/ 1912497 h 6978996"/>
              <a:gd name="connsiteX94" fmla="*/ 6254029 w 12200585"/>
              <a:gd name="connsiteY94" fmla="*/ 1789525 h 6978996"/>
              <a:gd name="connsiteX95" fmla="*/ 6220262 w 12200585"/>
              <a:gd name="connsiteY95" fmla="*/ 1800782 h 6978996"/>
              <a:gd name="connsiteX96" fmla="*/ 6032285 w 12200585"/>
              <a:gd name="connsiteY96" fmla="*/ 2005640 h 6978996"/>
              <a:gd name="connsiteX97" fmla="*/ 6297929 w 12200585"/>
              <a:gd name="connsiteY97" fmla="*/ 2082183 h 6978996"/>
              <a:gd name="connsiteX98" fmla="*/ 6331696 w 12200585"/>
              <a:gd name="connsiteY98" fmla="*/ 2070926 h 6978996"/>
              <a:gd name="connsiteX99" fmla="*/ 6520797 w 12200585"/>
              <a:gd name="connsiteY99" fmla="*/ 1862690 h 6978996"/>
              <a:gd name="connsiteX100" fmla="*/ 6254029 w 12200585"/>
              <a:gd name="connsiteY100" fmla="*/ 1789525 h 6978996"/>
              <a:gd name="connsiteX101" fmla="*/ 6762238 w 12200585"/>
              <a:gd name="connsiteY101" fmla="*/ 1377273 h 6978996"/>
              <a:gd name="connsiteX102" fmla="*/ 6732409 w 12200585"/>
              <a:gd name="connsiteY102" fmla="*/ 1384310 h 6978996"/>
              <a:gd name="connsiteX103" fmla="*/ 6520797 w 12200585"/>
              <a:gd name="connsiteY103" fmla="*/ 1527260 h 6978996"/>
              <a:gd name="connsiteX104" fmla="*/ 6786438 w 12200585"/>
              <a:gd name="connsiteY104" fmla="*/ 1609430 h 6978996"/>
              <a:gd name="connsiteX105" fmla="*/ 6822457 w 12200585"/>
              <a:gd name="connsiteY105" fmla="*/ 1603800 h 6978996"/>
              <a:gd name="connsiteX106" fmla="*/ 7045328 w 12200585"/>
              <a:gd name="connsiteY106" fmla="*/ 1451844 h 6978996"/>
              <a:gd name="connsiteX107" fmla="*/ 6795444 w 12200585"/>
              <a:gd name="connsiteY107" fmla="*/ 1382058 h 6978996"/>
              <a:gd name="connsiteX108" fmla="*/ 6762238 w 12200585"/>
              <a:gd name="connsiteY108" fmla="*/ 1377273 h 6978996"/>
              <a:gd name="connsiteX109" fmla="*/ 2798712 w 12200585"/>
              <a:gd name="connsiteY109" fmla="*/ 1360813 h 6978996"/>
              <a:gd name="connsiteX110" fmla="*/ 2779297 w 12200585"/>
              <a:gd name="connsiteY110" fmla="*/ 1367426 h 6978996"/>
              <a:gd name="connsiteX111" fmla="*/ 2428107 w 12200585"/>
              <a:gd name="connsiteY111" fmla="*/ 1654453 h 6978996"/>
              <a:gd name="connsiteX112" fmla="*/ 2659981 w 12200585"/>
              <a:gd name="connsiteY112" fmla="*/ 1718612 h 6978996"/>
              <a:gd name="connsiteX113" fmla="*/ 2690373 w 12200585"/>
              <a:gd name="connsiteY113" fmla="*/ 1712986 h 6978996"/>
              <a:gd name="connsiteX114" fmla="*/ 3040435 w 12200585"/>
              <a:gd name="connsiteY114" fmla="*/ 1427082 h 6978996"/>
              <a:gd name="connsiteX115" fmla="*/ 2819818 w 12200585"/>
              <a:gd name="connsiteY115" fmla="*/ 1361796 h 6978996"/>
              <a:gd name="connsiteX116" fmla="*/ 2798712 w 12200585"/>
              <a:gd name="connsiteY116" fmla="*/ 1360813 h 6978996"/>
              <a:gd name="connsiteX117" fmla="*/ 11438553 w 12200585"/>
              <a:gd name="connsiteY117" fmla="*/ 1355042 h 6978996"/>
              <a:gd name="connsiteX118" fmla="*/ 11411537 w 12200585"/>
              <a:gd name="connsiteY118" fmla="*/ 1358421 h 6978996"/>
              <a:gd name="connsiteX119" fmla="*/ 11071604 w 12200585"/>
              <a:gd name="connsiteY119" fmla="*/ 1431585 h 6978996"/>
              <a:gd name="connsiteX120" fmla="*/ 11445307 w 12200585"/>
              <a:gd name="connsiteY120" fmla="*/ 1557652 h 6978996"/>
              <a:gd name="connsiteX121" fmla="*/ 11477947 w 12200585"/>
              <a:gd name="connsiteY121" fmla="*/ 1559903 h 6978996"/>
              <a:gd name="connsiteX122" fmla="*/ 11749218 w 12200585"/>
              <a:gd name="connsiteY122" fmla="*/ 1461974 h 6978996"/>
              <a:gd name="connsiteX123" fmla="*/ 11746967 w 12200585"/>
              <a:gd name="connsiteY123" fmla="*/ 1445090 h 6978996"/>
              <a:gd name="connsiteX124" fmla="*/ 11438553 w 12200585"/>
              <a:gd name="connsiteY124" fmla="*/ 1355042 h 6978996"/>
              <a:gd name="connsiteX125" fmla="*/ 10009037 w 12200585"/>
              <a:gd name="connsiteY125" fmla="*/ 1343785 h 6978996"/>
              <a:gd name="connsiteX126" fmla="*/ 10027048 w 12200585"/>
              <a:gd name="connsiteY126" fmla="*/ 1352791 h 6978996"/>
              <a:gd name="connsiteX127" fmla="*/ 10675394 w 12200585"/>
              <a:gd name="connsiteY127" fmla="*/ 1586916 h 6978996"/>
              <a:gd name="connsiteX128" fmla="*/ 11016451 w 12200585"/>
              <a:gd name="connsiteY128" fmla="*/ 1621810 h 6978996"/>
              <a:gd name="connsiteX129" fmla="*/ 10009037 w 12200585"/>
              <a:gd name="connsiteY129" fmla="*/ 1343785 h 6978996"/>
              <a:gd name="connsiteX130" fmla="*/ 7465738 w 12200585"/>
              <a:gd name="connsiteY130" fmla="*/ 1084723 h 6978996"/>
              <a:gd name="connsiteX131" fmla="*/ 7208541 w 12200585"/>
              <a:gd name="connsiteY131" fmla="*/ 1164817 h 6978996"/>
              <a:gd name="connsiteX132" fmla="*/ 7507949 w 12200585"/>
              <a:gd name="connsiteY132" fmla="*/ 1243608 h 6978996"/>
              <a:gd name="connsiteX133" fmla="*/ 7546222 w 12200585"/>
              <a:gd name="connsiteY133" fmla="*/ 1243608 h 6978996"/>
              <a:gd name="connsiteX134" fmla="*/ 7887279 w 12200585"/>
              <a:gd name="connsiteY134" fmla="*/ 1169319 h 6978996"/>
              <a:gd name="connsiteX135" fmla="*/ 7465738 w 12200585"/>
              <a:gd name="connsiteY135" fmla="*/ 1084723 h 6978996"/>
              <a:gd name="connsiteX136" fmla="*/ 8571643 w 12200585"/>
              <a:gd name="connsiteY136" fmla="*/ 1053383 h 6978996"/>
              <a:gd name="connsiteX137" fmla="*/ 9770409 w 12200585"/>
              <a:gd name="connsiteY137" fmla="*/ 1420328 h 6978996"/>
              <a:gd name="connsiteX138" fmla="*/ 9186222 w 12200585"/>
              <a:gd name="connsiteY138" fmla="*/ 1197460 h 6978996"/>
              <a:gd name="connsiteX139" fmla="*/ 8571643 w 12200585"/>
              <a:gd name="connsiteY139" fmla="*/ 1053383 h 6978996"/>
              <a:gd name="connsiteX140" fmla="*/ 7901911 w 12200585"/>
              <a:gd name="connsiteY140" fmla="*/ 1009483 h 6978996"/>
              <a:gd name="connsiteX141" fmla="*/ 7898533 w 12200585"/>
              <a:gd name="connsiteY141" fmla="*/ 1034248 h 6978996"/>
              <a:gd name="connsiteX142" fmla="*/ 8590778 w 12200585"/>
              <a:gd name="connsiteY142" fmla="*/ 1169319 h 6978996"/>
              <a:gd name="connsiteX143" fmla="*/ 8196819 w 12200585"/>
              <a:gd name="connsiteY143" fmla="*/ 1043250 h 6978996"/>
              <a:gd name="connsiteX144" fmla="*/ 7901911 w 12200585"/>
              <a:gd name="connsiteY144" fmla="*/ 1009483 h 6978996"/>
              <a:gd name="connsiteX145" fmla="*/ 3347724 w 12200585"/>
              <a:gd name="connsiteY145" fmla="*/ 993302 h 6978996"/>
              <a:gd name="connsiteX146" fmla="*/ 3326338 w 12200585"/>
              <a:gd name="connsiteY146" fmla="*/ 1000477 h 6978996"/>
              <a:gd name="connsiteX147" fmla="*/ 3065197 w 12200585"/>
              <a:gd name="connsiteY147" fmla="*/ 1158063 h 6978996"/>
              <a:gd name="connsiteX148" fmla="*/ 3306076 w 12200585"/>
              <a:gd name="connsiteY148" fmla="*/ 1227848 h 6978996"/>
              <a:gd name="connsiteX149" fmla="*/ 3348849 w 12200585"/>
              <a:gd name="connsiteY149" fmla="*/ 1223349 h 6978996"/>
              <a:gd name="connsiteX150" fmla="*/ 3621247 w 12200585"/>
              <a:gd name="connsiteY150" fmla="*/ 1062385 h 6978996"/>
              <a:gd name="connsiteX151" fmla="*/ 3369111 w 12200585"/>
              <a:gd name="connsiteY151" fmla="*/ 993723 h 6978996"/>
              <a:gd name="connsiteX152" fmla="*/ 3347724 w 12200585"/>
              <a:gd name="connsiteY152" fmla="*/ 993302 h 6978996"/>
              <a:gd name="connsiteX153" fmla="*/ 4533124 w 12200585"/>
              <a:gd name="connsiteY153" fmla="*/ 804059 h 6978996"/>
              <a:gd name="connsiteX154" fmla="*/ 4279723 w 12200585"/>
              <a:gd name="connsiteY154" fmla="*/ 860903 h 6978996"/>
              <a:gd name="connsiteX155" fmla="*/ 3431018 w 12200585"/>
              <a:gd name="connsiteY155" fmla="*/ 1331405 h 6978996"/>
              <a:gd name="connsiteX156" fmla="*/ 2290784 w 12200585"/>
              <a:gd name="connsiteY156" fmla="*/ 2242016 h 6978996"/>
              <a:gd name="connsiteX157" fmla="*/ 2162466 w 12200585"/>
              <a:gd name="connsiteY157" fmla="*/ 2381591 h 6978996"/>
              <a:gd name="connsiteX158" fmla="*/ 2897485 w 12200585"/>
              <a:gd name="connsiteY158" fmla="*/ 2445753 h 6978996"/>
              <a:gd name="connsiteX159" fmla="*/ 4000574 w 12200585"/>
              <a:gd name="connsiteY159" fmla="*/ 2539176 h 6978996"/>
              <a:gd name="connsiteX160" fmla="*/ 5288264 w 12200585"/>
              <a:gd name="connsiteY160" fmla="*/ 2650611 h 6978996"/>
              <a:gd name="connsiteX161" fmla="*/ 5363676 w 12200585"/>
              <a:gd name="connsiteY161" fmla="*/ 2612341 h 6978996"/>
              <a:gd name="connsiteX162" fmla="*/ 6319315 w 12200585"/>
              <a:gd name="connsiteY162" fmla="*/ 1549773 h 6978996"/>
              <a:gd name="connsiteX163" fmla="*/ 6859603 w 12200585"/>
              <a:gd name="connsiteY163" fmla="*/ 1153560 h 6978996"/>
              <a:gd name="connsiteX164" fmla="*/ 6817954 w 12200585"/>
              <a:gd name="connsiteY164" fmla="*/ 1143430 h 6978996"/>
              <a:gd name="connsiteX165" fmla="*/ 5924229 w 12200585"/>
              <a:gd name="connsiteY165" fmla="*/ 1006107 h 6978996"/>
              <a:gd name="connsiteX166" fmla="*/ 4787370 w 12200585"/>
              <a:gd name="connsiteY166" fmla="*/ 828260 h 6978996"/>
              <a:gd name="connsiteX167" fmla="*/ 4533124 w 12200585"/>
              <a:gd name="connsiteY167" fmla="*/ 804059 h 6978996"/>
              <a:gd name="connsiteX168" fmla="*/ 4136773 w 12200585"/>
              <a:gd name="connsiteY168" fmla="*/ 633532 h 6978996"/>
              <a:gd name="connsiteX169" fmla="*/ 4098500 w 12200585"/>
              <a:gd name="connsiteY169" fmla="*/ 634659 h 6978996"/>
              <a:gd name="connsiteX170" fmla="*/ 3888012 w 12200585"/>
              <a:gd name="connsiteY170" fmla="*/ 717953 h 6978996"/>
              <a:gd name="connsiteX171" fmla="*/ 4146902 w 12200585"/>
              <a:gd name="connsiteY171" fmla="*/ 796744 h 6978996"/>
              <a:gd name="connsiteX172" fmla="*/ 4206558 w 12200585"/>
              <a:gd name="connsiteY172" fmla="*/ 795620 h 6978996"/>
              <a:gd name="connsiteX173" fmla="*/ 4429426 w 12200585"/>
              <a:gd name="connsiteY173" fmla="*/ 714574 h 6978996"/>
              <a:gd name="connsiteX174" fmla="*/ 4136773 w 12200585"/>
              <a:gd name="connsiteY174" fmla="*/ 633532 h 6978996"/>
              <a:gd name="connsiteX175" fmla="*/ 6787283 w 12200585"/>
              <a:gd name="connsiteY175" fmla="*/ 530962 h 6978996"/>
              <a:gd name="connsiteX176" fmla="*/ 6491530 w 12200585"/>
              <a:gd name="connsiteY176" fmla="*/ 533354 h 6978996"/>
              <a:gd name="connsiteX177" fmla="*/ 5469483 w 12200585"/>
              <a:gd name="connsiteY177" fmla="*/ 593010 h 6978996"/>
              <a:gd name="connsiteX178" fmla="*/ 4836897 w 12200585"/>
              <a:gd name="connsiteY178" fmla="*/ 689812 h 6978996"/>
              <a:gd name="connsiteX179" fmla="*/ 4802003 w 12200585"/>
              <a:gd name="connsiteY179" fmla="*/ 714574 h 6978996"/>
              <a:gd name="connsiteX180" fmla="*/ 4834646 w 12200585"/>
              <a:gd name="connsiteY180" fmla="*/ 735961 h 6978996"/>
              <a:gd name="connsiteX181" fmla="*/ 5005736 w 12200585"/>
              <a:gd name="connsiteY181" fmla="*/ 768604 h 6978996"/>
              <a:gd name="connsiteX182" fmla="*/ 6920386 w 12200585"/>
              <a:gd name="connsiteY182" fmla="*/ 1102909 h 6978996"/>
              <a:gd name="connsiteX183" fmla="*/ 6996926 w 12200585"/>
              <a:gd name="connsiteY183" fmla="*/ 1098407 h 6978996"/>
              <a:gd name="connsiteX184" fmla="*/ 7331231 w 12200585"/>
              <a:gd name="connsiteY184" fmla="*/ 999353 h 6978996"/>
              <a:gd name="connsiteX185" fmla="*/ 8014470 w 12200585"/>
              <a:gd name="connsiteY185" fmla="*/ 882289 h 6978996"/>
              <a:gd name="connsiteX186" fmla="*/ 8797890 w 12200585"/>
              <a:gd name="connsiteY186" fmla="*/ 956581 h 6978996"/>
              <a:gd name="connsiteX187" fmla="*/ 8866551 w 12200585"/>
              <a:gd name="connsiteY187" fmla="*/ 946448 h 6978996"/>
              <a:gd name="connsiteX188" fmla="*/ 8808019 w 12200585"/>
              <a:gd name="connsiteY188" fmla="*/ 916059 h 6978996"/>
              <a:gd name="connsiteX189" fmla="*/ 7479809 w 12200585"/>
              <a:gd name="connsiteY189" fmla="*/ 604267 h 6978996"/>
              <a:gd name="connsiteX190" fmla="*/ 7111739 w 12200585"/>
              <a:gd name="connsiteY190" fmla="*/ 537857 h 6978996"/>
              <a:gd name="connsiteX191" fmla="*/ 6787283 w 12200585"/>
              <a:gd name="connsiteY191" fmla="*/ 530962 h 6978996"/>
              <a:gd name="connsiteX192" fmla="*/ 4878862 w 12200585"/>
              <a:gd name="connsiteY192" fmla="*/ 425651 h 6978996"/>
              <a:gd name="connsiteX193" fmla="*/ 4644417 w 12200585"/>
              <a:gd name="connsiteY193" fmla="*/ 475946 h 6978996"/>
              <a:gd name="connsiteX194" fmla="*/ 5261247 w 12200585"/>
              <a:gd name="connsiteY194" fmla="*/ 510841 h 6978996"/>
              <a:gd name="connsiteX195" fmla="*/ 4878862 w 12200585"/>
              <a:gd name="connsiteY195" fmla="*/ 425651 h 6978996"/>
              <a:gd name="connsiteX196" fmla="*/ 8836899 w 12200585"/>
              <a:gd name="connsiteY196" fmla="*/ 348297 h 6978996"/>
              <a:gd name="connsiteX197" fmla="*/ 8645934 w 12200585"/>
              <a:gd name="connsiteY197" fmla="*/ 373518 h 6978996"/>
              <a:gd name="connsiteX198" fmla="*/ 8867676 w 12200585"/>
              <a:gd name="connsiteY198" fmla="*/ 433174 h 6978996"/>
              <a:gd name="connsiteX199" fmla="*/ 9350561 w 12200585"/>
              <a:gd name="connsiteY199" fmla="*/ 454560 h 6978996"/>
              <a:gd name="connsiteX200" fmla="*/ 9410217 w 12200585"/>
              <a:gd name="connsiteY200" fmla="*/ 441055 h 6978996"/>
              <a:gd name="connsiteX201" fmla="*/ 8836899 w 12200585"/>
              <a:gd name="connsiteY201" fmla="*/ 348297 h 6978996"/>
              <a:gd name="connsiteX202" fmla="*/ 7946934 w 12200585"/>
              <a:gd name="connsiteY202" fmla="*/ 344253 h 6978996"/>
              <a:gd name="connsiteX203" fmla="*/ 7940181 w 12200585"/>
              <a:gd name="connsiteY203" fmla="*/ 367891 h 6978996"/>
              <a:gd name="connsiteX204" fmla="*/ 8524367 w 12200585"/>
              <a:gd name="connsiteY204" fmla="*/ 524349 h 6978996"/>
              <a:gd name="connsiteX205" fmla="*/ 8528870 w 12200585"/>
              <a:gd name="connsiteY205" fmla="*/ 509717 h 6978996"/>
              <a:gd name="connsiteX206" fmla="*/ 7946934 w 12200585"/>
              <a:gd name="connsiteY206" fmla="*/ 344253 h 6978996"/>
              <a:gd name="connsiteX207" fmla="*/ 7265747 w 12200585"/>
              <a:gd name="connsiteY207" fmla="*/ 314706 h 6978996"/>
              <a:gd name="connsiteX208" fmla="*/ 7164640 w 12200585"/>
              <a:gd name="connsiteY208" fmla="*/ 322867 h 6978996"/>
              <a:gd name="connsiteX209" fmla="*/ 7921045 w 12200585"/>
              <a:gd name="connsiteY209" fmla="*/ 493957 h 6978996"/>
              <a:gd name="connsiteX210" fmla="*/ 7265747 w 12200585"/>
              <a:gd name="connsiteY210" fmla="*/ 314706 h 6978996"/>
              <a:gd name="connsiteX211" fmla="*/ 5831929 w 12200585"/>
              <a:gd name="connsiteY211" fmla="*/ 301480 h 6978996"/>
              <a:gd name="connsiteX212" fmla="*/ 5534770 w 12200585"/>
              <a:gd name="connsiteY212" fmla="*/ 321740 h 6978996"/>
              <a:gd name="connsiteX213" fmla="*/ 5263499 w 12200585"/>
              <a:gd name="connsiteY213" fmla="*/ 352131 h 6978996"/>
              <a:gd name="connsiteX214" fmla="*/ 5263499 w 12200585"/>
              <a:gd name="connsiteY214" fmla="*/ 360009 h 6978996"/>
              <a:gd name="connsiteX215" fmla="*/ 5544899 w 12200585"/>
              <a:gd name="connsiteY215" fmla="*/ 432050 h 6978996"/>
              <a:gd name="connsiteX216" fmla="*/ 5804914 w 12200585"/>
              <a:gd name="connsiteY216" fmla="*/ 462441 h 6978996"/>
              <a:gd name="connsiteX217" fmla="*/ 6152724 w 12200585"/>
              <a:gd name="connsiteY217" fmla="*/ 443306 h 6978996"/>
              <a:gd name="connsiteX218" fmla="*/ 6328317 w 12200585"/>
              <a:gd name="connsiteY218" fmla="*/ 443306 h 6978996"/>
              <a:gd name="connsiteX219" fmla="*/ 5985009 w 12200585"/>
              <a:gd name="connsiteY219" fmla="*/ 320615 h 6978996"/>
              <a:gd name="connsiteX220" fmla="*/ 5831929 w 12200585"/>
              <a:gd name="connsiteY220" fmla="*/ 301480 h 6978996"/>
              <a:gd name="connsiteX221" fmla="*/ 6440879 w 12200585"/>
              <a:gd name="connsiteY221" fmla="*/ 281218 h 6978996"/>
              <a:gd name="connsiteX222" fmla="*/ 7220921 w 12200585"/>
              <a:gd name="connsiteY222" fmla="*/ 455687 h 6978996"/>
              <a:gd name="connsiteX223" fmla="*/ 6838216 w 12200585"/>
              <a:gd name="connsiteY223" fmla="*/ 314985 h 6978996"/>
              <a:gd name="connsiteX224" fmla="*/ 6440879 w 12200585"/>
              <a:gd name="connsiteY224" fmla="*/ 281218 h 6978996"/>
              <a:gd name="connsiteX225" fmla="*/ 9684886 w 12200585"/>
              <a:gd name="connsiteY225" fmla="*/ 216743 h 6978996"/>
              <a:gd name="connsiteX226" fmla="*/ 9369696 w 12200585"/>
              <a:gd name="connsiteY226" fmla="*/ 291348 h 6978996"/>
              <a:gd name="connsiteX227" fmla="*/ 9568927 w 12200585"/>
              <a:gd name="connsiteY227" fmla="*/ 325118 h 6978996"/>
              <a:gd name="connsiteX228" fmla="*/ 9728764 w 12200585"/>
              <a:gd name="connsiteY228" fmla="*/ 346504 h 6978996"/>
              <a:gd name="connsiteX229" fmla="*/ 9987651 w 12200585"/>
              <a:gd name="connsiteY229" fmla="*/ 239570 h 6978996"/>
              <a:gd name="connsiteX230" fmla="*/ 9812269 w 12200585"/>
              <a:gd name="connsiteY230" fmla="*/ 217428 h 6978996"/>
              <a:gd name="connsiteX231" fmla="*/ 9684886 w 12200585"/>
              <a:gd name="connsiteY231" fmla="*/ 216743 h 6978996"/>
              <a:gd name="connsiteX232" fmla="*/ 10248931 w 12200585"/>
              <a:gd name="connsiteY232" fmla="*/ 181884 h 6978996"/>
              <a:gd name="connsiteX233" fmla="*/ 10219525 w 12200585"/>
              <a:gd name="connsiteY233" fmla="*/ 193422 h 6978996"/>
              <a:gd name="connsiteX234" fmla="*/ 8992618 w 12200585"/>
              <a:gd name="connsiteY234" fmla="*/ 587384 h 6978996"/>
              <a:gd name="connsiteX235" fmla="*/ 7877148 w 12200585"/>
              <a:gd name="connsiteY235" fmla="*/ 541232 h 6978996"/>
              <a:gd name="connsiteX236" fmla="*/ 7825370 w 12200585"/>
              <a:gd name="connsiteY236" fmla="*/ 551362 h 6978996"/>
              <a:gd name="connsiteX237" fmla="*/ 7868143 w 12200585"/>
              <a:gd name="connsiteY237" fmla="*/ 582881 h 6978996"/>
              <a:gd name="connsiteX238" fmla="*/ 7883900 w 12200585"/>
              <a:gd name="connsiteY238" fmla="*/ 588508 h 6978996"/>
              <a:gd name="connsiteX239" fmla="*/ 9285275 w 12200585"/>
              <a:gd name="connsiteY239" fmla="*/ 1010610 h 6978996"/>
              <a:gd name="connsiteX240" fmla="*/ 9759152 w 12200585"/>
              <a:gd name="connsiteY240" fmla="*/ 1147933 h 6978996"/>
              <a:gd name="connsiteX241" fmla="*/ 10419883 w 12200585"/>
              <a:gd name="connsiteY241" fmla="*/ 1248111 h 6978996"/>
              <a:gd name="connsiteX242" fmla="*/ 11059223 w 12200585"/>
              <a:gd name="connsiteY242" fmla="*/ 1259367 h 6978996"/>
              <a:gd name="connsiteX243" fmla="*/ 12070016 w 12200585"/>
              <a:gd name="connsiteY243" fmla="*/ 740463 h 6978996"/>
              <a:gd name="connsiteX244" fmla="*/ 10279181 w 12200585"/>
              <a:gd name="connsiteY244" fmla="*/ 182165 h 6978996"/>
              <a:gd name="connsiteX245" fmla="*/ 10248931 w 12200585"/>
              <a:gd name="connsiteY245" fmla="*/ 181884 h 6978996"/>
              <a:gd name="connsiteX246" fmla="*/ 9659538 w 12200585"/>
              <a:gd name="connsiteY246" fmla="*/ 0 h 6978996"/>
              <a:gd name="connsiteX247" fmla="*/ 10431576 w 12200585"/>
              <a:gd name="connsiteY247" fmla="*/ 0 h 6978996"/>
              <a:gd name="connsiteX248" fmla="*/ 10343340 w 12200585"/>
              <a:gd name="connsiteY248" fmla="*/ 88742 h 6978996"/>
              <a:gd name="connsiteX249" fmla="*/ 10386112 w 12200585"/>
              <a:gd name="connsiteY249" fmla="*/ 104498 h 6978996"/>
              <a:gd name="connsiteX250" fmla="*/ 12120667 w 12200585"/>
              <a:gd name="connsiteY250" fmla="*/ 632408 h 6978996"/>
              <a:gd name="connsiteX251" fmla="*/ 12199461 w 12200585"/>
              <a:gd name="connsiteY251" fmla="*/ 604267 h 6978996"/>
              <a:gd name="connsiteX252" fmla="*/ 12200585 w 12200585"/>
              <a:gd name="connsiteY252" fmla="*/ 602710 h 6978996"/>
              <a:gd name="connsiteX253" fmla="*/ 12200585 w 12200585"/>
              <a:gd name="connsiteY253" fmla="*/ 1041702 h 6978996"/>
              <a:gd name="connsiteX254" fmla="*/ 12165268 w 12200585"/>
              <a:gd name="connsiteY254" fmla="*/ 1033824 h 6978996"/>
              <a:gd name="connsiteX255" fmla="*/ 12083521 w 12200585"/>
              <a:gd name="connsiteY255" fmla="*/ 1017361 h 6978996"/>
              <a:gd name="connsiteX256" fmla="*/ 12055944 w 12200585"/>
              <a:gd name="connsiteY256" fmla="*/ 1016095 h 6978996"/>
              <a:gd name="connsiteX257" fmla="*/ 12031743 w 12200585"/>
              <a:gd name="connsiteY257" fmla="*/ 1024115 h 6978996"/>
              <a:gd name="connsiteX258" fmla="*/ 11788615 w 12200585"/>
              <a:gd name="connsiteY258" fmla="*/ 1206462 h 6978996"/>
              <a:gd name="connsiteX259" fmla="*/ 11999103 w 12200585"/>
              <a:gd name="connsiteY259" fmla="*/ 1261619 h 6978996"/>
              <a:gd name="connsiteX260" fmla="*/ 12048629 w 12200585"/>
              <a:gd name="connsiteY260" fmla="*/ 1249238 h 6978996"/>
              <a:gd name="connsiteX261" fmla="*/ 12150777 w 12200585"/>
              <a:gd name="connsiteY261" fmla="*/ 1156515 h 6978996"/>
              <a:gd name="connsiteX262" fmla="*/ 12200585 w 12200585"/>
              <a:gd name="connsiteY262" fmla="*/ 1109125 h 6978996"/>
              <a:gd name="connsiteX263" fmla="*/ 12200585 w 12200585"/>
              <a:gd name="connsiteY263" fmla="*/ 1359547 h 6978996"/>
              <a:gd name="connsiteX264" fmla="*/ 12160996 w 12200585"/>
              <a:gd name="connsiteY264" fmla="*/ 1395038 h 6978996"/>
              <a:gd name="connsiteX265" fmla="*/ 11307981 w 12200585"/>
              <a:gd name="connsiteY265" fmla="*/ 1767015 h 6978996"/>
              <a:gd name="connsiteX266" fmla="*/ 10585346 w 12200585"/>
              <a:gd name="connsiteY266" fmla="*/ 1751255 h 6978996"/>
              <a:gd name="connsiteX267" fmla="*/ 9242502 w 12200585"/>
              <a:gd name="connsiteY267" fmla="*/ 1461974 h 6978996"/>
              <a:gd name="connsiteX268" fmla="*/ 8257599 w 12200585"/>
              <a:gd name="connsiteY268" fmla="*/ 1342661 h 6978996"/>
              <a:gd name="connsiteX269" fmla="*/ 6706523 w 12200585"/>
              <a:gd name="connsiteY269" fmla="*/ 2001137 h 6978996"/>
              <a:gd name="connsiteX270" fmla="*/ 5967002 w 12200585"/>
              <a:gd name="connsiteY270" fmla="*/ 3042321 h 6978996"/>
              <a:gd name="connsiteX271" fmla="*/ 5277007 w 12200585"/>
              <a:gd name="connsiteY271" fmla="*/ 4775748 h 6978996"/>
              <a:gd name="connsiteX272" fmla="*/ 4780616 w 12200585"/>
              <a:gd name="connsiteY272" fmla="*/ 6773692 h 6978996"/>
              <a:gd name="connsiteX273" fmla="*/ 4743471 w 12200585"/>
              <a:gd name="connsiteY273" fmla="*/ 6949285 h 6978996"/>
              <a:gd name="connsiteX274" fmla="*/ 0 w 12200585"/>
              <a:gd name="connsiteY274" fmla="*/ 6978996 h 6978996"/>
              <a:gd name="connsiteX275" fmla="*/ 0 w 12200585"/>
              <a:gd name="connsiteY275" fmla="*/ 6181077 h 6978996"/>
              <a:gd name="connsiteX276" fmla="*/ 47458 w 12200585"/>
              <a:gd name="connsiteY276" fmla="*/ 6044303 h 6978996"/>
              <a:gd name="connsiteX277" fmla="*/ 234308 w 12200585"/>
              <a:gd name="connsiteY277" fmla="*/ 5547912 h 6978996"/>
              <a:gd name="connsiteX278" fmla="*/ 42955 w 12200585"/>
              <a:gd name="connsiteY278" fmla="*/ 5493883 h 6978996"/>
              <a:gd name="connsiteX279" fmla="*/ 0 w 12200585"/>
              <a:gd name="connsiteY279" fmla="*/ 5617369 h 6978996"/>
              <a:gd name="connsiteX280" fmla="*/ 0 w 12200585"/>
              <a:gd name="connsiteY280" fmla="*/ 5146599 h 6978996"/>
              <a:gd name="connsiteX281" fmla="*/ 117053 w 12200585"/>
              <a:gd name="connsiteY281" fmla="*/ 4857917 h 6978996"/>
              <a:gd name="connsiteX282" fmla="*/ 423409 w 12200585"/>
              <a:gd name="connsiteY282" fmla="*/ 4190434 h 6978996"/>
              <a:gd name="connsiteX283" fmla="*/ 1618800 w 12200585"/>
              <a:gd name="connsiteY283" fmla="*/ 2265654 h 6978996"/>
              <a:gd name="connsiteX284" fmla="*/ 3202523 w 12200585"/>
              <a:gd name="connsiteY284" fmla="*/ 855276 h 6978996"/>
              <a:gd name="connsiteX285" fmla="*/ 4869541 w 12200585"/>
              <a:gd name="connsiteY285" fmla="*/ 229440 h 6978996"/>
              <a:gd name="connsiteX286" fmla="*/ 6684010 w 12200585"/>
              <a:gd name="connsiteY286" fmla="*/ 123633 h 6978996"/>
              <a:gd name="connsiteX287" fmla="*/ 7684669 w 12200585"/>
              <a:gd name="connsiteY287" fmla="*/ 172035 h 6978996"/>
              <a:gd name="connsiteX288" fmla="*/ 8668445 w 12200585"/>
              <a:gd name="connsiteY288" fmla="*/ 192294 h 6978996"/>
              <a:gd name="connsiteX289" fmla="*/ 9545454 w 12200585"/>
              <a:gd name="connsiteY289" fmla="*/ 44853 h 697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200585" h="6978996">
                <a:moveTo>
                  <a:pt x="4359641" y="6093827"/>
                </a:moveTo>
                <a:cubicBezTo>
                  <a:pt x="4325874" y="6251412"/>
                  <a:pt x="4292103" y="6405619"/>
                  <a:pt x="4258337" y="6562080"/>
                </a:cubicBezTo>
                <a:cubicBezTo>
                  <a:pt x="4350635" y="6574461"/>
                  <a:pt x="4432805" y="6586842"/>
                  <a:pt x="4521727" y="6598099"/>
                </a:cubicBezTo>
                <a:cubicBezTo>
                  <a:pt x="4556620" y="6445016"/>
                  <a:pt x="4591515" y="6295312"/>
                  <a:pt x="4626409" y="6143353"/>
                </a:cubicBezTo>
                <a:cubicBezTo>
                  <a:pt x="4536361" y="6126470"/>
                  <a:pt x="4451940" y="6110713"/>
                  <a:pt x="4359641" y="6093827"/>
                </a:cubicBezTo>
                <a:close/>
                <a:moveTo>
                  <a:pt x="4580259" y="5218110"/>
                </a:moveTo>
                <a:cubicBezTo>
                  <a:pt x="4531859" y="5404959"/>
                  <a:pt x="4484584" y="5587306"/>
                  <a:pt x="4435057" y="5774156"/>
                </a:cubicBezTo>
                <a:cubicBezTo>
                  <a:pt x="4529607" y="5792167"/>
                  <a:pt x="4616276" y="5807926"/>
                  <a:pt x="4705200" y="5824810"/>
                </a:cubicBezTo>
                <a:cubicBezTo>
                  <a:pt x="4752475" y="5650341"/>
                  <a:pt x="4797500" y="5481502"/>
                  <a:pt x="4844775" y="5309284"/>
                </a:cubicBezTo>
                <a:cubicBezTo>
                  <a:pt x="4755852" y="5278893"/>
                  <a:pt x="4671433" y="5248501"/>
                  <a:pt x="4580259" y="5218110"/>
                </a:cubicBezTo>
                <a:close/>
                <a:moveTo>
                  <a:pt x="806114" y="4739730"/>
                </a:moveTo>
                <a:cubicBezTo>
                  <a:pt x="774599" y="4738602"/>
                  <a:pt x="759966" y="4749859"/>
                  <a:pt x="747582" y="4776872"/>
                </a:cubicBezTo>
                <a:cubicBezTo>
                  <a:pt x="677797" y="4932206"/>
                  <a:pt x="596751" y="5083038"/>
                  <a:pt x="537095" y="5241747"/>
                </a:cubicBezTo>
                <a:cubicBezTo>
                  <a:pt x="396396" y="5622201"/>
                  <a:pt x="264700" y="6006030"/>
                  <a:pt x="130752" y="6389862"/>
                </a:cubicBezTo>
                <a:cubicBezTo>
                  <a:pt x="91358" y="6502421"/>
                  <a:pt x="55339" y="6616106"/>
                  <a:pt x="17066" y="6733171"/>
                </a:cubicBezTo>
                <a:cubicBezTo>
                  <a:pt x="1381296" y="6720790"/>
                  <a:pt x="2738772" y="6708406"/>
                  <a:pt x="4093997" y="6697152"/>
                </a:cubicBezTo>
                <a:cubicBezTo>
                  <a:pt x="4151405" y="6385360"/>
                  <a:pt x="4200932" y="6078070"/>
                  <a:pt x="4265090" y="5774156"/>
                </a:cubicBezTo>
                <a:cubicBezTo>
                  <a:pt x="4329249" y="5471369"/>
                  <a:pt x="4409168" y="5170834"/>
                  <a:pt x="4483456" y="4865796"/>
                </a:cubicBezTo>
                <a:cubicBezTo>
                  <a:pt x="4289852" y="4859042"/>
                  <a:pt x="4097376" y="4851164"/>
                  <a:pt x="3904899" y="4844410"/>
                </a:cubicBezTo>
                <a:cubicBezTo>
                  <a:pt x="3397251" y="4827526"/>
                  <a:pt x="2889604" y="4810643"/>
                  <a:pt x="2380832" y="4792632"/>
                </a:cubicBezTo>
                <a:cubicBezTo>
                  <a:pt x="1856301" y="4774624"/>
                  <a:pt x="1331770" y="4757740"/>
                  <a:pt x="806114" y="4739730"/>
                </a:cubicBezTo>
                <a:close/>
                <a:moveTo>
                  <a:pt x="384015" y="4686824"/>
                </a:moveTo>
                <a:cubicBezTo>
                  <a:pt x="325483" y="4821896"/>
                  <a:pt x="269202" y="4953593"/>
                  <a:pt x="211797" y="5088664"/>
                </a:cubicBezTo>
                <a:cubicBezTo>
                  <a:pt x="277081" y="5112302"/>
                  <a:pt x="335613" y="5133688"/>
                  <a:pt x="396396" y="5155078"/>
                </a:cubicBezTo>
                <a:cubicBezTo>
                  <a:pt x="456052" y="5020003"/>
                  <a:pt x="513457" y="4889434"/>
                  <a:pt x="573113" y="4754362"/>
                </a:cubicBezTo>
                <a:cubicBezTo>
                  <a:pt x="508954" y="4731848"/>
                  <a:pt x="450426" y="4710462"/>
                  <a:pt x="384015" y="4686824"/>
                </a:cubicBezTo>
                <a:close/>
                <a:moveTo>
                  <a:pt x="4843651" y="4351398"/>
                </a:moveTo>
                <a:cubicBezTo>
                  <a:pt x="4792997" y="4508980"/>
                  <a:pt x="4744598" y="4658684"/>
                  <a:pt x="4695071" y="4814018"/>
                </a:cubicBezTo>
                <a:cubicBezTo>
                  <a:pt x="4787370" y="4844410"/>
                  <a:pt x="4874040" y="4872550"/>
                  <a:pt x="4964088" y="4902942"/>
                </a:cubicBezTo>
                <a:cubicBezTo>
                  <a:pt x="5014741" y="4745356"/>
                  <a:pt x="5064268" y="4594525"/>
                  <a:pt x="5113795" y="4440318"/>
                </a:cubicBezTo>
                <a:cubicBezTo>
                  <a:pt x="5022620" y="4409927"/>
                  <a:pt x="4934824" y="4380662"/>
                  <a:pt x="4843651" y="4351398"/>
                </a:cubicBezTo>
                <a:close/>
                <a:moveTo>
                  <a:pt x="768969" y="3893277"/>
                </a:moveTo>
                <a:cubicBezTo>
                  <a:pt x="696932" y="4035103"/>
                  <a:pt x="628270" y="4171299"/>
                  <a:pt x="556230" y="4313125"/>
                </a:cubicBezTo>
                <a:cubicBezTo>
                  <a:pt x="623767" y="4339014"/>
                  <a:pt x="684551" y="4361527"/>
                  <a:pt x="748710" y="4385165"/>
                </a:cubicBezTo>
                <a:cubicBezTo>
                  <a:pt x="821874" y="4244463"/>
                  <a:pt x="893911" y="4106016"/>
                  <a:pt x="968202" y="3961938"/>
                </a:cubicBezTo>
                <a:cubicBezTo>
                  <a:pt x="899541" y="3938301"/>
                  <a:pt x="835379" y="3916914"/>
                  <a:pt x="768969" y="3893277"/>
                </a:cubicBezTo>
                <a:close/>
                <a:moveTo>
                  <a:pt x="5164446" y="3503817"/>
                </a:moveTo>
                <a:cubicBezTo>
                  <a:pt x="5105914" y="3646771"/>
                  <a:pt x="5050760" y="3785218"/>
                  <a:pt x="4993356" y="3930422"/>
                </a:cubicBezTo>
                <a:cubicBezTo>
                  <a:pt x="5087906" y="3959687"/>
                  <a:pt x="5176826" y="3987827"/>
                  <a:pt x="5266877" y="4015968"/>
                </a:cubicBezTo>
                <a:cubicBezTo>
                  <a:pt x="5326534" y="3868512"/>
                  <a:pt x="5383938" y="3726686"/>
                  <a:pt x="5443595" y="3580357"/>
                </a:cubicBezTo>
                <a:cubicBezTo>
                  <a:pt x="5347920" y="3554471"/>
                  <a:pt x="5256745" y="3529706"/>
                  <a:pt x="5164446" y="3503817"/>
                </a:cubicBezTo>
                <a:close/>
                <a:moveTo>
                  <a:pt x="1216115" y="3151363"/>
                </a:moveTo>
                <a:cubicBezTo>
                  <a:pt x="1207955" y="3152911"/>
                  <a:pt x="1200638" y="3156006"/>
                  <a:pt x="1197825" y="3160509"/>
                </a:cubicBezTo>
                <a:cubicBezTo>
                  <a:pt x="1113404" y="3295581"/>
                  <a:pt x="1030110" y="3432904"/>
                  <a:pt x="943437" y="3575858"/>
                </a:cubicBezTo>
                <a:cubicBezTo>
                  <a:pt x="1018853" y="3600619"/>
                  <a:pt x="1084139" y="3622006"/>
                  <a:pt x="1148298" y="3643392"/>
                </a:cubicBezTo>
                <a:cubicBezTo>
                  <a:pt x="1238346" y="3494812"/>
                  <a:pt x="1326143" y="3354113"/>
                  <a:pt x="1416191" y="3208909"/>
                </a:cubicBezTo>
                <a:cubicBezTo>
                  <a:pt x="1352032" y="3187523"/>
                  <a:pt x="1295751" y="3167263"/>
                  <a:pt x="1239470" y="3151504"/>
                </a:cubicBezTo>
                <a:cubicBezTo>
                  <a:pt x="1233280" y="3149816"/>
                  <a:pt x="1224276" y="3149816"/>
                  <a:pt x="1216115" y="3151363"/>
                </a:cubicBezTo>
                <a:close/>
                <a:moveTo>
                  <a:pt x="5539273" y="2814950"/>
                </a:moveTo>
                <a:cubicBezTo>
                  <a:pt x="5523514" y="2811571"/>
                  <a:pt x="5494249" y="2820577"/>
                  <a:pt x="5487494" y="2832958"/>
                </a:cubicBezTo>
                <a:cubicBezTo>
                  <a:pt x="5425587" y="2947770"/>
                  <a:pt x="5367055" y="3064832"/>
                  <a:pt x="5306272" y="3184147"/>
                </a:cubicBezTo>
                <a:cubicBezTo>
                  <a:pt x="5394068" y="3207785"/>
                  <a:pt x="5476238" y="3231422"/>
                  <a:pt x="5559532" y="3251681"/>
                </a:cubicBezTo>
                <a:cubicBezTo>
                  <a:pt x="5571913" y="3255060"/>
                  <a:pt x="5595553" y="3242679"/>
                  <a:pt x="5601181" y="3230295"/>
                </a:cubicBezTo>
                <a:cubicBezTo>
                  <a:pt x="5661964" y="3116610"/>
                  <a:pt x="5720493" y="3000673"/>
                  <a:pt x="5783527" y="2879109"/>
                </a:cubicBezTo>
                <a:cubicBezTo>
                  <a:pt x="5697982" y="2856595"/>
                  <a:pt x="5619188" y="2834085"/>
                  <a:pt x="5539273" y="2814950"/>
                </a:cubicBezTo>
                <a:close/>
                <a:moveTo>
                  <a:pt x="1675430" y="2540812"/>
                </a:moveTo>
                <a:cubicBezTo>
                  <a:pt x="1639341" y="2536434"/>
                  <a:pt x="1611483" y="2551840"/>
                  <a:pt x="1586157" y="2593206"/>
                </a:cubicBezTo>
                <a:cubicBezTo>
                  <a:pt x="1541133" y="2666370"/>
                  <a:pt x="1485980" y="2733904"/>
                  <a:pt x="1431950" y="2808196"/>
                </a:cubicBezTo>
                <a:cubicBezTo>
                  <a:pt x="1500612" y="2829582"/>
                  <a:pt x="1559144" y="2848717"/>
                  <a:pt x="1617673" y="2864477"/>
                </a:cubicBezTo>
                <a:cubicBezTo>
                  <a:pt x="1630054" y="2867852"/>
                  <a:pt x="1653691" y="2865601"/>
                  <a:pt x="1660445" y="2856595"/>
                </a:cubicBezTo>
                <a:cubicBezTo>
                  <a:pt x="1725731" y="2772177"/>
                  <a:pt x="1789890" y="2684381"/>
                  <a:pt x="1857428" y="2593206"/>
                </a:cubicBezTo>
                <a:cubicBezTo>
                  <a:pt x="1806774" y="2578573"/>
                  <a:pt x="1758375" y="2568441"/>
                  <a:pt x="1714475" y="2551557"/>
                </a:cubicBezTo>
                <a:cubicBezTo>
                  <a:pt x="1700405" y="2545930"/>
                  <a:pt x="1687460" y="2542272"/>
                  <a:pt x="1675430" y="2540812"/>
                </a:cubicBezTo>
                <a:close/>
                <a:moveTo>
                  <a:pt x="2126445" y="2527920"/>
                </a:moveTo>
                <a:cubicBezTo>
                  <a:pt x="2096056" y="2525668"/>
                  <a:pt x="2075794" y="2533549"/>
                  <a:pt x="2056659" y="2559438"/>
                </a:cubicBezTo>
                <a:cubicBezTo>
                  <a:pt x="1754996" y="2969157"/>
                  <a:pt x="1474723" y="3391256"/>
                  <a:pt x="1234968" y="3839247"/>
                </a:cubicBezTo>
                <a:cubicBezTo>
                  <a:pt x="1119031" y="4056489"/>
                  <a:pt x="1008724" y="4275982"/>
                  <a:pt x="889408" y="4507856"/>
                </a:cubicBezTo>
                <a:cubicBezTo>
                  <a:pt x="946816" y="4507856"/>
                  <a:pt x="991840" y="4506729"/>
                  <a:pt x="1036864" y="4507856"/>
                </a:cubicBezTo>
                <a:cubicBezTo>
                  <a:pt x="1521998" y="4522488"/>
                  <a:pt x="2007132" y="4537120"/>
                  <a:pt x="2493393" y="4551752"/>
                </a:cubicBezTo>
                <a:cubicBezTo>
                  <a:pt x="2766913" y="4559634"/>
                  <a:pt x="3040435" y="4568636"/>
                  <a:pt x="3313958" y="4576517"/>
                </a:cubicBezTo>
                <a:cubicBezTo>
                  <a:pt x="3713546" y="4588898"/>
                  <a:pt x="4112007" y="4600155"/>
                  <a:pt x="4511597" y="4613660"/>
                </a:cubicBezTo>
                <a:cubicBezTo>
                  <a:pt x="4545364" y="4614787"/>
                  <a:pt x="4557748" y="4602406"/>
                  <a:pt x="4565626" y="4573139"/>
                </a:cubicBezTo>
                <a:cubicBezTo>
                  <a:pt x="4581385" y="4515734"/>
                  <a:pt x="4599393" y="4458329"/>
                  <a:pt x="4617404" y="4402048"/>
                </a:cubicBezTo>
                <a:cubicBezTo>
                  <a:pt x="4783992" y="3886523"/>
                  <a:pt x="5002361" y="3392383"/>
                  <a:pt x="5235358" y="2904998"/>
                </a:cubicBezTo>
                <a:cubicBezTo>
                  <a:pt x="5251119" y="2872355"/>
                  <a:pt x="5265750" y="2837460"/>
                  <a:pt x="5282633" y="2801442"/>
                </a:cubicBezTo>
                <a:cubicBezTo>
                  <a:pt x="5269129" y="2799190"/>
                  <a:pt x="5262375" y="2796939"/>
                  <a:pt x="5255620" y="2796939"/>
                </a:cubicBezTo>
                <a:cubicBezTo>
                  <a:pt x="5023747" y="2777804"/>
                  <a:pt x="4792997" y="2759793"/>
                  <a:pt x="4561123" y="2739534"/>
                </a:cubicBezTo>
                <a:cubicBezTo>
                  <a:pt x="4137897" y="2703516"/>
                  <a:pt x="3714670" y="2665243"/>
                  <a:pt x="3290320" y="2628100"/>
                </a:cubicBezTo>
                <a:cubicBezTo>
                  <a:pt x="2901985" y="2594330"/>
                  <a:pt x="2514780" y="2561690"/>
                  <a:pt x="2126445" y="2527920"/>
                </a:cubicBezTo>
                <a:close/>
                <a:moveTo>
                  <a:pt x="5875827" y="2282541"/>
                </a:moveTo>
                <a:cubicBezTo>
                  <a:pt x="5857816" y="2278038"/>
                  <a:pt x="5825176" y="2284789"/>
                  <a:pt x="5816170" y="2298297"/>
                </a:cubicBezTo>
                <a:cubicBezTo>
                  <a:pt x="5756514" y="2380467"/>
                  <a:pt x="5702485" y="2464888"/>
                  <a:pt x="5643952" y="2553809"/>
                </a:cubicBezTo>
                <a:cubicBezTo>
                  <a:pt x="5734000" y="2578573"/>
                  <a:pt x="5817295" y="2603335"/>
                  <a:pt x="5901715" y="2624722"/>
                </a:cubicBezTo>
                <a:cubicBezTo>
                  <a:pt x="5912972" y="2628100"/>
                  <a:pt x="5934359" y="2619095"/>
                  <a:pt x="5941113" y="2610089"/>
                </a:cubicBezTo>
                <a:cubicBezTo>
                  <a:pt x="5998517" y="2525668"/>
                  <a:pt x="6053672" y="2438999"/>
                  <a:pt x="6111079" y="2352326"/>
                </a:cubicBezTo>
                <a:cubicBezTo>
                  <a:pt x="6031161" y="2328689"/>
                  <a:pt x="5954618" y="2302800"/>
                  <a:pt x="5875827" y="2282541"/>
                </a:cubicBezTo>
                <a:close/>
                <a:moveTo>
                  <a:pt x="2182303" y="1912497"/>
                </a:moveTo>
                <a:cubicBezTo>
                  <a:pt x="2174846" y="1913059"/>
                  <a:pt x="2168093" y="1915030"/>
                  <a:pt x="2164718" y="1918970"/>
                </a:cubicBezTo>
                <a:cubicBezTo>
                  <a:pt x="2060034" y="2030405"/>
                  <a:pt x="1956481" y="2142963"/>
                  <a:pt x="1848423" y="2261151"/>
                </a:cubicBezTo>
                <a:cubicBezTo>
                  <a:pt x="1926089" y="2282541"/>
                  <a:pt x="1992500" y="2301676"/>
                  <a:pt x="2058910" y="2317432"/>
                </a:cubicBezTo>
                <a:cubicBezTo>
                  <a:pt x="2070167" y="2320811"/>
                  <a:pt x="2089302" y="2316308"/>
                  <a:pt x="2097180" y="2308427"/>
                </a:cubicBezTo>
                <a:cubicBezTo>
                  <a:pt x="2201860" y="2196992"/>
                  <a:pt x="2303165" y="2085558"/>
                  <a:pt x="2411224" y="1968497"/>
                </a:cubicBezTo>
                <a:cubicBezTo>
                  <a:pt x="2336932" y="1949362"/>
                  <a:pt x="2270522" y="1930227"/>
                  <a:pt x="2204112" y="1914468"/>
                </a:cubicBezTo>
                <a:cubicBezTo>
                  <a:pt x="2197921" y="1912778"/>
                  <a:pt x="2189761" y="1911934"/>
                  <a:pt x="2182303" y="1912497"/>
                </a:cubicBezTo>
                <a:close/>
                <a:moveTo>
                  <a:pt x="6254029" y="1789525"/>
                </a:moveTo>
                <a:cubicBezTo>
                  <a:pt x="6243900" y="1787274"/>
                  <a:pt x="6228141" y="1792901"/>
                  <a:pt x="6220262" y="1800782"/>
                </a:cubicBezTo>
                <a:cubicBezTo>
                  <a:pt x="6159479" y="1866065"/>
                  <a:pt x="6098695" y="1932475"/>
                  <a:pt x="6032285" y="2005640"/>
                </a:cubicBezTo>
                <a:cubicBezTo>
                  <a:pt x="6126835" y="2032656"/>
                  <a:pt x="6212381" y="2058545"/>
                  <a:pt x="6297929" y="2082183"/>
                </a:cubicBezTo>
                <a:cubicBezTo>
                  <a:pt x="6308059" y="2084434"/>
                  <a:pt x="6323818" y="2078804"/>
                  <a:pt x="6331696" y="2070926"/>
                </a:cubicBezTo>
                <a:cubicBezTo>
                  <a:pt x="6393604" y="2004516"/>
                  <a:pt x="6454387" y="1935854"/>
                  <a:pt x="6520797" y="1862690"/>
                </a:cubicBezTo>
                <a:cubicBezTo>
                  <a:pt x="6429622" y="1837925"/>
                  <a:pt x="6341825" y="1813163"/>
                  <a:pt x="6254029" y="1789525"/>
                </a:cubicBezTo>
                <a:close/>
                <a:moveTo>
                  <a:pt x="6762238" y="1377273"/>
                </a:moveTo>
                <a:cubicBezTo>
                  <a:pt x="6750982" y="1377273"/>
                  <a:pt x="6740289" y="1379243"/>
                  <a:pt x="6732409" y="1384310"/>
                </a:cubicBezTo>
                <a:cubicBezTo>
                  <a:pt x="6663747" y="1427082"/>
                  <a:pt x="6597337" y="1475482"/>
                  <a:pt x="6520797" y="1527260"/>
                </a:cubicBezTo>
                <a:cubicBezTo>
                  <a:pt x="6617599" y="1557652"/>
                  <a:pt x="6702021" y="1584665"/>
                  <a:pt x="6786438" y="1609430"/>
                </a:cubicBezTo>
                <a:cubicBezTo>
                  <a:pt x="6796571" y="1612805"/>
                  <a:pt x="6813454" y="1610554"/>
                  <a:pt x="6822457" y="1603800"/>
                </a:cubicBezTo>
                <a:cubicBezTo>
                  <a:pt x="6894497" y="1555400"/>
                  <a:pt x="6966534" y="1505874"/>
                  <a:pt x="7045328" y="1451844"/>
                </a:cubicBezTo>
                <a:cubicBezTo>
                  <a:pt x="6956404" y="1427082"/>
                  <a:pt x="6876486" y="1402317"/>
                  <a:pt x="6795444" y="1382058"/>
                </a:cubicBezTo>
                <a:cubicBezTo>
                  <a:pt x="6785313" y="1379243"/>
                  <a:pt x="6773494" y="1377273"/>
                  <a:pt x="6762238" y="1377273"/>
                </a:cubicBezTo>
                <a:close/>
                <a:moveTo>
                  <a:pt x="2798712" y="1360813"/>
                </a:moveTo>
                <a:cubicBezTo>
                  <a:pt x="2791396" y="1361798"/>
                  <a:pt x="2784361" y="1364049"/>
                  <a:pt x="2779297" y="1367426"/>
                </a:cubicBezTo>
                <a:cubicBezTo>
                  <a:pt x="2664484" y="1459722"/>
                  <a:pt x="2550798" y="1553149"/>
                  <a:pt x="2428107" y="1654453"/>
                </a:cubicBezTo>
                <a:cubicBezTo>
                  <a:pt x="2513653" y="1678091"/>
                  <a:pt x="2586817" y="1699477"/>
                  <a:pt x="2659981" y="1718612"/>
                </a:cubicBezTo>
                <a:cubicBezTo>
                  <a:pt x="2668987" y="1720864"/>
                  <a:pt x="2682495" y="1718612"/>
                  <a:pt x="2690373" y="1712986"/>
                </a:cubicBezTo>
                <a:cubicBezTo>
                  <a:pt x="2807434" y="1619559"/>
                  <a:pt x="2922247" y="1525008"/>
                  <a:pt x="3040435" y="1427082"/>
                </a:cubicBezTo>
                <a:cubicBezTo>
                  <a:pt x="2965019" y="1404569"/>
                  <a:pt x="2892982" y="1382058"/>
                  <a:pt x="2819818" y="1361796"/>
                </a:cubicBezTo>
                <a:cubicBezTo>
                  <a:pt x="2813626" y="1360108"/>
                  <a:pt x="2806028" y="1359827"/>
                  <a:pt x="2798712" y="1360813"/>
                </a:cubicBezTo>
                <a:close/>
                <a:moveTo>
                  <a:pt x="11438553" y="1355042"/>
                </a:moveTo>
                <a:cubicBezTo>
                  <a:pt x="11430672" y="1352791"/>
                  <a:pt x="11420542" y="1356169"/>
                  <a:pt x="11411537" y="1358421"/>
                </a:cubicBezTo>
                <a:cubicBezTo>
                  <a:pt x="11298979" y="1382058"/>
                  <a:pt x="11188668" y="1406820"/>
                  <a:pt x="11071604" y="1431585"/>
                </a:cubicBezTo>
                <a:cubicBezTo>
                  <a:pt x="11198798" y="1474358"/>
                  <a:pt x="11321489" y="1517130"/>
                  <a:pt x="11445307" y="1557652"/>
                </a:cubicBezTo>
                <a:cubicBezTo>
                  <a:pt x="11455437" y="1561027"/>
                  <a:pt x="11467818" y="1563278"/>
                  <a:pt x="11477947" y="1559903"/>
                </a:cubicBezTo>
                <a:cubicBezTo>
                  <a:pt x="11569122" y="1528387"/>
                  <a:pt x="11659170" y="1494617"/>
                  <a:pt x="11749218" y="1461974"/>
                </a:cubicBezTo>
                <a:cubicBezTo>
                  <a:pt x="11748094" y="1456347"/>
                  <a:pt x="11748094" y="1450720"/>
                  <a:pt x="11746967" y="1445090"/>
                </a:cubicBezTo>
                <a:cubicBezTo>
                  <a:pt x="11644538" y="1414698"/>
                  <a:pt x="11542106" y="1384310"/>
                  <a:pt x="11438553" y="1355042"/>
                </a:cubicBezTo>
                <a:close/>
                <a:moveTo>
                  <a:pt x="10009037" y="1343785"/>
                </a:moveTo>
                <a:cubicBezTo>
                  <a:pt x="10010164" y="1344913"/>
                  <a:pt x="10018042" y="1349415"/>
                  <a:pt x="10027048" y="1352791"/>
                </a:cubicBezTo>
                <a:cubicBezTo>
                  <a:pt x="10243162" y="1430458"/>
                  <a:pt x="10461528" y="1503622"/>
                  <a:pt x="10675394" y="1586916"/>
                </a:cubicBezTo>
                <a:cubicBezTo>
                  <a:pt x="10787952" y="1630816"/>
                  <a:pt x="10901638" y="1622938"/>
                  <a:pt x="11016451" y="1621810"/>
                </a:cubicBezTo>
                <a:cubicBezTo>
                  <a:pt x="10688902" y="1487863"/>
                  <a:pt x="10360226" y="1364048"/>
                  <a:pt x="10009037" y="1343785"/>
                </a:cubicBezTo>
                <a:close/>
                <a:moveTo>
                  <a:pt x="7465738" y="1084723"/>
                </a:moveTo>
                <a:cubicBezTo>
                  <a:pt x="7380441" y="1088469"/>
                  <a:pt x="7294649" y="1111209"/>
                  <a:pt x="7208541" y="1164817"/>
                </a:cubicBezTo>
                <a:cubicBezTo>
                  <a:pt x="7306466" y="1190706"/>
                  <a:pt x="7407771" y="1217719"/>
                  <a:pt x="7507949" y="1243608"/>
                </a:cubicBezTo>
                <a:cubicBezTo>
                  <a:pt x="7520333" y="1246986"/>
                  <a:pt x="7533838" y="1245859"/>
                  <a:pt x="7546222" y="1243608"/>
                </a:cubicBezTo>
                <a:cubicBezTo>
                  <a:pt x="7661031" y="1218846"/>
                  <a:pt x="7776969" y="1192957"/>
                  <a:pt x="7887279" y="1169319"/>
                </a:cubicBezTo>
                <a:cubicBezTo>
                  <a:pt x="7748688" y="1124999"/>
                  <a:pt x="7607900" y="1078479"/>
                  <a:pt x="7465738" y="1084723"/>
                </a:cubicBezTo>
                <a:close/>
                <a:moveTo>
                  <a:pt x="8571643" y="1053383"/>
                </a:moveTo>
                <a:cubicBezTo>
                  <a:pt x="8715720" y="1134425"/>
                  <a:pt x="9543038" y="1389937"/>
                  <a:pt x="9770409" y="1420328"/>
                </a:cubicBezTo>
                <a:cubicBezTo>
                  <a:pt x="9575681" y="1346037"/>
                  <a:pt x="9378699" y="1277375"/>
                  <a:pt x="9186222" y="1197460"/>
                </a:cubicBezTo>
                <a:cubicBezTo>
                  <a:pt x="8989242" y="1115290"/>
                  <a:pt x="8784382" y="1077020"/>
                  <a:pt x="8571643" y="1053383"/>
                </a:cubicBezTo>
                <a:close/>
                <a:moveTo>
                  <a:pt x="7901911" y="1009483"/>
                </a:moveTo>
                <a:cubicBezTo>
                  <a:pt x="7900783" y="1017361"/>
                  <a:pt x="7899659" y="1025242"/>
                  <a:pt x="7898533" y="1034248"/>
                </a:cubicBezTo>
                <a:cubicBezTo>
                  <a:pt x="8130409" y="1081520"/>
                  <a:pt x="8351026" y="1170444"/>
                  <a:pt x="8590778" y="1169319"/>
                </a:cubicBezTo>
                <a:cubicBezTo>
                  <a:pt x="8460209" y="1126547"/>
                  <a:pt x="8330763" y="1075893"/>
                  <a:pt x="8196819" y="1043250"/>
                </a:cubicBezTo>
                <a:cubicBezTo>
                  <a:pt x="8101141" y="1019612"/>
                  <a:pt x="8000965" y="1019612"/>
                  <a:pt x="7901911" y="1009483"/>
                </a:cubicBezTo>
                <a:close/>
                <a:moveTo>
                  <a:pt x="3347724" y="993302"/>
                </a:moveTo>
                <a:cubicBezTo>
                  <a:pt x="3340127" y="994568"/>
                  <a:pt x="3332529" y="997100"/>
                  <a:pt x="3326338" y="1000477"/>
                </a:cubicBezTo>
                <a:cubicBezTo>
                  <a:pt x="3241917" y="1050004"/>
                  <a:pt x="3159747" y="1100658"/>
                  <a:pt x="3065197" y="1158063"/>
                </a:cubicBezTo>
                <a:cubicBezTo>
                  <a:pt x="3155245" y="1183952"/>
                  <a:pt x="3230660" y="1206462"/>
                  <a:pt x="3306076" y="1227848"/>
                </a:cubicBezTo>
                <a:cubicBezTo>
                  <a:pt x="3319584" y="1231227"/>
                  <a:pt x="3337595" y="1230100"/>
                  <a:pt x="3348849" y="1223349"/>
                </a:cubicBezTo>
                <a:cubicBezTo>
                  <a:pt x="3437772" y="1172695"/>
                  <a:pt x="3524445" y="1119793"/>
                  <a:pt x="3621247" y="1062385"/>
                </a:cubicBezTo>
                <a:cubicBezTo>
                  <a:pt x="3531196" y="1037623"/>
                  <a:pt x="3450153" y="1015109"/>
                  <a:pt x="3369111" y="993723"/>
                </a:cubicBezTo>
                <a:cubicBezTo>
                  <a:pt x="3362920" y="992036"/>
                  <a:pt x="3355322" y="992036"/>
                  <a:pt x="3347724" y="993302"/>
                </a:cubicBezTo>
                <a:close/>
                <a:moveTo>
                  <a:pt x="4533124" y="804059"/>
                </a:moveTo>
                <a:cubicBezTo>
                  <a:pt x="4449126" y="805748"/>
                  <a:pt x="4365268" y="820944"/>
                  <a:pt x="4279723" y="860903"/>
                </a:cubicBezTo>
                <a:cubicBezTo>
                  <a:pt x="3985941" y="999353"/>
                  <a:pt x="3701162" y="1152436"/>
                  <a:pt x="3431018" y="1331405"/>
                </a:cubicBezTo>
                <a:cubicBezTo>
                  <a:pt x="3023551" y="1600424"/>
                  <a:pt x="2635219" y="1893081"/>
                  <a:pt x="2290784" y="2242016"/>
                </a:cubicBezTo>
                <a:cubicBezTo>
                  <a:pt x="2249136" y="2284789"/>
                  <a:pt x="2209742" y="2330940"/>
                  <a:pt x="2162466" y="2381591"/>
                </a:cubicBezTo>
                <a:cubicBezTo>
                  <a:pt x="2415726" y="2404104"/>
                  <a:pt x="2656606" y="2425491"/>
                  <a:pt x="2897485" y="2445753"/>
                </a:cubicBezTo>
                <a:cubicBezTo>
                  <a:pt x="3265555" y="2477269"/>
                  <a:pt x="3632501" y="2507660"/>
                  <a:pt x="4000574" y="2539176"/>
                </a:cubicBezTo>
                <a:cubicBezTo>
                  <a:pt x="4429426" y="2576322"/>
                  <a:pt x="4859407" y="2612341"/>
                  <a:pt x="5288264" y="2650611"/>
                </a:cubicBezTo>
                <a:cubicBezTo>
                  <a:pt x="5325406" y="2653989"/>
                  <a:pt x="5345668" y="2644984"/>
                  <a:pt x="5363676" y="2612341"/>
                </a:cubicBezTo>
                <a:cubicBezTo>
                  <a:pt x="5601181" y="2185739"/>
                  <a:pt x="5932107" y="1842428"/>
                  <a:pt x="6319315" y="1549773"/>
                </a:cubicBezTo>
                <a:cubicBezTo>
                  <a:pt x="6494908" y="1416950"/>
                  <a:pt x="6675004" y="1288632"/>
                  <a:pt x="6859603" y="1153560"/>
                </a:cubicBezTo>
                <a:cubicBezTo>
                  <a:pt x="6840467" y="1147933"/>
                  <a:pt x="6829211" y="1144555"/>
                  <a:pt x="6817954" y="1143430"/>
                </a:cubicBezTo>
                <a:cubicBezTo>
                  <a:pt x="6519670" y="1097279"/>
                  <a:pt x="6222514" y="1052255"/>
                  <a:pt x="5924229" y="1006107"/>
                </a:cubicBezTo>
                <a:cubicBezTo>
                  <a:pt x="5544899" y="947575"/>
                  <a:pt x="5165572" y="890170"/>
                  <a:pt x="4787370" y="828260"/>
                </a:cubicBezTo>
                <a:cubicBezTo>
                  <a:pt x="4701262" y="814190"/>
                  <a:pt x="4617122" y="802371"/>
                  <a:pt x="4533124" y="804059"/>
                </a:cubicBezTo>
                <a:close/>
                <a:moveTo>
                  <a:pt x="4136773" y="633532"/>
                </a:moveTo>
                <a:cubicBezTo>
                  <a:pt x="4124389" y="630156"/>
                  <a:pt x="4109757" y="631280"/>
                  <a:pt x="4098500" y="634659"/>
                </a:cubicBezTo>
                <a:cubicBezTo>
                  <a:pt x="4032089" y="660545"/>
                  <a:pt x="3966806" y="686434"/>
                  <a:pt x="3888012" y="717953"/>
                </a:cubicBezTo>
                <a:cubicBezTo>
                  <a:pt x="3982563" y="747217"/>
                  <a:pt x="4064732" y="773106"/>
                  <a:pt x="4146902" y="796744"/>
                </a:cubicBezTo>
                <a:cubicBezTo>
                  <a:pt x="4164913" y="802371"/>
                  <a:pt x="4188551" y="802371"/>
                  <a:pt x="4206558" y="795620"/>
                </a:cubicBezTo>
                <a:cubicBezTo>
                  <a:pt x="4278599" y="771982"/>
                  <a:pt x="4349512" y="743842"/>
                  <a:pt x="4429426" y="714574"/>
                </a:cubicBezTo>
                <a:cubicBezTo>
                  <a:pt x="4326998" y="686434"/>
                  <a:pt x="4232447" y="659421"/>
                  <a:pt x="4136773" y="633532"/>
                </a:cubicBezTo>
                <a:close/>
                <a:moveTo>
                  <a:pt x="6787283" y="530962"/>
                </a:moveTo>
                <a:cubicBezTo>
                  <a:pt x="6682320" y="531384"/>
                  <a:pt x="6582141" y="533354"/>
                  <a:pt x="6491530" y="533354"/>
                </a:cubicBezTo>
                <a:cubicBezTo>
                  <a:pt x="6124584" y="553613"/>
                  <a:pt x="5797036" y="563746"/>
                  <a:pt x="5469483" y="593010"/>
                </a:cubicBezTo>
                <a:cubicBezTo>
                  <a:pt x="5257872" y="611021"/>
                  <a:pt x="5047384" y="654918"/>
                  <a:pt x="4836897" y="689812"/>
                </a:cubicBezTo>
                <a:cubicBezTo>
                  <a:pt x="4824514" y="692064"/>
                  <a:pt x="4813259" y="706696"/>
                  <a:pt x="4802003" y="714574"/>
                </a:cubicBezTo>
                <a:cubicBezTo>
                  <a:pt x="4813259" y="721328"/>
                  <a:pt x="4823389" y="732585"/>
                  <a:pt x="4834646" y="735961"/>
                </a:cubicBezTo>
                <a:cubicBezTo>
                  <a:pt x="4890926" y="748345"/>
                  <a:pt x="4948331" y="758474"/>
                  <a:pt x="5005736" y="768604"/>
                </a:cubicBezTo>
                <a:cubicBezTo>
                  <a:pt x="5643952" y="880038"/>
                  <a:pt x="6282169" y="992599"/>
                  <a:pt x="6920386" y="1102909"/>
                </a:cubicBezTo>
                <a:cubicBezTo>
                  <a:pt x="6945148" y="1107412"/>
                  <a:pt x="6973288" y="1105161"/>
                  <a:pt x="6996926" y="1098407"/>
                </a:cubicBezTo>
                <a:cubicBezTo>
                  <a:pt x="7108360" y="1066888"/>
                  <a:pt x="7219794" y="1033121"/>
                  <a:pt x="7331231" y="999353"/>
                </a:cubicBezTo>
                <a:cubicBezTo>
                  <a:pt x="7554100" y="931816"/>
                  <a:pt x="7778093" y="865406"/>
                  <a:pt x="8014470" y="882289"/>
                </a:cubicBezTo>
                <a:cubicBezTo>
                  <a:pt x="8275610" y="901424"/>
                  <a:pt x="8536748" y="931816"/>
                  <a:pt x="8797890" y="956581"/>
                </a:cubicBezTo>
                <a:cubicBezTo>
                  <a:pt x="8820400" y="958832"/>
                  <a:pt x="8844038" y="949827"/>
                  <a:pt x="8866551" y="946448"/>
                </a:cubicBezTo>
                <a:cubicBezTo>
                  <a:pt x="8847416" y="936319"/>
                  <a:pt x="8828281" y="921686"/>
                  <a:pt x="8808019" y="916059"/>
                </a:cubicBezTo>
                <a:cubicBezTo>
                  <a:pt x="8365658" y="811376"/>
                  <a:pt x="7923297" y="706696"/>
                  <a:pt x="7479809" y="604267"/>
                </a:cubicBezTo>
                <a:cubicBezTo>
                  <a:pt x="7358245" y="576127"/>
                  <a:pt x="7235554" y="543484"/>
                  <a:pt x="7111739" y="537857"/>
                </a:cubicBezTo>
                <a:cubicBezTo>
                  <a:pt x="7001992" y="531665"/>
                  <a:pt x="6892245" y="530539"/>
                  <a:pt x="6787283" y="530962"/>
                </a:cubicBezTo>
                <a:close/>
                <a:moveTo>
                  <a:pt x="4878862" y="425651"/>
                </a:moveTo>
                <a:cubicBezTo>
                  <a:pt x="4801704" y="421760"/>
                  <a:pt x="4723773" y="433737"/>
                  <a:pt x="4644417" y="475946"/>
                </a:cubicBezTo>
                <a:cubicBezTo>
                  <a:pt x="4844775" y="549111"/>
                  <a:pt x="5048509" y="603140"/>
                  <a:pt x="5261247" y="510841"/>
                </a:cubicBezTo>
                <a:cubicBezTo>
                  <a:pt x="5133914" y="482701"/>
                  <a:pt x="5007460" y="432137"/>
                  <a:pt x="4878862" y="425651"/>
                </a:cubicBezTo>
                <a:close/>
                <a:moveTo>
                  <a:pt x="8836899" y="348297"/>
                </a:moveTo>
                <a:cubicBezTo>
                  <a:pt x="8773619" y="350020"/>
                  <a:pt x="8710093" y="357759"/>
                  <a:pt x="8645934" y="373518"/>
                </a:cubicBezTo>
                <a:cubicBezTo>
                  <a:pt x="8717971" y="392652"/>
                  <a:pt x="8795638" y="407284"/>
                  <a:pt x="8867676" y="433174"/>
                </a:cubicBezTo>
                <a:cubicBezTo>
                  <a:pt x="9027512" y="490582"/>
                  <a:pt x="9187349" y="500711"/>
                  <a:pt x="9350561" y="454560"/>
                </a:cubicBezTo>
                <a:cubicBezTo>
                  <a:pt x="9366318" y="450060"/>
                  <a:pt x="9382077" y="447809"/>
                  <a:pt x="9410217" y="441055"/>
                </a:cubicBezTo>
                <a:cubicBezTo>
                  <a:pt x="9214361" y="392090"/>
                  <a:pt x="9026738" y="343126"/>
                  <a:pt x="8836899" y="348297"/>
                </a:cubicBezTo>
                <a:close/>
                <a:moveTo>
                  <a:pt x="7946934" y="344253"/>
                </a:moveTo>
                <a:cubicBezTo>
                  <a:pt x="7944684" y="352131"/>
                  <a:pt x="7942431" y="360009"/>
                  <a:pt x="7940181" y="367891"/>
                </a:cubicBezTo>
                <a:cubicBezTo>
                  <a:pt x="8138287" y="409536"/>
                  <a:pt x="8315007" y="527724"/>
                  <a:pt x="8524367" y="524349"/>
                </a:cubicBezTo>
                <a:cubicBezTo>
                  <a:pt x="8525495" y="519846"/>
                  <a:pt x="8527746" y="514219"/>
                  <a:pt x="8528870" y="509717"/>
                </a:cubicBezTo>
                <a:cubicBezTo>
                  <a:pt x="8335266" y="454560"/>
                  <a:pt x="8140538" y="399407"/>
                  <a:pt x="7946934" y="344253"/>
                </a:cubicBezTo>
                <a:close/>
                <a:moveTo>
                  <a:pt x="7265747" y="314706"/>
                </a:moveTo>
                <a:cubicBezTo>
                  <a:pt x="7232634" y="315075"/>
                  <a:pt x="7198972" y="317661"/>
                  <a:pt x="7164640" y="322867"/>
                </a:cubicBezTo>
                <a:cubicBezTo>
                  <a:pt x="7411147" y="402782"/>
                  <a:pt x="7641897" y="534478"/>
                  <a:pt x="7921045" y="493957"/>
                </a:cubicBezTo>
                <a:cubicBezTo>
                  <a:pt x="7702396" y="418119"/>
                  <a:pt x="7497537" y="312119"/>
                  <a:pt x="7265747" y="314706"/>
                </a:cubicBezTo>
                <a:close/>
                <a:moveTo>
                  <a:pt x="5831929" y="301480"/>
                </a:moveTo>
                <a:cubicBezTo>
                  <a:pt x="5732877" y="303732"/>
                  <a:pt x="5633824" y="312734"/>
                  <a:pt x="5534770" y="321740"/>
                </a:cubicBezTo>
                <a:cubicBezTo>
                  <a:pt x="5443595" y="328494"/>
                  <a:pt x="5353547" y="340874"/>
                  <a:pt x="5263499" y="352131"/>
                </a:cubicBezTo>
                <a:cubicBezTo>
                  <a:pt x="5263499" y="354383"/>
                  <a:pt x="5263499" y="357758"/>
                  <a:pt x="5263499" y="360009"/>
                </a:cubicBezTo>
                <a:cubicBezTo>
                  <a:pt x="5356926" y="383647"/>
                  <a:pt x="5451476" y="406161"/>
                  <a:pt x="5544899" y="432050"/>
                </a:cubicBezTo>
                <a:cubicBezTo>
                  <a:pt x="5630445" y="455687"/>
                  <a:pt x="5714866" y="470320"/>
                  <a:pt x="5804914" y="462441"/>
                </a:cubicBezTo>
                <a:cubicBezTo>
                  <a:pt x="5920851" y="452309"/>
                  <a:pt x="6036788" y="447809"/>
                  <a:pt x="6152724" y="443306"/>
                </a:cubicBezTo>
                <a:cubicBezTo>
                  <a:pt x="6211256" y="441055"/>
                  <a:pt x="6269789" y="443306"/>
                  <a:pt x="6328317" y="443306"/>
                </a:cubicBezTo>
                <a:cubicBezTo>
                  <a:pt x="6214632" y="393780"/>
                  <a:pt x="6100947" y="354383"/>
                  <a:pt x="5985009" y="320615"/>
                </a:cubicBezTo>
                <a:cubicBezTo>
                  <a:pt x="5935482" y="305983"/>
                  <a:pt x="5882581" y="300353"/>
                  <a:pt x="5831929" y="301480"/>
                </a:cubicBezTo>
                <a:close/>
                <a:moveTo>
                  <a:pt x="6440879" y="281218"/>
                </a:moveTo>
                <a:cubicBezTo>
                  <a:pt x="6689637" y="397155"/>
                  <a:pt x="6939521" y="493957"/>
                  <a:pt x="7220921" y="455687"/>
                </a:cubicBezTo>
                <a:cubicBezTo>
                  <a:pt x="7092603" y="407284"/>
                  <a:pt x="6969913" y="344253"/>
                  <a:pt x="6838216" y="314985"/>
                </a:cubicBezTo>
                <a:cubicBezTo>
                  <a:pt x="6709899" y="285721"/>
                  <a:pt x="6573700" y="291348"/>
                  <a:pt x="6440879" y="281218"/>
                </a:cubicBezTo>
                <a:close/>
                <a:moveTo>
                  <a:pt x="9684886" y="216743"/>
                </a:moveTo>
                <a:cubicBezTo>
                  <a:pt x="9560947" y="222691"/>
                  <a:pt x="9449473" y="248294"/>
                  <a:pt x="9369696" y="291348"/>
                </a:cubicBezTo>
                <a:cubicBezTo>
                  <a:pt x="9438358" y="302605"/>
                  <a:pt x="9503641" y="314985"/>
                  <a:pt x="9568927" y="325118"/>
                </a:cubicBezTo>
                <a:cubicBezTo>
                  <a:pt x="9621829" y="334120"/>
                  <a:pt x="9680361" y="357758"/>
                  <a:pt x="9728764" y="346504"/>
                </a:cubicBezTo>
                <a:cubicBezTo>
                  <a:pt x="9814309" y="323991"/>
                  <a:pt x="9893100" y="280094"/>
                  <a:pt x="9987651" y="239570"/>
                </a:cubicBezTo>
                <a:cubicBezTo>
                  <a:pt x="9929120" y="228033"/>
                  <a:pt x="9870096" y="220717"/>
                  <a:pt x="9812269" y="217428"/>
                </a:cubicBezTo>
                <a:cubicBezTo>
                  <a:pt x="9768898" y="214961"/>
                  <a:pt x="9726200" y="214760"/>
                  <a:pt x="9684886" y="216743"/>
                </a:cubicBezTo>
                <a:close/>
                <a:moveTo>
                  <a:pt x="10248931" y="181884"/>
                </a:moveTo>
                <a:cubicBezTo>
                  <a:pt x="10238097" y="184136"/>
                  <a:pt x="10227404" y="188357"/>
                  <a:pt x="10219525" y="193422"/>
                </a:cubicBezTo>
                <a:cubicBezTo>
                  <a:pt x="9846952" y="439928"/>
                  <a:pt x="9431604" y="550238"/>
                  <a:pt x="8992618" y="587384"/>
                </a:cubicBezTo>
                <a:cubicBezTo>
                  <a:pt x="8618918" y="618899"/>
                  <a:pt x="8247470" y="589635"/>
                  <a:pt x="7877148" y="541232"/>
                </a:cubicBezTo>
                <a:cubicBezTo>
                  <a:pt x="7860263" y="538981"/>
                  <a:pt x="7843378" y="547987"/>
                  <a:pt x="7825370" y="551362"/>
                </a:cubicBezTo>
                <a:cubicBezTo>
                  <a:pt x="7840003" y="561495"/>
                  <a:pt x="7853508" y="572748"/>
                  <a:pt x="7868143" y="582881"/>
                </a:cubicBezTo>
                <a:cubicBezTo>
                  <a:pt x="7872646" y="586256"/>
                  <a:pt x="7878273" y="586256"/>
                  <a:pt x="7883900" y="588508"/>
                </a:cubicBezTo>
                <a:cubicBezTo>
                  <a:pt x="8351026" y="729210"/>
                  <a:pt x="8818149" y="869908"/>
                  <a:pt x="9285275" y="1010610"/>
                </a:cubicBezTo>
                <a:cubicBezTo>
                  <a:pt x="9442860" y="1057885"/>
                  <a:pt x="9598191" y="1115290"/>
                  <a:pt x="9759152" y="1147933"/>
                </a:cubicBezTo>
                <a:cubicBezTo>
                  <a:pt x="9977521" y="1191830"/>
                  <a:pt x="10198138" y="1219970"/>
                  <a:pt x="10419883" y="1248111"/>
                </a:cubicBezTo>
                <a:cubicBezTo>
                  <a:pt x="10632621" y="1275124"/>
                  <a:pt x="10845360" y="1286381"/>
                  <a:pt x="11059223" y="1259367"/>
                </a:cubicBezTo>
                <a:cubicBezTo>
                  <a:pt x="11455437" y="1210965"/>
                  <a:pt x="11769477" y="1000477"/>
                  <a:pt x="12070016" y="740463"/>
                </a:cubicBezTo>
                <a:cubicBezTo>
                  <a:pt x="11467818" y="552489"/>
                  <a:pt x="10873501" y="366763"/>
                  <a:pt x="10279181" y="182165"/>
                </a:cubicBezTo>
                <a:cubicBezTo>
                  <a:pt x="10270739" y="179351"/>
                  <a:pt x="10259765" y="179633"/>
                  <a:pt x="10248931" y="181884"/>
                </a:cubicBezTo>
                <a:close/>
                <a:moveTo>
                  <a:pt x="9659538" y="0"/>
                </a:moveTo>
                <a:lnTo>
                  <a:pt x="10431576" y="0"/>
                </a:lnTo>
                <a:lnTo>
                  <a:pt x="10343340" y="88742"/>
                </a:lnTo>
                <a:cubicBezTo>
                  <a:pt x="10364729" y="96620"/>
                  <a:pt x="10374859" y="101122"/>
                  <a:pt x="10386112" y="104498"/>
                </a:cubicBezTo>
                <a:cubicBezTo>
                  <a:pt x="10964673" y="280094"/>
                  <a:pt x="11542106" y="454560"/>
                  <a:pt x="12120667" y="632408"/>
                </a:cubicBezTo>
                <a:cubicBezTo>
                  <a:pt x="12158940" y="643661"/>
                  <a:pt x="12176947" y="632408"/>
                  <a:pt x="12199461" y="604267"/>
                </a:cubicBezTo>
                <a:lnTo>
                  <a:pt x="12200585" y="602710"/>
                </a:lnTo>
                <a:lnTo>
                  <a:pt x="12200585" y="1041702"/>
                </a:lnTo>
                <a:lnTo>
                  <a:pt x="12165268" y="1033824"/>
                </a:lnTo>
                <a:cubicBezTo>
                  <a:pt x="12136987" y="1027492"/>
                  <a:pt x="12110536" y="1021864"/>
                  <a:pt x="12083521" y="1017361"/>
                </a:cubicBezTo>
                <a:cubicBezTo>
                  <a:pt x="12075079" y="1015673"/>
                  <a:pt x="12065231" y="1015110"/>
                  <a:pt x="12055944" y="1016095"/>
                </a:cubicBezTo>
                <a:cubicBezTo>
                  <a:pt x="12046659" y="1017080"/>
                  <a:pt x="12037935" y="1019612"/>
                  <a:pt x="12031743" y="1024115"/>
                </a:cubicBezTo>
                <a:cubicBezTo>
                  <a:pt x="11950700" y="1082647"/>
                  <a:pt x="11870782" y="1144555"/>
                  <a:pt x="11788615" y="1206462"/>
                </a:cubicBezTo>
                <a:cubicBezTo>
                  <a:pt x="11858401" y="1225600"/>
                  <a:pt x="11928190" y="1245859"/>
                  <a:pt x="11999103" y="1261619"/>
                </a:cubicBezTo>
                <a:cubicBezTo>
                  <a:pt x="12014859" y="1264994"/>
                  <a:pt x="12037373" y="1259367"/>
                  <a:pt x="12048629" y="1249238"/>
                </a:cubicBezTo>
                <a:cubicBezTo>
                  <a:pt x="12082960" y="1219408"/>
                  <a:pt x="12116446" y="1188736"/>
                  <a:pt x="12150777" y="1156515"/>
                </a:cubicBezTo>
                <a:lnTo>
                  <a:pt x="12200585" y="1109125"/>
                </a:lnTo>
                <a:lnTo>
                  <a:pt x="12200585" y="1359547"/>
                </a:lnTo>
                <a:lnTo>
                  <a:pt x="12160996" y="1395038"/>
                </a:lnTo>
                <a:cubicBezTo>
                  <a:pt x="11918129" y="1595008"/>
                  <a:pt x="11635532" y="1723116"/>
                  <a:pt x="11307981" y="1767015"/>
                </a:cubicBezTo>
                <a:cubicBezTo>
                  <a:pt x="11067105" y="1799655"/>
                  <a:pt x="10822847" y="1798531"/>
                  <a:pt x="10585346" y="1751255"/>
                </a:cubicBezTo>
                <a:cubicBezTo>
                  <a:pt x="10136231" y="1661208"/>
                  <a:pt x="9689367" y="1558776"/>
                  <a:pt x="9242502" y="1461974"/>
                </a:cubicBezTo>
                <a:cubicBezTo>
                  <a:pt x="8918329" y="1391061"/>
                  <a:pt x="8590778" y="1339286"/>
                  <a:pt x="8257599" y="1342661"/>
                </a:cubicBezTo>
                <a:cubicBezTo>
                  <a:pt x="7649775" y="1349415"/>
                  <a:pt x="7135376" y="1573411"/>
                  <a:pt x="6706523" y="2001137"/>
                </a:cubicBezTo>
                <a:cubicBezTo>
                  <a:pt x="6400357" y="2306178"/>
                  <a:pt x="6167357" y="2661867"/>
                  <a:pt x="5967002" y="3042321"/>
                </a:cubicBezTo>
                <a:cubicBezTo>
                  <a:pt x="5674344" y="3594993"/>
                  <a:pt x="5459354" y="4179180"/>
                  <a:pt x="5277007" y="4775748"/>
                </a:cubicBezTo>
                <a:cubicBezTo>
                  <a:pt x="5075524" y="5433100"/>
                  <a:pt x="4916812" y="6100581"/>
                  <a:pt x="4780616" y="6773692"/>
                </a:cubicBezTo>
                <a:cubicBezTo>
                  <a:pt x="4769360" y="6829973"/>
                  <a:pt x="4756978" y="6887377"/>
                  <a:pt x="4743471" y="6949285"/>
                </a:cubicBezTo>
                <a:lnTo>
                  <a:pt x="0" y="6978996"/>
                </a:lnTo>
                <a:lnTo>
                  <a:pt x="0" y="6181077"/>
                </a:lnTo>
                <a:lnTo>
                  <a:pt x="47458" y="6044303"/>
                </a:lnTo>
                <a:cubicBezTo>
                  <a:pt x="107114" y="5878839"/>
                  <a:pt x="170149" y="5715627"/>
                  <a:pt x="234308" y="5547912"/>
                </a:cubicBezTo>
                <a:cubicBezTo>
                  <a:pt x="171276" y="5529901"/>
                  <a:pt x="111617" y="5513018"/>
                  <a:pt x="42955" y="5493883"/>
                </a:cubicBezTo>
                <a:lnTo>
                  <a:pt x="0" y="5617369"/>
                </a:lnTo>
                <a:lnTo>
                  <a:pt x="0" y="5146599"/>
                </a:lnTo>
                <a:lnTo>
                  <a:pt x="117053" y="4857917"/>
                </a:lnTo>
                <a:cubicBezTo>
                  <a:pt x="213766" y="4633359"/>
                  <a:pt x="315633" y="4410771"/>
                  <a:pt x="423409" y="4190434"/>
                </a:cubicBezTo>
                <a:cubicBezTo>
                  <a:pt x="757715" y="3508320"/>
                  <a:pt x="1141544" y="2858847"/>
                  <a:pt x="1618800" y="2265654"/>
                </a:cubicBezTo>
                <a:cubicBezTo>
                  <a:pt x="2067915" y="1707356"/>
                  <a:pt x="2583441" y="1223349"/>
                  <a:pt x="3202523" y="855276"/>
                </a:cubicBezTo>
                <a:cubicBezTo>
                  <a:pt x="3720300" y="546859"/>
                  <a:pt x="4277472" y="342002"/>
                  <a:pt x="4869541" y="229440"/>
                </a:cubicBezTo>
                <a:cubicBezTo>
                  <a:pt x="5469483" y="115755"/>
                  <a:pt x="6076184" y="98871"/>
                  <a:pt x="6684010" y="123633"/>
                </a:cubicBezTo>
                <a:cubicBezTo>
                  <a:pt x="7017188" y="137141"/>
                  <a:pt x="7350367" y="160779"/>
                  <a:pt x="7684669" y="172035"/>
                </a:cubicBezTo>
                <a:cubicBezTo>
                  <a:pt x="8012221" y="184416"/>
                  <a:pt x="8340893" y="196797"/>
                  <a:pt x="8668445" y="192294"/>
                </a:cubicBezTo>
                <a:cubicBezTo>
                  <a:pt x="8967856" y="188357"/>
                  <a:pt x="9262957" y="146499"/>
                  <a:pt x="9545454" y="44853"/>
                </a:cubicBezTo>
                <a:close/>
              </a:path>
            </a:pathLst>
          </a:custGeom>
          <a:solidFill>
            <a:srgbClr val="000000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F82E320-4F52-4DB2-A280-ED8B350B9310}"/>
              </a:ext>
            </a:extLst>
          </p:cNvPr>
          <p:cNvSpPr/>
          <p:nvPr/>
        </p:nvSpPr>
        <p:spPr>
          <a:xfrm>
            <a:off x="10413129" y="0"/>
            <a:ext cx="1787456" cy="594650"/>
          </a:xfrm>
          <a:custGeom>
            <a:avLst/>
            <a:gdLst>
              <a:gd name="connsiteX0" fmla="*/ 63766 w 1787456"/>
              <a:gd name="connsiteY0" fmla="*/ 0 h 594650"/>
              <a:gd name="connsiteX1" fmla="*/ 1787456 w 1787456"/>
              <a:gd name="connsiteY1" fmla="*/ 0 h 594650"/>
              <a:gd name="connsiteX2" fmla="*/ 1787456 w 1787456"/>
              <a:gd name="connsiteY2" fmla="*/ 539054 h 594650"/>
              <a:gd name="connsiteX3" fmla="*/ 1768323 w 1787456"/>
              <a:gd name="connsiteY3" fmla="*/ 565994 h 594650"/>
              <a:gd name="connsiteX4" fmla="*/ 1699662 w 1787456"/>
              <a:gd name="connsiteY4" fmla="*/ 590759 h 594650"/>
              <a:gd name="connsiteX5" fmla="*/ 19135 w 1787456"/>
              <a:gd name="connsiteY5" fmla="*/ 80860 h 594650"/>
              <a:gd name="connsiteX6" fmla="*/ 0 w 1787456"/>
              <a:gd name="connsiteY6" fmla="*/ 69603 h 59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456" h="594650">
                <a:moveTo>
                  <a:pt x="63766" y="0"/>
                </a:moveTo>
                <a:lnTo>
                  <a:pt x="1787456" y="0"/>
                </a:lnTo>
                <a:lnTo>
                  <a:pt x="1787456" y="539054"/>
                </a:lnTo>
                <a:lnTo>
                  <a:pt x="1768323" y="565994"/>
                </a:lnTo>
                <a:cubicBezTo>
                  <a:pt x="1749188" y="590759"/>
                  <a:pt x="1733429" y="600888"/>
                  <a:pt x="1699662" y="590759"/>
                </a:cubicBezTo>
                <a:cubicBezTo>
                  <a:pt x="1140235" y="419668"/>
                  <a:pt x="579685" y="250826"/>
                  <a:pt x="19135" y="80860"/>
                </a:cubicBezTo>
                <a:cubicBezTo>
                  <a:pt x="14632" y="79736"/>
                  <a:pt x="12381" y="77484"/>
                  <a:pt x="0" y="69603"/>
                </a:cubicBezTo>
                <a:close/>
              </a:path>
            </a:pathLst>
          </a:custGeom>
          <a:solidFill>
            <a:schemeClr val="accent3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8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8E5633C-8DF4-4170-8C03-2D30E4C0555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9E75CD3-BFD9-4C1B-BC3C-C8E828FD135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DED3C89-47EB-4ECD-BCFE-474951148D1D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59825F-6423-42D1-8975-4AF8A8B9FE9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2DA081D-05B4-408D-AED4-623740F673DF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6CB4411-5FD8-444A-9FA2-279C33A7AA8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D0E902-A796-4402-8FB4-C53F03FDA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4ED8EE-ED22-413E-83CA-605F64F281E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14" name="Graphic 167">
              <a:extLst>
                <a:ext uri="{FF2B5EF4-FFF2-40B4-BE49-F238E27FC236}">
                  <a16:creationId xmlns:a16="http://schemas.microsoft.com/office/drawing/2014/main" id="{9CFCF1E6-A0F9-4801-9249-A79B8C9C3A15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7">
              <a:extLst>
                <a:ext uri="{FF2B5EF4-FFF2-40B4-BE49-F238E27FC236}">
                  <a16:creationId xmlns:a16="http://schemas.microsoft.com/office/drawing/2014/main" id="{0982408D-35AF-4AEB-A357-700D5F700DDD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D311D-ADAA-48E8-877C-4E2C9A8557A1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3BABE0-B0BC-4A7C-B24C-AF3170FD5753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2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BB0CA-119D-4687-9635-82B274DA4ED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4" name="Graphic 167">
              <a:extLst>
                <a:ext uri="{FF2B5EF4-FFF2-40B4-BE49-F238E27FC236}">
                  <a16:creationId xmlns:a16="http://schemas.microsoft.com/office/drawing/2014/main" id="{BF025FC5-EBC1-4DC2-AF56-AA05EA641B70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167">
              <a:extLst>
                <a:ext uri="{FF2B5EF4-FFF2-40B4-BE49-F238E27FC236}">
                  <a16:creationId xmlns:a16="http://schemas.microsoft.com/office/drawing/2014/main" id="{1B03ED14-3DC9-42FE-83F2-5B0530440001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36C84BE-66F1-40D1-B272-A3F7A50AB41B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841F3-E66E-4970-AD49-92CF80F3F282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0665475-A1B1-416E-89E8-88802781BCCD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51" name="Right Triangle 50">
              <a:extLst>
                <a:ext uri="{FF2B5EF4-FFF2-40B4-BE49-F238E27FC236}">
                  <a16:creationId xmlns:a16="http://schemas.microsoft.com/office/drawing/2014/main" id="{ED4A09CE-941A-4CC7-BD14-C59FC60C56CB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24D51B83-6987-4067-893C-55DE729C4663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37920D-9055-4608-8E1C-28855A81C72E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20E5D823-6371-4AC0-9C21-4B5F1AB8555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>
              <a:extLst>
                <a:ext uri="{FF2B5EF4-FFF2-40B4-BE49-F238E27FC236}">
                  <a16:creationId xmlns:a16="http://schemas.microsoft.com/office/drawing/2014/main" id="{0BD5C7ED-522A-4B21-8646-0F2C298494DE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59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73CCD9B1-323E-48A1-B79A-0714C4641F5C}"/>
              </a:ext>
            </a:extLst>
          </p:cNvPr>
          <p:cNvSpPr/>
          <p:nvPr userDrawn="1"/>
        </p:nvSpPr>
        <p:spPr>
          <a:xfrm rot="5400000">
            <a:off x="601328" y="-601331"/>
            <a:ext cx="4731416" cy="5934077"/>
          </a:xfrm>
          <a:prstGeom prst="rtTriangle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FFF20-C7AD-4AD8-B606-735D61947F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6651" y="619125"/>
            <a:ext cx="3670148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72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88" r:id="rId3"/>
    <p:sldLayoutId id="2147483679" r:id="rId4"/>
    <p:sldLayoutId id="2147483670" r:id="rId5"/>
    <p:sldLayoutId id="2147483676" r:id="rId6"/>
    <p:sldLayoutId id="2147483677" r:id="rId7"/>
    <p:sldLayoutId id="2147483674" r:id="rId8"/>
    <p:sldLayoutId id="2147483671" r:id="rId9"/>
    <p:sldLayoutId id="2147483675" r:id="rId10"/>
    <p:sldLayoutId id="2147483683" r:id="rId11"/>
    <p:sldLayoutId id="2147483684" r:id="rId12"/>
    <p:sldLayoutId id="2147483682" r:id="rId13"/>
    <p:sldLayoutId id="2147483681" r:id="rId14"/>
    <p:sldLayoutId id="2147483686" r:id="rId15"/>
    <p:sldLayoutId id="2147483687" r:id="rId16"/>
    <p:sldLayoutId id="2147483689" r:id="rId17"/>
    <p:sldLayoutId id="2147483691" r:id="rId18"/>
    <p:sldLayoutId id="2147483692" r:id="rId19"/>
    <p:sldLayoutId id="2147483690" r:id="rId20"/>
    <p:sldLayoutId id="214748368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299783" y="2929235"/>
            <a:ext cx="47771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 err="1">
                <a:solidFill>
                  <a:srgbClr val="F05F4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영화가</a:t>
            </a:r>
            <a:r>
              <a:rPr lang="ko-KR" altLang="en-US" sz="5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좋다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299783" y="3873116"/>
            <a:ext cx="47770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기간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20.10.30 ~20.11.15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740D0B-0C35-4E03-AC61-48AA24F030F2}"/>
              </a:ext>
            </a:extLst>
          </p:cNvPr>
          <p:cNvGrpSpPr/>
          <p:nvPr/>
        </p:nvGrpSpPr>
        <p:grpSpPr>
          <a:xfrm>
            <a:off x="9697954" y="4040591"/>
            <a:ext cx="211045" cy="134306"/>
            <a:chOff x="4411405" y="1607745"/>
            <a:chExt cx="520434" cy="272215"/>
          </a:xfrm>
        </p:grpSpPr>
        <p:sp>
          <p:nvSpPr>
            <p:cNvPr id="14" name="Graphic 167">
              <a:extLst>
                <a:ext uri="{FF2B5EF4-FFF2-40B4-BE49-F238E27FC236}">
                  <a16:creationId xmlns:a16="http://schemas.microsoft.com/office/drawing/2014/main" id="{58C6F346-C1D4-4AEF-9029-58703B07A6B4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7">
              <a:extLst>
                <a:ext uri="{FF2B5EF4-FFF2-40B4-BE49-F238E27FC236}">
                  <a16:creationId xmlns:a16="http://schemas.microsoft.com/office/drawing/2014/main" id="{4F52945B-B3D1-4690-8505-77712DC420D4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9AED662-D786-4435-9DA5-E7D8E5875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39" y="6027279"/>
            <a:ext cx="416447" cy="414464"/>
          </a:xfrm>
          <a:prstGeom prst="rect">
            <a:avLst/>
          </a:prstGeom>
        </p:spPr>
      </p:pic>
      <p:sp>
        <p:nvSpPr>
          <p:cNvPr id="12" name="Freeform 32">
            <a:extLst>
              <a:ext uri="{FF2B5EF4-FFF2-40B4-BE49-F238E27FC236}">
                <a16:creationId xmlns:a16="http://schemas.microsoft.com/office/drawing/2014/main" id="{982EDA28-6CDD-4CE2-B776-50E0D6CB0909}"/>
              </a:ext>
            </a:extLst>
          </p:cNvPr>
          <p:cNvSpPr/>
          <p:nvPr/>
        </p:nvSpPr>
        <p:spPr>
          <a:xfrm>
            <a:off x="10138514" y="3117261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4E5D46-5EC1-42FB-81FB-B46C282419FA}"/>
              </a:ext>
            </a:extLst>
          </p:cNvPr>
          <p:cNvSpPr/>
          <p:nvPr/>
        </p:nvSpPr>
        <p:spPr>
          <a:xfrm>
            <a:off x="8430531" y="4718194"/>
            <a:ext cx="220665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201607042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유경완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201407008 </a:t>
            </a:r>
            <a:r>
              <a:rPr lang="ko-KR" altLang="en-US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배민기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201607080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정희철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6. </a:t>
            </a:r>
            <a:r>
              <a:rPr lang="ko-KR" altLang="en-US" sz="2000" b="1" dirty="0"/>
              <a:t>프로그램명  </a:t>
            </a:r>
            <a:endParaRPr lang="en-US" sz="20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C14B71-0D08-43EF-8F31-E5AAE847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13976"/>
              </p:ext>
            </p:extLst>
          </p:nvPr>
        </p:nvGraphicFramePr>
        <p:xfrm>
          <a:off x="920405" y="1822547"/>
          <a:ext cx="10351189" cy="2814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97720">
                  <a:extLst>
                    <a:ext uri="{9D8B030D-6E8A-4147-A177-3AD203B41FA5}">
                      <a16:colId xmlns:a16="http://schemas.microsoft.com/office/drawing/2014/main" val="3776222689"/>
                    </a:ext>
                  </a:extLst>
                </a:gridCol>
                <a:gridCol w="1925225">
                  <a:extLst>
                    <a:ext uri="{9D8B030D-6E8A-4147-A177-3AD203B41FA5}">
                      <a16:colId xmlns:a16="http://schemas.microsoft.com/office/drawing/2014/main" val="2345489733"/>
                    </a:ext>
                  </a:extLst>
                </a:gridCol>
                <a:gridCol w="1647521">
                  <a:extLst>
                    <a:ext uri="{9D8B030D-6E8A-4147-A177-3AD203B41FA5}">
                      <a16:colId xmlns:a16="http://schemas.microsoft.com/office/drawing/2014/main" val="2945501847"/>
                    </a:ext>
                  </a:extLst>
                </a:gridCol>
                <a:gridCol w="3181654">
                  <a:extLst>
                    <a:ext uri="{9D8B030D-6E8A-4147-A177-3AD203B41FA5}">
                      <a16:colId xmlns:a16="http://schemas.microsoft.com/office/drawing/2014/main" val="1047659069"/>
                    </a:ext>
                  </a:extLst>
                </a:gridCol>
                <a:gridCol w="1056577">
                  <a:extLst>
                    <a:ext uri="{9D8B030D-6E8A-4147-A177-3AD203B41FA5}">
                      <a16:colId xmlns:a16="http://schemas.microsoft.com/office/drawing/2014/main" val="1472433505"/>
                    </a:ext>
                  </a:extLst>
                </a:gridCol>
                <a:gridCol w="1442492">
                  <a:extLst>
                    <a:ext uri="{9D8B030D-6E8A-4147-A177-3AD203B41FA5}">
                      <a16:colId xmlns:a16="http://schemas.microsoft.com/office/drawing/2014/main" val="1893242033"/>
                    </a:ext>
                  </a:extLst>
                </a:gridCol>
              </a:tblGrid>
              <a:tr h="201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상세프로그램명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업무 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 테이블명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 담당자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00660"/>
                  </a:ext>
                </a:extLst>
              </a:tr>
              <a:tr h="20175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 리스트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영화 리스트를 화면에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00" baseline="0" dirty="0"/>
                        <a:t>MR_MOVIE</a:t>
                      </a:r>
                      <a:endParaRPr lang="ko-KR" altLang="en-US" sz="1400" spc="-100" baseline="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유경완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7994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정희철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92334"/>
                  </a:ext>
                </a:extLst>
              </a:tr>
              <a:tr h="1682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 상세 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 상세 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영화 상세 정보  화면에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466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배민기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유경완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91398"/>
                  </a:ext>
                </a:extLst>
              </a:tr>
              <a:tr h="179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 필터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 리스트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선택한 장르의 영화만 화면에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947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배민기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128117"/>
                  </a:ext>
                </a:extLst>
              </a:tr>
              <a:tr h="201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 리스트 </a:t>
                      </a:r>
                      <a:r>
                        <a:rPr lang="ko-KR" altLang="en-US" sz="1400" dirty="0" err="1"/>
                        <a:t>페이징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 리스트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영화 리스트를 여러 화면으로 분할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53877"/>
                  </a:ext>
                </a:extLst>
              </a:tr>
              <a:tr h="28305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리뷰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 상세 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작성한 리뷰를 화면에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00" baseline="0" dirty="0"/>
                        <a:t>MR_REVIEW</a:t>
                      </a:r>
                      <a:endParaRPr lang="ko-KR" altLang="en-US" sz="1400" spc="-100" baseline="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배민기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89318"/>
                  </a:ext>
                </a:extLst>
              </a:tr>
              <a:tr h="283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리뷰 작성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영화 상세 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리뷰 작성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정희철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47898"/>
                  </a:ext>
                </a:extLst>
              </a:tr>
              <a:tr h="201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리뷰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영화 상세 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작성한 리뷰를 비밀번호 확인후 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유경완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04169"/>
                  </a:ext>
                </a:extLst>
              </a:tr>
              <a:tr h="201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리뷰 수정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개발예정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영화 상세 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작성한 리뷰를 비밀번호 확인후 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유경완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83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01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7. </a:t>
            </a:r>
            <a:r>
              <a:rPr lang="ko-KR" altLang="en-US" sz="2000" b="1" dirty="0"/>
              <a:t>프로세스</a:t>
            </a:r>
            <a:endParaRPr 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7E0879-DFE3-46AE-A6C4-AFF9B62274C3}"/>
              </a:ext>
            </a:extLst>
          </p:cNvPr>
          <p:cNvSpPr/>
          <p:nvPr/>
        </p:nvSpPr>
        <p:spPr>
          <a:xfrm>
            <a:off x="4132987" y="1063756"/>
            <a:ext cx="2028465" cy="5334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97F5E-DE8A-4BA0-A678-2FE5ADF00F8F}"/>
              </a:ext>
            </a:extLst>
          </p:cNvPr>
          <p:cNvSpPr txBox="1"/>
          <p:nvPr/>
        </p:nvSpPr>
        <p:spPr>
          <a:xfrm>
            <a:off x="4132987" y="1176567"/>
            <a:ext cx="202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HOME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E404609-89D3-4877-9868-4421B45D3DE0}"/>
              </a:ext>
            </a:extLst>
          </p:cNvPr>
          <p:cNvSpPr/>
          <p:nvPr/>
        </p:nvSpPr>
        <p:spPr>
          <a:xfrm>
            <a:off x="1408837" y="2482981"/>
            <a:ext cx="2028465" cy="5334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CAC232-1BB2-4F5F-9C27-992E27ADA594}"/>
              </a:ext>
            </a:extLst>
          </p:cNvPr>
          <p:cNvSpPr txBox="1"/>
          <p:nvPr/>
        </p:nvSpPr>
        <p:spPr>
          <a:xfrm>
            <a:off x="1408837" y="2595792"/>
            <a:ext cx="202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MOVIE LIST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A4F725-6F25-4F8C-A449-AA43D621DD26}"/>
              </a:ext>
            </a:extLst>
          </p:cNvPr>
          <p:cNvSpPr/>
          <p:nvPr/>
        </p:nvSpPr>
        <p:spPr>
          <a:xfrm>
            <a:off x="6913927" y="2482981"/>
            <a:ext cx="2028465" cy="5334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7FADC8-1CBE-4FC5-A484-096E8CC8CEBB}"/>
              </a:ext>
            </a:extLst>
          </p:cNvPr>
          <p:cNvSpPr txBox="1"/>
          <p:nvPr/>
        </p:nvSpPr>
        <p:spPr>
          <a:xfrm>
            <a:off x="6913927" y="2595792"/>
            <a:ext cx="202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MOVIE CONTENT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EE85CB-5627-42ED-BFA1-78BA87AE543F}"/>
              </a:ext>
            </a:extLst>
          </p:cNvPr>
          <p:cNvSpPr/>
          <p:nvPr/>
        </p:nvSpPr>
        <p:spPr>
          <a:xfrm>
            <a:off x="4132987" y="4178074"/>
            <a:ext cx="2028465" cy="5334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98A5D7-3F6C-48DF-8C12-A566A0AAA631}"/>
              </a:ext>
            </a:extLst>
          </p:cNvPr>
          <p:cNvSpPr txBox="1"/>
          <p:nvPr/>
        </p:nvSpPr>
        <p:spPr>
          <a:xfrm>
            <a:off x="4132987" y="4290885"/>
            <a:ext cx="202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REVIEW VIEW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6942A9-522A-4514-9996-50B8BCA10DAF}"/>
              </a:ext>
            </a:extLst>
          </p:cNvPr>
          <p:cNvSpPr/>
          <p:nvPr/>
        </p:nvSpPr>
        <p:spPr>
          <a:xfrm>
            <a:off x="9609862" y="4178074"/>
            <a:ext cx="2028465" cy="5334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14AC48-BB84-490A-8995-519BDAEBF895}"/>
              </a:ext>
            </a:extLst>
          </p:cNvPr>
          <p:cNvSpPr txBox="1"/>
          <p:nvPr/>
        </p:nvSpPr>
        <p:spPr>
          <a:xfrm>
            <a:off x="9657847" y="4290885"/>
            <a:ext cx="202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MOVIEW TRAILER</a:t>
            </a:r>
            <a:endParaRPr lang="ko-KR" altLang="en-US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B96AD2-B04E-4245-8B4B-AC59B951772D}"/>
              </a:ext>
            </a:extLst>
          </p:cNvPr>
          <p:cNvSpPr/>
          <p:nvPr/>
        </p:nvSpPr>
        <p:spPr>
          <a:xfrm>
            <a:off x="1408837" y="6017888"/>
            <a:ext cx="2028465" cy="5334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645FC-5BDE-42E6-AFF4-72B93A9D24AD}"/>
              </a:ext>
            </a:extLst>
          </p:cNvPr>
          <p:cNvSpPr txBox="1"/>
          <p:nvPr/>
        </p:nvSpPr>
        <p:spPr>
          <a:xfrm>
            <a:off x="1408837" y="6130699"/>
            <a:ext cx="202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REVIEW WRITE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5CB03B-18F8-4433-8C3A-FB74DAE7D0D5}"/>
              </a:ext>
            </a:extLst>
          </p:cNvPr>
          <p:cNvSpPr/>
          <p:nvPr/>
        </p:nvSpPr>
        <p:spPr>
          <a:xfrm>
            <a:off x="4132987" y="6017888"/>
            <a:ext cx="2028465" cy="5334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41C7BC-4E00-4157-BE07-D983E2390950}"/>
              </a:ext>
            </a:extLst>
          </p:cNvPr>
          <p:cNvSpPr txBox="1"/>
          <p:nvPr/>
        </p:nvSpPr>
        <p:spPr>
          <a:xfrm>
            <a:off x="4132987" y="6130699"/>
            <a:ext cx="202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REVIEW UPDATE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884FFF-B5DC-48FF-A181-58E7E0C90D7F}"/>
              </a:ext>
            </a:extLst>
          </p:cNvPr>
          <p:cNvSpPr/>
          <p:nvPr/>
        </p:nvSpPr>
        <p:spPr>
          <a:xfrm>
            <a:off x="6913927" y="6017888"/>
            <a:ext cx="2028465" cy="5334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BAAAC6-3594-41C8-9C29-0140578C2488}"/>
              </a:ext>
            </a:extLst>
          </p:cNvPr>
          <p:cNvSpPr txBox="1"/>
          <p:nvPr/>
        </p:nvSpPr>
        <p:spPr>
          <a:xfrm>
            <a:off x="6913927" y="6130699"/>
            <a:ext cx="202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REVIEW DELETE</a:t>
            </a:r>
            <a:endParaRPr lang="ko-KR" altLang="en-US" sz="1400" dirty="0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49E448DB-7D60-4845-8382-085E4A1C268F}"/>
              </a:ext>
            </a:extLst>
          </p:cNvPr>
          <p:cNvCxnSpPr>
            <a:stCxn id="8" idx="1"/>
            <a:endCxn id="49" idx="0"/>
          </p:cNvCxnSpPr>
          <p:nvPr/>
        </p:nvCxnSpPr>
        <p:spPr>
          <a:xfrm rot="10800000" flipV="1">
            <a:off x="2423071" y="1330457"/>
            <a:ext cx="1709917" cy="11525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BAD167B-C1C5-4338-AE71-F8D420D5AD37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6161452" y="1330456"/>
            <a:ext cx="1766708" cy="115252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6E2221D-22AA-404D-BB6F-EEC2BF2D3372}"/>
              </a:ext>
            </a:extLst>
          </p:cNvPr>
          <p:cNvSpPr/>
          <p:nvPr/>
        </p:nvSpPr>
        <p:spPr>
          <a:xfrm>
            <a:off x="1408837" y="4168906"/>
            <a:ext cx="2028465" cy="5334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EA2759-837A-40C5-A44B-B0BDF2BA2E70}"/>
              </a:ext>
            </a:extLst>
          </p:cNvPr>
          <p:cNvSpPr txBox="1"/>
          <p:nvPr/>
        </p:nvSpPr>
        <p:spPr>
          <a:xfrm>
            <a:off x="1408837" y="4281717"/>
            <a:ext cx="202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MOVIE LIST FILTER</a:t>
            </a:r>
            <a:endParaRPr lang="ko-KR" altLang="en-US" sz="1400" dirty="0"/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DF276C4-A34C-4312-AF44-4F826179FA2A}"/>
              </a:ext>
            </a:extLst>
          </p:cNvPr>
          <p:cNvCxnSpPr>
            <a:cxnSpLocks/>
            <a:endCxn id="64" idx="0"/>
          </p:cNvCxnSpPr>
          <p:nvPr/>
        </p:nvCxnSpPr>
        <p:spPr>
          <a:xfrm rot="16200000" flipH="1">
            <a:off x="4505257" y="5375925"/>
            <a:ext cx="1283924" cy="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0E55B998-AF13-40FB-B10D-F5AFDC5E4ED3}"/>
              </a:ext>
            </a:extLst>
          </p:cNvPr>
          <p:cNvCxnSpPr>
            <a:stCxn id="54" idx="2"/>
            <a:endCxn id="66" idx="0"/>
          </p:cNvCxnSpPr>
          <p:nvPr/>
        </p:nvCxnSpPr>
        <p:spPr>
          <a:xfrm rot="16200000" flipH="1">
            <a:off x="5884484" y="3974211"/>
            <a:ext cx="1306413" cy="278094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4BB189B8-FF01-438E-A6B5-5E598F4A93CC}"/>
              </a:ext>
            </a:extLst>
          </p:cNvPr>
          <p:cNvCxnSpPr>
            <a:stCxn id="54" idx="2"/>
            <a:endCxn id="62" idx="0"/>
          </p:cNvCxnSpPr>
          <p:nvPr/>
        </p:nvCxnSpPr>
        <p:spPr>
          <a:xfrm rot="5400000">
            <a:off x="3131939" y="4002606"/>
            <a:ext cx="1306413" cy="272415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C2A27D15-3990-4F9E-9F08-350D64192CE2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966203" y="2749680"/>
            <a:ext cx="1657892" cy="142839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B2A05110-265B-443E-B85B-88486D5C158C}"/>
              </a:ext>
            </a:extLst>
          </p:cNvPr>
          <p:cNvCxnSpPr>
            <a:cxnSpLocks/>
            <a:endCxn id="54" idx="0"/>
          </p:cNvCxnSpPr>
          <p:nvPr/>
        </p:nvCxnSpPr>
        <p:spPr>
          <a:xfrm rot="10800000" flipV="1">
            <a:off x="5147220" y="2798328"/>
            <a:ext cx="1754802" cy="137974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381C6B7-F579-499B-82EA-367354796DB5}"/>
              </a:ext>
            </a:extLst>
          </p:cNvPr>
          <p:cNvSpPr txBox="1"/>
          <p:nvPr/>
        </p:nvSpPr>
        <p:spPr>
          <a:xfrm>
            <a:off x="6354899" y="167588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영화 상세 정보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B40C84-1FA1-45C0-868C-8491BF794394}"/>
              </a:ext>
            </a:extLst>
          </p:cNvPr>
          <p:cNvSpPr txBox="1"/>
          <p:nvPr/>
        </p:nvSpPr>
        <p:spPr>
          <a:xfrm>
            <a:off x="2513110" y="164661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영화 리스트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8E458D2-3E67-4127-BCCC-1DC0D0C4E31C}"/>
              </a:ext>
            </a:extLst>
          </p:cNvPr>
          <p:cNvCxnSpPr>
            <a:stCxn id="75" idx="0"/>
            <a:endCxn id="49" idx="2"/>
          </p:cNvCxnSpPr>
          <p:nvPr/>
        </p:nvCxnSpPr>
        <p:spPr>
          <a:xfrm flipV="1">
            <a:off x="2423070" y="3016382"/>
            <a:ext cx="0" cy="1152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36ECF4C-C788-426D-95D2-25EAA6C65DA5}"/>
              </a:ext>
            </a:extLst>
          </p:cNvPr>
          <p:cNvSpPr txBox="1"/>
          <p:nvPr/>
        </p:nvSpPr>
        <p:spPr>
          <a:xfrm>
            <a:off x="535841" y="367184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원하는 장르만 출력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A58AC2-3C96-467E-9745-159CA22E66FC}"/>
              </a:ext>
            </a:extLst>
          </p:cNvPr>
          <p:cNvSpPr txBox="1"/>
          <p:nvPr/>
        </p:nvSpPr>
        <p:spPr>
          <a:xfrm>
            <a:off x="5101059" y="3527784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리뷰를 화면에 보여줌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평점을 계산해 영화정보에 출력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6741580-6167-46F5-B6CD-C08A3E0B9CCA}"/>
              </a:ext>
            </a:extLst>
          </p:cNvPr>
          <p:cNvSpPr txBox="1"/>
          <p:nvPr/>
        </p:nvSpPr>
        <p:spPr>
          <a:xfrm>
            <a:off x="9222716" y="364899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영화 예고편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037535-8509-408F-80CD-A3C337637B1E}"/>
              </a:ext>
            </a:extLst>
          </p:cNvPr>
          <p:cNvSpPr txBox="1"/>
          <p:nvPr/>
        </p:nvSpPr>
        <p:spPr>
          <a:xfrm>
            <a:off x="5134200" y="5018218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리뷰 입력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9658FBD-0721-425D-AEA4-C82D2ED2DE87}"/>
              </a:ext>
            </a:extLst>
          </p:cNvPr>
          <p:cNvCxnSpPr>
            <a:cxnSpLocks/>
          </p:cNvCxnSpPr>
          <p:nvPr/>
        </p:nvCxnSpPr>
        <p:spPr>
          <a:xfrm>
            <a:off x="3437302" y="2595792"/>
            <a:ext cx="34766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4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8. </a:t>
            </a:r>
            <a:r>
              <a:rPr lang="ko-KR" altLang="en-US" sz="2000" b="1" dirty="0"/>
              <a:t>데이터베이스</a:t>
            </a:r>
            <a:r>
              <a:rPr lang="en-US" altLang="ko-KR" sz="2000" b="1" dirty="0"/>
              <a:t>(DB)</a:t>
            </a:r>
            <a:endParaRPr lang="en-US" sz="20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5A8622-7E8C-4A64-9025-C4A66952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88" y="2705100"/>
            <a:ext cx="2562225" cy="14478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847C51-1BAB-4BF0-87BA-8602F9CD081D}"/>
              </a:ext>
            </a:extLst>
          </p:cNvPr>
          <p:cNvCxnSpPr>
            <a:cxnSpLocks/>
          </p:cNvCxnSpPr>
          <p:nvPr/>
        </p:nvCxnSpPr>
        <p:spPr>
          <a:xfrm flipV="1">
            <a:off x="4882013" y="3429000"/>
            <a:ext cx="15859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CC58F1-87CC-4B04-BC60-047B22A7BCFE}"/>
              </a:ext>
            </a:extLst>
          </p:cNvPr>
          <p:cNvCxnSpPr/>
          <p:nvPr/>
        </p:nvCxnSpPr>
        <p:spPr>
          <a:xfrm flipV="1">
            <a:off x="6182176" y="3267076"/>
            <a:ext cx="176212" cy="16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E18181-263B-4A21-9768-BE08DDEE93C2}"/>
              </a:ext>
            </a:extLst>
          </p:cNvPr>
          <p:cNvCxnSpPr/>
          <p:nvPr/>
        </p:nvCxnSpPr>
        <p:spPr>
          <a:xfrm>
            <a:off x="6172651" y="3429000"/>
            <a:ext cx="185737" cy="171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C571079-ABFC-4489-91A6-13E4CE41510A}"/>
              </a:ext>
            </a:extLst>
          </p:cNvPr>
          <p:cNvSpPr/>
          <p:nvPr/>
        </p:nvSpPr>
        <p:spPr>
          <a:xfrm>
            <a:off x="5848802" y="3267076"/>
            <a:ext cx="323850" cy="333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0C3430-77E6-47B4-9DC5-31119BFE2C3A}"/>
              </a:ext>
            </a:extLst>
          </p:cNvPr>
          <p:cNvCxnSpPr/>
          <p:nvPr/>
        </p:nvCxnSpPr>
        <p:spPr>
          <a:xfrm>
            <a:off x="5010601" y="3190863"/>
            <a:ext cx="0" cy="44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899EB6-3E10-42A5-8183-0D9BAA406A6C}"/>
              </a:ext>
            </a:extLst>
          </p:cNvPr>
          <p:cNvSpPr txBox="1"/>
          <p:nvPr/>
        </p:nvSpPr>
        <p:spPr>
          <a:xfrm>
            <a:off x="3004656" y="191227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영화 테이블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3260B1-193F-4833-9F9E-5059ED7DB881}"/>
              </a:ext>
            </a:extLst>
          </p:cNvPr>
          <p:cNvSpPr txBox="1"/>
          <p:nvPr/>
        </p:nvSpPr>
        <p:spPr>
          <a:xfrm>
            <a:off x="7067067" y="237168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리뷰 테이블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3C510FF-C18C-4FFD-817A-2B5029DE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89" y="2347912"/>
            <a:ext cx="2590800" cy="2162175"/>
          </a:xfrm>
          <a:prstGeom prst="rect">
            <a:avLst/>
          </a:prstGeom>
        </p:spPr>
      </p:pic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CF624A8-5D1C-4F8F-BC86-50D2D5EDCF08}"/>
              </a:ext>
            </a:extLst>
          </p:cNvPr>
          <p:cNvCxnSpPr/>
          <p:nvPr/>
        </p:nvCxnSpPr>
        <p:spPr>
          <a:xfrm flipV="1">
            <a:off x="3840480" y="3833689"/>
            <a:ext cx="2731948" cy="5573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810364-8568-4BD6-BC37-5A92F03548E8}"/>
              </a:ext>
            </a:extLst>
          </p:cNvPr>
          <p:cNvSpPr/>
          <p:nvPr/>
        </p:nvSpPr>
        <p:spPr>
          <a:xfrm>
            <a:off x="745435" y="980185"/>
            <a:ext cx="946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8.1 ERD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5773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8. </a:t>
            </a:r>
            <a:r>
              <a:rPr lang="ko-KR" altLang="en-US" sz="2000" b="1" dirty="0"/>
              <a:t>데이터베이스</a:t>
            </a:r>
            <a:r>
              <a:rPr lang="en-US" altLang="ko-KR" sz="2000" b="1" dirty="0"/>
              <a:t>(DB)</a:t>
            </a:r>
            <a:endParaRPr 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810364-8568-4BD6-BC37-5A92F03548E8}"/>
              </a:ext>
            </a:extLst>
          </p:cNvPr>
          <p:cNvSpPr/>
          <p:nvPr/>
        </p:nvSpPr>
        <p:spPr>
          <a:xfrm>
            <a:off x="745435" y="980185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8.2 </a:t>
            </a:r>
            <a:r>
              <a:rPr lang="ko-KR" altLang="en-US" sz="1600" b="1" dirty="0"/>
              <a:t>테이블 생성 </a:t>
            </a:r>
            <a:r>
              <a:rPr lang="en-US" altLang="ko-KR" sz="1600" b="1" dirty="0"/>
              <a:t>SQL</a:t>
            </a:r>
            <a:r>
              <a:rPr lang="ko-KR" altLang="en-US" sz="1600" b="1" dirty="0"/>
              <a:t>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DF1A30-7B29-478E-BF54-04739220CEBB}"/>
              </a:ext>
            </a:extLst>
          </p:cNvPr>
          <p:cNvSpPr/>
          <p:nvPr/>
        </p:nvSpPr>
        <p:spPr>
          <a:xfrm>
            <a:off x="745435" y="2264935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create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table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mr_Movie</a:t>
            </a:r>
            <a:endParaRPr lang="ko-KR" altLang="en-US" sz="1400" dirty="0"/>
          </a:p>
          <a:p>
            <a:r>
              <a:rPr lang="ko-KR" altLang="en-US" sz="1400" dirty="0"/>
              <a:t>(</a:t>
            </a:r>
          </a:p>
          <a:p>
            <a:r>
              <a:rPr lang="ko-KR" altLang="en-US" sz="1400" dirty="0" err="1"/>
              <a:t>movie_no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number</a:t>
            </a:r>
            <a:r>
              <a:rPr lang="ko-KR" altLang="en-US" sz="1400" dirty="0"/>
              <a:t>(4) </a:t>
            </a:r>
            <a:r>
              <a:rPr lang="ko-KR" altLang="en-US" sz="1400" dirty="0" err="1"/>
              <a:t>primary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 err="1"/>
              <a:t>movie_title</a:t>
            </a:r>
            <a:r>
              <a:rPr lang="ko-KR" altLang="en-US" sz="1400" dirty="0"/>
              <a:t> varchar2(30)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 err="1"/>
              <a:t>movie_date_y</a:t>
            </a:r>
            <a:r>
              <a:rPr lang="ko-KR" altLang="en-US" sz="1400" dirty="0"/>
              <a:t> varchar2(4)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 err="1"/>
              <a:t>movie_date_M</a:t>
            </a:r>
            <a:r>
              <a:rPr lang="ko-KR" altLang="en-US" sz="1400" dirty="0"/>
              <a:t> varchar2(2)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 err="1"/>
              <a:t>movie_date_D</a:t>
            </a:r>
            <a:r>
              <a:rPr lang="ko-KR" altLang="en-US" sz="1400" dirty="0"/>
              <a:t> varchar2(2)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 err="1"/>
              <a:t>movie_directors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varchar</a:t>
            </a:r>
            <a:r>
              <a:rPr lang="ko-KR" altLang="en-US" sz="1400" dirty="0"/>
              <a:t>(20)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 err="1"/>
              <a:t>movie_actor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varchar</a:t>
            </a:r>
            <a:r>
              <a:rPr lang="ko-KR" altLang="en-US" sz="1400" dirty="0"/>
              <a:t>(100)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 err="1"/>
              <a:t>movie_genre</a:t>
            </a:r>
            <a:r>
              <a:rPr lang="ko-KR" altLang="en-US" sz="1400" dirty="0"/>
              <a:t> varchar2(50)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ko-KR" altLang="en-US" sz="1400" dirty="0"/>
              <a:t> CHECK  (</a:t>
            </a:r>
            <a:r>
              <a:rPr lang="ko-KR" altLang="en-US" sz="1400" dirty="0" err="1"/>
              <a:t>movie_genre</a:t>
            </a:r>
            <a:r>
              <a:rPr lang="ko-KR" altLang="en-US" sz="1400" dirty="0"/>
              <a:t> IN ('SF','HORROR','DOCU', 'ACTION','COMEDY','ANI','FANTASY')),</a:t>
            </a:r>
          </a:p>
          <a:p>
            <a:r>
              <a:rPr lang="ko-KR" altLang="en-US" sz="1400" dirty="0" err="1"/>
              <a:t>movie_content</a:t>
            </a:r>
            <a:r>
              <a:rPr lang="ko-KR" altLang="en-US" sz="1400" dirty="0"/>
              <a:t> varchar2(1000)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 err="1"/>
              <a:t>moive_length</a:t>
            </a:r>
            <a:r>
              <a:rPr lang="ko-KR" altLang="en-US" sz="1400" dirty="0"/>
              <a:t> varchar2(4)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en-US" altLang="ko-KR" sz="1400" dirty="0"/>
              <a:t>,</a:t>
            </a:r>
            <a:endParaRPr lang="ko-KR" altLang="en-US" sz="1400" dirty="0"/>
          </a:p>
          <a:p>
            <a:r>
              <a:rPr lang="ko-KR" altLang="en-US" sz="1400" dirty="0" err="1"/>
              <a:t>movie_grade</a:t>
            </a:r>
            <a:r>
              <a:rPr lang="ko-KR" altLang="en-US" sz="1400" dirty="0"/>
              <a:t> varchar2(4)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 err="1"/>
              <a:t>movie_url</a:t>
            </a:r>
            <a:r>
              <a:rPr lang="en-US" altLang="ko-KR" sz="1400" dirty="0"/>
              <a:t> varchar2(200)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endParaRPr lang="ko-KR" altLang="en-US" sz="1400" dirty="0"/>
          </a:p>
          <a:p>
            <a:r>
              <a:rPr lang="ko-KR" altLang="en-US" sz="1400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642218-591F-437E-A034-58973FA83A94}"/>
              </a:ext>
            </a:extLst>
          </p:cNvPr>
          <p:cNvSpPr/>
          <p:nvPr/>
        </p:nvSpPr>
        <p:spPr>
          <a:xfrm>
            <a:off x="6345048" y="221136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/>
              <a:t>create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table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mr_Review</a:t>
            </a:r>
            <a:endParaRPr lang="ko-KR" altLang="en-US" sz="1400" dirty="0"/>
          </a:p>
          <a:p>
            <a:r>
              <a:rPr lang="ko-KR" altLang="en-US" sz="1400" dirty="0"/>
              <a:t>(</a:t>
            </a:r>
          </a:p>
          <a:p>
            <a:r>
              <a:rPr lang="ko-KR" altLang="en-US" sz="1400" dirty="0" err="1"/>
              <a:t>review_no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number</a:t>
            </a:r>
            <a:r>
              <a:rPr lang="ko-KR" altLang="en-US" sz="1400" dirty="0"/>
              <a:t>(4) </a:t>
            </a:r>
            <a:r>
              <a:rPr lang="ko-KR" altLang="en-US" sz="1400" dirty="0" err="1"/>
              <a:t>primary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 err="1"/>
              <a:t>review_date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default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sysdate</a:t>
            </a:r>
            <a:r>
              <a:rPr lang="ko-KR" altLang="en-US" sz="1400" dirty="0"/>
              <a:t> ,</a:t>
            </a:r>
          </a:p>
          <a:p>
            <a:r>
              <a:rPr lang="ko-KR" altLang="en-US" sz="1400" dirty="0" err="1"/>
              <a:t>review_content</a:t>
            </a:r>
            <a:r>
              <a:rPr lang="ko-KR" altLang="en-US" sz="1400" dirty="0"/>
              <a:t> varchar2(1000)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 err="1"/>
              <a:t>review_star</a:t>
            </a:r>
            <a:r>
              <a:rPr lang="ko-KR" altLang="en-US" sz="1400" dirty="0"/>
              <a:t> VARCHAR2(1)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 err="1"/>
              <a:t>user_Id</a:t>
            </a:r>
            <a:r>
              <a:rPr lang="ko-KR" altLang="en-US" sz="1400" dirty="0"/>
              <a:t> varchar2(10)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 err="1"/>
              <a:t>user_Pwd</a:t>
            </a:r>
            <a:r>
              <a:rPr lang="ko-KR" altLang="en-US" sz="1400" dirty="0"/>
              <a:t> varchar2(10)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null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 err="1"/>
              <a:t>movie_no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number</a:t>
            </a:r>
            <a:r>
              <a:rPr lang="ko-KR" altLang="en-US" sz="1400" dirty="0"/>
              <a:t>(4)</a:t>
            </a:r>
          </a:p>
          <a:p>
            <a:r>
              <a:rPr lang="ko-KR" altLang="en-US" sz="1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5202B-ECDC-4E2B-AFDB-14B547046B0F}"/>
              </a:ext>
            </a:extLst>
          </p:cNvPr>
          <p:cNvSpPr txBox="1"/>
          <p:nvPr/>
        </p:nvSpPr>
        <p:spPr>
          <a:xfrm>
            <a:off x="1572949" y="180552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영화 테이블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209BEF-75C8-432B-BB77-8B135530793B}"/>
              </a:ext>
            </a:extLst>
          </p:cNvPr>
          <p:cNvSpPr txBox="1"/>
          <p:nvPr/>
        </p:nvSpPr>
        <p:spPr>
          <a:xfrm>
            <a:off x="7141952" y="18207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리뷰 테이블</a:t>
            </a:r>
          </a:p>
        </p:txBody>
      </p:sp>
    </p:spTree>
    <p:extLst>
      <p:ext uri="{BB962C8B-B14F-4D97-AF65-F5344CB8AC3E}">
        <p14:creationId xmlns:p14="http://schemas.microsoft.com/office/powerpoint/2010/main" val="89236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9</a:t>
            </a:r>
            <a:r>
              <a:rPr lang="en-US" altLang="ko-KR" sz="2000" b="1"/>
              <a:t>. </a:t>
            </a:r>
            <a:r>
              <a:rPr lang="ko-KR" altLang="en-US" sz="2000" b="1" dirty="0"/>
              <a:t>차</a:t>
            </a:r>
            <a:r>
              <a:rPr lang="ko-KR" altLang="en-US" sz="2000" b="1"/>
              <a:t>후 </a:t>
            </a:r>
            <a:r>
              <a:rPr lang="ko-KR" altLang="en-US" sz="2000" b="1" dirty="0"/>
              <a:t>개발 계획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FFA1C-CEEC-475A-91F1-E071FEE89196}"/>
              </a:ext>
            </a:extLst>
          </p:cNvPr>
          <p:cNvSpPr txBox="1"/>
          <p:nvPr/>
        </p:nvSpPr>
        <p:spPr>
          <a:xfrm>
            <a:off x="745435" y="1063756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trike="sngStrike" dirty="0"/>
              <a:t>영화 예고편 출력 완성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D918F-C112-4D5F-8474-E553F4959A61}"/>
              </a:ext>
            </a:extLst>
          </p:cNvPr>
          <p:cNvSpPr txBox="1"/>
          <p:nvPr/>
        </p:nvSpPr>
        <p:spPr>
          <a:xfrm>
            <a:off x="987776" y="1449449"/>
            <a:ext cx="697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-&gt;</a:t>
            </a:r>
            <a:r>
              <a:rPr lang="ko-KR" altLang="en-US" sz="1600" b="1" dirty="0"/>
              <a:t>영화 테이블에 </a:t>
            </a:r>
            <a:r>
              <a:rPr lang="en-US" altLang="ko-KR" sz="1600" b="1" dirty="0" err="1"/>
              <a:t>url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칼럼을 추가해 화면에 예고편 출력 완료</a:t>
            </a:r>
            <a:r>
              <a:rPr lang="en-US" altLang="ko-KR" sz="1600" b="1" dirty="0"/>
              <a:t>(2020.12.12)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4372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26564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091478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9FC97F-7385-4E7D-86F7-E91F7B48630C}"/>
              </a:ext>
            </a:extLst>
          </p:cNvPr>
          <p:cNvGrpSpPr/>
          <p:nvPr/>
        </p:nvGrpSpPr>
        <p:grpSpPr>
          <a:xfrm>
            <a:off x="5724474" y="3786808"/>
            <a:ext cx="752428" cy="478835"/>
            <a:chOff x="4411405" y="1607745"/>
            <a:chExt cx="520434" cy="272215"/>
          </a:xfrm>
          <a:solidFill>
            <a:schemeClr val="bg1"/>
          </a:solidFill>
        </p:grpSpPr>
        <p:sp>
          <p:nvSpPr>
            <p:cNvPr id="7" name="Graphic 167">
              <a:extLst>
                <a:ext uri="{FF2B5EF4-FFF2-40B4-BE49-F238E27FC236}">
                  <a16:creationId xmlns:a16="http://schemas.microsoft.com/office/drawing/2014/main" id="{300F17F9-7D10-413E-91ED-43BAE3C204EE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167">
              <a:extLst>
                <a:ext uri="{FF2B5EF4-FFF2-40B4-BE49-F238E27FC236}">
                  <a16:creationId xmlns:a16="http://schemas.microsoft.com/office/drawing/2014/main" id="{12BA1CDD-E327-4584-AFD0-8CE34F3AE908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sz="2000" b="1" dirty="0"/>
              <a:t>목 차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2CB04-8D1D-41A7-BBC2-1A38943E40E3}"/>
              </a:ext>
            </a:extLst>
          </p:cNvPr>
          <p:cNvSpPr txBox="1"/>
          <p:nvPr/>
        </p:nvSpPr>
        <p:spPr>
          <a:xfrm>
            <a:off x="752560" y="2832662"/>
            <a:ext cx="374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0D2789-815B-43ED-9EF8-8087423CD95C}"/>
              </a:ext>
            </a:extLst>
          </p:cNvPr>
          <p:cNvSpPr/>
          <p:nvPr/>
        </p:nvSpPr>
        <p:spPr>
          <a:xfrm>
            <a:off x="190500" y="1358900"/>
            <a:ext cx="9347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개발일정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프로젝트 개요 및 목적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시스템 구성도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기본기능</a:t>
            </a:r>
            <a:r>
              <a:rPr lang="en-US" altLang="ko-KR" sz="2000" dirty="0"/>
              <a:t>, </a:t>
            </a:r>
            <a:r>
              <a:rPr lang="ko-KR" altLang="en-US" sz="2000" dirty="0"/>
              <a:t>주요기능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화면정의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6. </a:t>
            </a:r>
            <a:r>
              <a:rPr lang="ko-KR" altLang="en-US" sz="2000" dirty="0"/>
              <a:t>프로그램명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7. </a:t>
            </a:r>
            <a:r>
              <a:rPr lang="ko-KR" altLang="en-US" sz="2000" dirty="0"/>
              <a:t>프로세스</a:t>
            </a:r>
            <a:r>
              <a:rPr lang="en-US" altLang="ko-KR" sz="2000" dirty="0"/>
              <a:t>(</a:t>
            </a:r>
            <a:r>
              <a:rPr lang="ko-KR" altLang="en-US" sz="2000" dirty="0"/>
              <a:t>흐름도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8. </a:t>
            </a:r>
            <a:r>
              <a:rPr lang="ko-KR" altLang="en-US" sz="2000" dirty="0"/>
              <a:t>데이터베이스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9. </a:t>
            </a:r>
            <a:r>
              <a:rPr lang="ko-KR" altLang="en-US" sz="2000" dirty="0"/>
              <a:t>추후 개발 계획</a:t>
            </a: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B408293D-63E0-4817-93EE-5D71FA130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31068"/>
              </p:ext>
            </p:extLst>
          </p:nvPr>
        </p:nvGraphicFramePr>
        <p:xfrm>
          <a:off x="343862" y="1654213"/>
          <a:ext cx="11504275" cy="3962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62920">
                  <a:extLst>
                    <a:ext uri="{9D8B030D-6E8A-4147-A177-3AD203B41FA5}">
                      <a16:colId xmlns:a16="http://schemas.microsoft.com/office/drawing/2014/main" val="3776222689"/>
                    </a:ext>
                  </a:extLst>
                </a:gridCol>
                <a:gridCol w="1104595">
                  <a:extLst>
                    <a:ext uri="{9D8B030D-6E8A-4147-A177-3AD203B41FA5}">
                      <a16:colId xmlns:a16="http://schemas.microsoft.com/office/drawing/2014/main" val="2945501847"/>
                    </a:ext>
                  </a:extLst>
                </a:gridCol>
                <a:gridCol w="1104595">
                  <a:extLst>
                    <a:ext uri="{9D8B030D-6E8A-4147-A177-3AD203B41FA5}">
                      <a16:colId xmlns:a16="http://schemas.microsoft.com/office/drawing/2014/main" val="1047659069"/>
                    </a:ext>
                  </a:extLst>
                </a:gridCol>
                <a:gridCol w="1104595">
                  <a:extLst>
                    <a:ext uri="{9D8B030D-6E8A-4147-A177-3AD203B41FA5}">
                      <a16:colId xmlns:a16="http://schemas.microsoft.com/office/drawing/2014/main" val="1304585945"/>
                    </a:ext>
                  </a:extLst>
                </a:gridCol>
                <a:gridCol w="1104595">
                  <a:extLst>
                    <a:ext uri="{9D8B030D-6E8A-4147-A177-3AD203B41FA5}">
                      <a16:colId xmlns:a16="http://schemas.microsoft.com/office/drawing/2014/main" val="3250827564"/>
                    </a:ext>
                  </a:extLst>
                </a:gridCol>
                <a:gridCol w="1104595">
                  <a:extLst>
                    <a:ext uri="{9D8B030D-6E8A-4147-A177-3AD203B41FA5}">
                      <a16:colId xmlns:a16="http://schemas.microsoft.com/office/drawing/2014/main" val="3425890613"/>
                    </a:ext>
                  </a:extLst>
                </a:gridCol>
                <a:gridCol w="1104595">
                  <a:extLst>
                    <a:ext uri="{9D8B030D-6E8A-4147-A177-3AD203B41FA5}">
                      <a16:colId xmlns:a16="http://schemas.microsoft.com/office/drawing/2014/main" val="3425694338"/>
                    </a:ext>
                  </a:extLst>
                </a:gridCol>
                <a:gridCol w="1104595">
                  <a:extLst>
                    <a:ext uri="{9D8B030D-6E8A-4147-A177-3AD203B41FA5}">
                      <a16:colId xmlns:a16="http://schemas.microsoft.com/office/drawing/2014/main" val="3734552765"/>
                    </a:ext>
                  </a:extLst>
                </a:gridCol>
                <a:gridCol w="1104595">
                  <a:extLst>
                    <a:ext uri="{9D8B030D-6E8A-4147-A177-3AD203B41FA5}">
                      <a16:colId xmlns:a16="http://schemas.microsoft.com/office/drawing/2014/main" val="2003814895"/>
                    </a:ext>
                  </a:extLst>
                </a:gridCol>
                <a:gridCol w="1104595">
                  <a:extLst>
                    <a:ext uri="{9D8B030D-6E8A-4147-A177-3AD203B41FA5}">
                      <a16:colId xmlns:a16="http://schemas.microsoft.com/office/drawing/2014/main" val="1304107090"/>
                    </a:ext>
                  </a:extLst>
                </a:gridCol>
              </a:tblGrid>
              <a:tr h="190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00660"/>
                  </a:ext>
                </a:extLst>
              </a:tr>
              <a:tr h="24630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주요기능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799490"/>
                  </a:ext>
                </a:extLst>
              </a:tr>
              <a:tr h="2463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레이아웃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87920"/>
                  </a:ext>
                </a:extLst>
              </a:tr>
              <a:tr h="2463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046159"/>
                  </a:ext>
                </a:extLst>
              </a:tr>
              <a:tr h="24630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89318"/>
                  </a:ext>
                </a:extLst>
              </a:tr>
              <a:tr h="2463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02856"/>
                  </a:ext>
                </a:extLst>
              </a:tr>
              <a:tr h="2463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-100" baseline="0" dirty="0"/>
                        <a:t>영화 리스트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649075"/>
                  </a:ext>
                </a:extLst>
              </a:tr>
              <a:tr h="2463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영화 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35415"/>
                  </a:ext>
                </a:extLst>
              </a:tr>
              <a:tr h="2463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리뷰 화면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71412"/>
                  </a:ext>
                </a:extLst>
              </a:tr>
              <a:tr h="24630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369555"/>
                  </a:ext>
                </a:extLst>
              </a:tr>
              <a:tr h="2463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영화리스트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354599"/>
                  </a:ext>
                </a:extLst>
              </a:tr>
              <a:tr h="2463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영화 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highlight>
                          <a:srgbClr val="F05F41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highlight>
                          <a:srgbClr val="F05F41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82879"/>
                  </a:ext>
                </a:extLst>
              </a:tr>
              <a:tr h="2463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리뷰 화면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66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71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개요</a:t>
            </a:r>
            <a:r>
              <a:rPr lang="ko-KR" altLang="en-US" b="1" dirty="0"/>
              <a:t>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2CB04-8D1D-41A7-BBC2-1A38943E40E3}"/>
              </a:ext>
            </a:extLst>
          </p:cNvPr>
          <p:cNvSpPr txBox="1"/>
          <p:nvPr/>
        </p:nvSpPr>
        <p:spPr>
          <a:xfrm>
            <a:off x="752560" y="2832662"/>
            <a:ext cx="374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0D2789-815B-43ED-9EF8-8087423CD95C}"/>
              </a:ext>
            </a:extLst>
          </p:cNvPr>
          <p:cNvSpPr/>
          <p:nvPr/>
        </p:nvSpPr>
        <p:spPr>
          <a:xfrm>
            <a:off x="190500" y="1358900"/>
            <a:ext cx="934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2.1 </a:t>
            </a:r>
            <a:r>
              <a:rPr lang="ko-KR" altLang="en-US" sz="1600" b="1" dirty="0"/>
              <a:t>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639A58-8081-4954-8869-8130EFA06AB0}"/>
              </a:ext>
            </a:extLst>
          </p:cNvPr>
          <p:cNvSpPr/>
          <p:nvPr/>
        </p:nvSpPr>
        <p:spPr>
          <a:xfrm>
            <a:off x="190500" y="3924300"/>
            <a:ext cx="934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2.2 </a:t>
            </a:r>
            <a:r>
              <a:rPr lang="ko-KR" altLang="en-US" sz="1600" b="1" dirty="0"/>
              <a:t>목적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2F3CF6-EB9B-4672-8691-00E51D2F324C}"/>
              </a:ext>
            </a:extLst>
          </p:cNvPr>
          <p:cNvSpPr/>
          <p:nvPr/>
        </p:nvSpPr>
        <p:spPr>
          <a:xfrm>
            <a:off x="317500" y="4761649"/>
            <a:ext cx="94742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사람들이 집에서 보고싶은 영화의 정보를 미리 확인하고 평소에 관심있던 영화의 선택을 쉽게 도와 줌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 descr="방, 비이(가) 표시된 사진&#10;&#10;자동 생성된 설명">
            <a:extLst>
              <a:ext uri="{FF2B5EF4-FFF2-40B4-BE49-F238E27FC236}">
                <a16:creationId xmlns:a16="http://schemas.microsoft.com/office/drawing/2014/main" id="{2FB3C19A-22EF-4B37-BF15-68612B215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42" y="1866731"/>
            <a:ext cx="1759710" cy="1759710"/>
          </a:xfrm>
          <a:prstGeom prst="rect">
            <a:avLst/>
          </a:prstGeom>
        </p:spPr>
      </p:pic>
      <p:pic>
        <p:nvPicPr>
          <p:cNvPr id="13" name="그림 12" descr="개체, 키보드, 컴퓨터, 앉아있는이(가) 표시된 사진&#10;&#10;자동 생성된 설명">
            <a:extLst>
              <a:ext uri="{FF2B5EF4-FFF2-40B4-BE49-F238E27FC236}">
                <a16:creationId xmlns:a16="http://schemas.microsoft.com/office/drawing/2014/main" id="{8C821B8F-8C44-42AC-B137-7F979EDFB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91" y="1476745"/>
            <a:ext cx="2539682" cy="2539682"/>
          </a:xfrm>
          <a:prstGeom prst="rect">
            <a:avLst/>
          </a:prstGeom>
        </p:spPr>
      </p:pic>
      <p:pic>
        <p:nvPicPr>
          <p:cNvPr id="15" name="그림 14" descr="셔츠이(가) 표시된 사진&#10;&#10;자동 생성된 설명">
            <a:extLst>
              <a:ext uri="{FF2B5EF4-FFF2-40B4-BE49-F238E27FC236}">
                <a16:creationId xmlns:a16="http://schemas.microsoft.com/office/drawing/2014/main" id="{58F6398E-6AF6-4C9D-92EE-9509EE9CD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59" y="1476745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소프트웨어 구성도  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2CB04-8D1D-41A7-BBC2-1A38943E40E3}"/>
              </a:ext>
            </a:extLst>
          </p:cNvPr>
          <p:cNvSpPr txBox="1"/>
          <p:nvPr/>
        </p:nvSpPr>
        <p:spPr>
          <a:xfrm>
            <a:off x="1012220" y="1651562"/>
            <a:ext cx="3746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F70B70-AAAF-4DA6-95CB-9E7BA62CBE6A}"/>
              </a:ext>
            </a:extLst>
          </p:cNvPr>
          <p:cNvSpPr/>
          <p:nvPr/>
        </p:nvSpPr>
        <p:spPr>
          <a:xfrm>
            <a:off x="192985" y="2070748"/>
            <a:ext cx="1209675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Client</a:t>
            </a:r>
            <a:endParaRPr lang="ko-KR" altLang="en-US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BE3B4AC-AC06-480A-8ABA-75E66ADE1791}"/>
              </a:ext>
            </a:extLst>
          </p:cNvPr>
          <p:cNvSpPr/>
          <p:nvPr/>
        </p:nvSpPr>
        <p:spPr>
          <a:xfrm>
            <a:off x="1959208" y="2070748"/>
            <a:ext cx="1209675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Dispatcher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00A1F57-515F-4F92-8604-DE5A22995CF6}"/>
              </a:ext>
            </a:extLst>
          </p:cNvPr>
          <p:cNvSpPr/>
          <p:nvPr/>
        </p:nvSpPr>
        <p:spPr>
          <a:xfrm>
            <a:off x="3788022" y="2070748"/>
            <a:ext cx="1209675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</a:t>
            </a:r>
          </a:p>
          <a:p>
            <a:pPr algn="ctr"/>
            <a:r>
              <a:rPr lang="en-US" altLang="ko-KR" sz="1400" dirty="0"/>
              <a:t>Controller</a:t>
            </a:r>
            <a:endParaRPr lang="ko-KR" altLang="en-US" sz="1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4DA932D-73C7-40AC-B989-C05544D8B891}"/>
              </a:ext>
            </a:extLst>
          </p:cNvPr>
          <p:cNvSpPr/>
          <p:nvPr/>
        </p:nvSpPr>
        <p:spPr>
          <a:xfrm>
            <a:off x="6107372" y="3004826"/>
            <a:ext cx="2651470" cy="41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Contentview</a:t>
            </a:r>
            <a:endParaRPr lang="en-US" altLang="ko-KR" sz="1400" dirty="0"/>
          </a:p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A95DA2F-0738-47C8-8A2A-8C234F024488}"/>
              </a:ext>
            </a:extLst>
          </p:cNvPr>
          <p:cNvSpPr/>
          <p:nvPr/>
        </p:nvSpPr>
        <p:spPr>
          <a:xfrm>
            <a:off x="6100359" y="1559999"/>
            <a:ext cx="2651470" cy="41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Index</a:t>
            </a:r>
          </a:p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8FDCA6C-DAA6-4B5C-BB08-43CDFD8B5911}"/>
              </a:ext>
            </a:extLst>
          </p:cNvPr>
          <p:cNvSpPr/>
          <p:nvPr/>
        </p:nvSpPr>
        <p:spPr>
          <a:xfrm>
            <a:off x="6100355" y="2282412"/>
            <a:ext cx="2651470" cy="41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MovieList</a:t>
            </a:r>
            <a:endParaRPr lang="en-US" altLang="ko-KR" sz="1400" dirty="0"/>
          </a:p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9A2F569-C734-4C25-9116-6FBA7ECE9C43}"/>
              </a:ext>
            </a:extLst>
          </p:cNvPr>
          <p:cNvSpPr/>
          <p:nvPr/>
        </p:nvSpPr>
        <p:spPr>
          <a:xfrm>
            <a:off x="6100355" y="4442394"/>
            <a:ext cx="2651470" cy="41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ReviewList</a:t>
            </a:r>
            <a:endParaRPr lang="en-US" altLang="ko-KR" sz="1400" dirty="0"/>
          </a:p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48E0B38-38F0-47D5-90BB-1E962178B69A}"/>
              </a:ext>
            </a:extLst>
          </p:cNvPr>
          <p:cNvSpPr/>
          <p:nvPr/>
        </p:nvSpPr>
        <p:spPr>
          <a:xfrm>
            <a:off x="6100355" y="3725410"/>
            <a:ext cx="2651470" cy="41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RevieWrite</a:t>
            </a:r>
            <a:endParaRPr lang="en-US" altLang="ko-KR" sz="1400" dirty="0"/>
          </a:p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330EE5-7BBD-4C37-96EC-8B22A0F81436}"/>
              </a:ext>
            </a:extLst>
          </p:cNvPr>
          <p:cNvSpPr/>
          <p:nvPr/>
        </p:nvSpPr>
        <p:spPr>
          <a:xfrm>
            <a:off x="5823383" y="1119955"/>
            <a:ext cx="3219449" cy="5050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1F9B8D-A5BD-4594-9463-8CB95C72A99E}"/>
              </a:ext>
            </a:extLst>
          </p:cNvPr>
          <p:cNvSpPr/>
          <p:nvPr/>
        </p:nvSpPr>
        <p:spPr>
          <a:xfrm>
            <a:off x="5823383" y="968506"/>
            <a:ext cx="3219449" cy="41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BC77346-BFAA-4C5B-84BC-9B811F37C281}"/>
              </a:ext>
            </a:extLst>
          </p:cNvPr>
          <p:cNvSpPr/>
          <p:nvPr/>
        </p:nvSpPr>
        <p:spPr>
          <a:xfrm>
            <a:off x="459179" y="4375442"/>
            <a:ext cx="1500029" cy="33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home.jsp</a:t>
            </a:r>
            <a:endParaRPr lang="en-US" altLang="ko-KR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1823D7A-90CA-40DF-826D-51206294A219}"/>
              </a:ext>
            </a:extLst>
          </p:cNvPr>
          <p:cNvSpPr/>
          <p:nvPr/>
        </p:nvSpPr>
        <p:spPr>
          <a:xfrm>
            <a:off x="2256386" y="4375442"/>
            <a:ext cx="1500029" cy="33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Contentview.jsp</a:t>
            </a:r>
            <a:endParaRPr lang="en-US" altLang="ko-KR" sz="14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C34D863-7149-47EE-A42C-7E070DE1FCBB}"/>
              </a:ext>
            </a:extLst>
          </p:cNvPr>
          <p:cNvSpPr/>
          <p:nvPr/>
        </p:nvSpPr>
        <p:spPr>
          <a:xfrm>
            <a:off x="3874020" y="4375442"/>
            <a:ext cx="1500029" cy="33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Movie.jsp</a:t>
            </a:r>
            <a:endParaRPr lang="en-US" altLang="ko-KR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52F35FB-2CA6-48D0-8A06-07BFDD7E16F9}"/>
              </a:ext>
            </a:extLst>
          </p:cNvPr>
          <p:cNvCxnSpPr>
            <a:stCxn id="14" idx="2"/>
          </p:cNvCxnSpPr>
          <p:nvPr/>
        </p:nvCxnSpPr>
        <p:spPr>
          <a:xfrm flipH="1">
            <a:off x="1271784" y="3251848"/>
            <a:ext cx="3121076" cy="101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05E038F-B304-4E89-A949-E23A02AA415D}"/>
              </a:ext>
            </a:extLst>
          </p:cNvPr>
          <p:cNvCxnSpPr>
            <a:stCxn id="14" idx="2"/>
          </p:cNvCxnSpPr>
          <p:nvPr/>
        </p:nvCxnSpPr>
        <p:spPr>
          <a:xfrm flipH="1">
            <a:off x="3068991" y="3251848"/>
            <a:ext cx="1323869" cy="97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0B24850-F6EF-41B1-952F-48336B0BE9B7}"/>
              </a:ext>
            </a:extLst>
          </p:cNvPr>
          <p:cNvCxnSpPr>
            <a:stCxn id="14" idx="2"/>
          </p:cNvCxnSpPr>
          <p:nvPr/>
        </p:nvCxnSpPr>
        <p:spPr>
          <a:xfrm>
            <a:off x="4392860" y="3251848"/>
            <a:ext cx="293765" cy="101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61B4AE6-D0CD-4684-BB42-ABF6E9612DF8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 flipV="1">
            <a:off x="4997697" y="1767749"/>
            <a:ext cx="1102662" cy="89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CDA639C-7DD7-4391-97A3-31A77427BFBF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 flipV="1">
            <a:off x="4997697" y="2490162"/>
            <a:ext cx="1102658" cy="17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08BA0C7-D2E3-42FF-8F36-CE9F5259EA12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4997697" y="2661298"/>
            <a:ext cx="1109675" cy="55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6F065CB-1E87-46B8-B2AA-3D019B19AEE4}"/>
              </a:ext>
            </a:extLst>
          </p:cNvPr>
          <p:cNvCxnSpPr>
            <a:stCxn id="14" idx="3"/>
            <a:endCxn id="26" idx="1"/>
          </p:cNvCxnSpPr>
          <p:nvPr/>
        </p:nvCxnSpPr>
        <p:spPr>
          <a:xfrm>
            <a:off x="4997697" y="2661298"/>
            <a:ext cx="1102658" cy="127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35AD533-4B23-4277-8268-EE3D91405F5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997697" y="2661298"/>
            <a:ext cx="1102658" cy="198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A563C72-2368-411E-8215-7C2B1F54251E}"/>
              </a:ext>
            </a:extLst>
          </p:cNvPr>
          <p:cNvSpPr/>
          <p:nvPr/>
        </p:nvSpPr>
        <p:spPr>
          <a:xfrm>
            <a:off x="9492166" y="1798703"/>
            <a:ext cx="1299658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MovieDAO</a:t>
            </a:r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3A1FFC6-23CE-4326-BD90-C6E5C4C7AA91}"/>
              </a:ext>
            </a:extLst>
          </p:cNvPr>
          <p:cNvSpPr/>
          <p:nvPr/>
        </p:nvSpPr>
        <p:spPr>
          <a:xfrm>
            <a:off x="9492167" y="3714750"/>
            <a:ext cx="1299658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ReviewDAO</a:t>
            </a:r>
            <a:endParaRPr lang="ko-KR" altLang="en-US" sz="14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2BD216A-939A-46F4-A3B9-4B0D64AF8A42}"/>
              </a:ext>
            </a:extLst>
          </p:cNvPr>
          <p:cNvSpPr/>
          <p:nvPr/>
        </p:nvSpPr>
        <p:spPr>
          <a:xfrm>
            <a:off x="6107372" y="5636886"/>
            <a:ext cx="2651470" cy="415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IService</a:t>
            </a:r>
            <a:endParaRPr lang="ko-KR" altLang="en-US" sz="14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1AA3724-9E2F-4E3D-A1EF-47B8F1CD2166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 flipV="1">
            <a:off x="8751825" y="2389253"/>
            <a:ext cx="740341" cy="10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1B34F42-CF72-4683-934F-DE3783808205}"/>
              </a:ext>
            </a:extLst>
          </p:cNvPr>
          <p:cNvCxnSpPr>
            <a:cxnSpLocks/>
            <a:stCxn id="23" idx="3"/>
            <a:endCxn id="61" idx="1"/>
          </p:cNvCxnSpPr>
          <p:nvPr/>
        </p:nvCxnSpPr>
        <p:spPr>
          <a:xfrm>
            <a:off x="8751829" y="1767749"/>
            <a:ext cx="740337" cy="62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500F4DB-59BD-4E95-8482-DC21C430F9F7}"/>
              </a:ext>
            </a:extLst>
          </p:cNvPr>
          <p:cNvCxnSpPr>
            <a:cxnSpLocks/>
            <a:stCxn id="20" idx="3"/>
            <a:endCxn id="61" idx="1"/>
          </p:cNvCxnSpPr>
          <p:nvPr/>
        </p:nvCxnSpPr>
        <p:spPr>
          <a:xfrm flipV="1">
            <a:off x="8758842" y="2389253"/>
            <a:ext cx="733324" cy="82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748A89C-6D26-444C-9281-519BCB426B8E}"/>
              </a:ext>
            </a:extLst>
          </p:cNvPr>
          <p:cNvCxnSpPr>
            <a:cxnSpLocks/>
            <a:stCxn id="26" idx="3"/>
            <a:endCxn id="62" idx="1"/>
          </p:cNvCxnSpPr>
          <p:nvPr/>
        </p:nvCxnSpPr>
        <p:spPr>
          <a:xfrm>
            <a:off x="8751825" y="3933160"/>
            <a:ext cx="740342" cy="37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929037-694E-4326-B52F-155E813A91C3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 flipV="1">
            <a:off x="8751825" y="4305300"/>
            <a:ext cx="740342" cy="34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자기 디스크 73">
            <a:extLst>
              <a:ext uri="{FF2B5EF4-FFF2-40B4-BE49-F238E27FC236}">
                <a16:creationId xmlns:a16="http://schemas.microsoft.com/office/drawing/2014/main" id="{62886681-1E43-446F-BAE9-68718516CDF7}"/>
              </a:ext>
            </a:extLst>
          </p:cNvPr>
          <p:cNvSpPr/>
          <p:nvPr/>
        </p:nvSpPr>
        <p:spPr>
          <a:xfrm>
            <a:off x="11115674" y="2669141"/>
            <a:ext cx="1076326" cy="15975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2775A16-A09A-4C6C-A438-DC02E24102AB}"/>
              </a:ext>
            </a:extLst>
          </p:cNvPr>
          <p:cNvSpPr/>
          <p:nvPr/>
        </p:nvSpPr>
        <p:spPr>
          <a:xfrm>
            <a:off x="10325100" y="968506"/>
            <a:ext cx="1209675" cy="41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DTO</a:t>
            </a:r>
            <a:endParaRPr lang="ko-KR" altLang="en-US" sz="14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1A51954-9589-4322-A94A-5AFC599D790B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1402660" y="2661298"/>
            <a:ext cx="556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2E6C33E-E1C1-48F4-BD63-A0AE89148C19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168883" y="2661298"/>
            <a:ext cx="619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726D193-2599-4A57-837F-BED5B0EB1584}"/>
              </a:ext>
            </a:extLst>
          </p:cNvPr>
          <p:cNvSpPr/>
          <p:nvPr/>
        </p:nvSpPr>
        <p:spPr>
          <a:xfrm>
            <a:off x="6096000" y="5039640"/>
            <a:ext cx="2651470" cy="41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ReviewDelete</a:t>
            </a:r>
            <a:endParaRPr lang="en-US" altLang="ko-KR" sz="1400" dirty="0"/>
          </a:p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D1EE4A-95A3-4321-BA13-A9559126CA1E}"/>
              </a:ext>
            </a:extLst>
          </p:cNvPr>
          <p:cNvCxnSpPr>
            <a:stCxn id="14" idx="3"/>
            <a:endCxn id="41" idx="1"/>
          </p:cNvCxnSpPr>
          <p:nvPr/>
        </p:nvCxnSpPr>
        <p:spPr>
          <a:xfrm>
            <a:off x="4997697" y="2661298"/>
            <a:ext cx="1098303" cy="258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E8BF45-C998-472B-9288-811140D04A7C}"/>
              </a:ext>
            </a:extLst>
          </p:cNvPr>
          <p:cNvCxnSpPr>
            <a:stCxn id="41" idx="3"/>
            <a:endCxn id="62" idx="1"/>
          </p:cNvCxnSpPr>
          <p:nvPr/>
        </p:nvCxnSpPr>
        <p:spPr>
          <a:xfrm flipV="1">
            <a:off x="8747470" y="4305300"/>
            <a:ext cx="744697" cy="94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E412564-1965-4D80-959D-099ED3E6AC66}"/>
              </a:ext>
            </a:extLst>
          </p:cNvPr>
          <p:cNvSpPr/>
          <p:nvPr/>
        </p:nvSpPr>
        <p:spPr>
          <a:xfrm>
            <a:off x="6096000" y="6342030"/>
            <a:ext cx="2651470" cy="415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Paging.java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6AB1D6A-B86F-440C-ABCF-AC14FC43E631}"/>
              </a:ext>
            </a:extLst>
          </p:cNvPr>
          <p:cNvCxnSpPr>
            <a:stCxn id="14" idx="3"/>
            <a:endCxn id="43" idx="1"/>
          </p:cNvCxnSpPr>
          <p:nvPr/>
        </p:nvCxnSpPr>
        <p:spPr>
          <a:xfrm>
            <a:off x="4997697" y="2661298"/>
            <a:ext cx="1098303" cy="388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82A8CBB-BF9C-43C0-A915-AF7FD5185BAE}"/>
              </a:ext>
            </a:extLst>
          </p:cNvPr>
          <p:cNvCxnSpPr>
            <a:stCxn id="43" idx="3"/>
            <a:endCxn id="61" idx="1"/>
          </p:cNvCxnSpPr>
          <p:nvPr/>
        </p:nvCxnSpPr>
        <p:spPr>
          <a:xfrm flipV="1">
            <a:off x="8747470" y="2389253"/>
            <a:ext cx="744696" cy="416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EE432C-FF5D-48B1-B0EC-543CCCF7F21F}"/>
              </a:ext>
            </a:extLst>
          </p:cNvPr>
          <p:cNvCxnSpPr>
            <a:stCxn id="43" idx="3"/>
            <a:endCxn id="62" idx="1"/>
          </p:cNvCxnSpPr>
          <p:nvPr/>
        </p:nvCxnSpPr>
        <p:spPr>
          <a:xfrm flipV="1">
            <a:off x="8747470" y="4305300"/>
            <a:ext cx="744697" cy="224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9F8ACA9-0732-497A-AEA5-90FD44F73277}"/>
              </a:ext>
            </a:extLst>
          </p:cNvPr>
          <p:cNvCxnSpPr>
            <a:stCxn id="61" idx="3"/>
            <a:endCxn id="74" idx="2"/>
          </p:cNvCxnSpPr>
          <p:nvPr/>
        </p:nvCxnSpPr>
        <p:spPr>
          <a:xfrm>
            <a:off x="10791824" y="2389253"/>
            <a:ext cx="323850" cy="107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1A16AC-2E00-40BA-A292-F73DB48166B5}"/>
              </a:ext>
            </a:extLst>
          </p:cNvPr>
          <p:cNvCxnSpPr>
            <a:stCxn id="62" idx="3"/>
            <a:endCxn id="74" idx="2"/>
          </p:cNvCxnSpPr>
          <p:nvPr/>
        </p:nvCxnSpPr>
        <p:spPr>
          <a:xfrm flipV="1">
            <a:off x="10791825" y="3467912"/>
            <a:ext cx="323849" cy="83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9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4. </a:t>
            </a:r>
            <a:r>
              <a:rPr lang="ko-KR" altLang="en-US" sz="2000" b="1" dirty="0"/>
              <a:t>기본 기능</a:t>
            </a:r>
            <a:endParaRPr 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9DBFA2-385D-4BF4-A6F8-85CBC298F4F6}"/>
              </a:ext>
            </a:extLst>
          </p:cNvPr>
          <p:cNvSpPr/>
          <p:nvPr/>
        </p:nvSpPr>
        <p:spPr>
          <a:xfrm>
            <a:off x="745435" y="1311031"/>
            <a:ext cx="1441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4.1 </a:t>
            </a:r>
            <a:r>
              <a:rPr lang="ko-KR" altLang="en-US" sz="1600" b="1" dirty="0"/>
              <a:t>기본기능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02B3C-9B5E-4B13-B285-53FA23217CBF}"/>
              </a:ext>
            </a:extLst>
          </p:cNvPr>
          <p:cNvSpPr/>
          <p:nvPr/>
        </p:nvSpPr>
        <p:spPr>
          <a:xfrm>
            <a:off x="745435" y="3244334"/>
            <a:ext cx="1441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4.2 </a:t>
            </a:r>
            <a:r>
              <a:rPr lang="ko-KR" altLang="en-US" sz="1600" b="1" dirty="0"/>
              <a:t>주요기능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41CB110-1BD6-4978-A9F3-B3C1EEC69695}"/>
              </a:ext>
            </a:extLst>
          </p:cNvPr>
          <p:cNvSpPr/>
          <p:nvPr/>
        </p:nvSpPr>
        <p:spPr>
          <a:xfrm>
            <a:off x="745434" y="3701534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장르별 카테고리 분류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2DE6EE-643C-4FF8-8213-F535DFE2E82A}"/>
              </a:ext>
            </a:extLst>
          </p:cNvPr>
          <p:cNvSpPr/>
          <p:nvPr/>
        </p:nvSpPr>
        <p:spPr>
          <a:xfrm>
            <a:off x="745434" y="4158734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리뷰 작성 기능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D63112-E138-46C7-8729-F24C84757A50}"/>
              </a:ext>
            </a:extLst>
          </p:cNvPr>
          <p:cNvSpPr/>
          <p:nvPr/>
        </p:nvSpPr>
        <p:spPr>
          <a:xfrm>
            <a:off x="758259" y="4615934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리뷰 평점 </a:t>
            </a:r>
            <a:r>
              <a:rPr lang="ko-KR" altLang="en-US" sz="1400"/>
              <a:t>반영 </a:t>
            </a:r>
            <a:r>
              <a:rPr lang="ko-KR" altLang="en-US" sz="1400" dirty="0" err="1"/>
              <a:t>별점</a:t>
            </a:r>
            <a:r>
              <a:rPr lang="ko-KR" altLang="en-US" sz="1400" dirty="0"/>
              <a:t> 표기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F313ADB-437E-4026-B73B-56DD8110D33A}"/>
              </a:ext>
            </a:extLst>
          </p:cNvPr>
          <p:cNvSpPr/>
          <p:nvPr/>
        </p:nvSpPr>
        <p:spPr>
          <a:xfrm>
            <a:off x="758259" y="5078968"/>
            <a:ext cx="179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예고편 미리보기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C152730-AF65-41B7-A5D4-9EC1842DEFE1}"/>
              </a:ext>
            </a:extLst>
          </p:cNvPr>
          <p:cNvSpPr/>
          <p:nvPr/>
        </p:nvSpPr>
        <p:spPr>
          <a:xfrm>
            <a:off x="745434" y="1768231"/>
            <a:ext cx="3760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원하는 영화의 정보를 쉽게 얻을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386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5. </a:t>
            </a:r>
            <a:r>
              <a:rPr lang="ko-KR" altLang="en-US" sz="2000" b="1" dirty="0"/>
              <a:t>화면정의</a:t>
            </a:r>
            <a:r>
              <a:rPr lang="ko-KR" altLang="en-US" sz="3700" b="1" dirty="0"/>
              <a:t>  </a:t>
            </a:r>
            <a:endParaRPr lang="en-US" sz="37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9DBFA2-385D-4BF4-A6F8-85CBC298F4F6}"/>
              </a:ext>
            </a:extLst>
          </p:cNvPr>
          <p:cNvSpPr/>
          <p:nvPr/>
        </p:nvSpPr>
        <p:spPr>
          <a:xfrm>
            <a:off x="745435" y="1311031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3.1 </a:t>
            </a:r>
            <a:r>
              <a:rPr lang="ko-KR" altLang="en-US" dirty="0"/>
              <a:t>기본기능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02B3C-9B5E-4B13-B285-53FA23217CBF}"/>
              </a:ext>
            </a:extLst>
          </p:cNvPr>
          <p:cNvSpPr/>
          <p:nvPr/>
        </p:nvSpPr>
        <p:spPr>
          <a:xfrm>
            <a:off x="745435" y="3244334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주요기능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F03D18-68A8-4798-9239-CBD84C23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033"/>
            <a:ext cx="5400000" cy="56233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562B1B-F6D7-4A5D-979A-192666615696}"/>
              </a:ext>
            </a:extLst>
          </p:cNvPr>
          <p:cNvSpPr/>
          <p:nvPr/>
        </p:nvSpPr>
        <p:spPr>
          <a:xfrm>
            <a:off x="5993710" y="1063756"/>
            <a:ext cx="1441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5.1 </a:t>
            </a:r>
            <a:r>
              <a:rPr lang="ko-KR" altLang="en-US" sz="1600" b="1" dirty="0"/>
              <a:t>메인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BC6E2D-B587-4032-83A9-EC784ED55C2B}"/>
              </a:ext>
            </a:extLst>
          </p:cNvPr>
          <p:cNvSpPr/>
          <p:nvPr/>
        </p:nvSpPr>
        <p:spPr>
          <a:xfrm>
            <a:off x="640660" y="140230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05F41"/>
                </a:solidFill>
              </a:rPr>
              <a:t>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3E5727-54D0-49E5-85D1-FBDA90085EB8}"/>
              </a:ext>
            </a:extLst>
          </p:cNvPr>
          <p:cNvSpPr/>
          <p:nvPr/>
        </p:nvSpPr>
        <p:spPr>
          <a:xfrm>
            <a:off x="3361199" y="229800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05F41"/>
                </a:solidFill>
              </a:rPr>
              <a:t>②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A620B78-9326-4CC8-8FE4-26AFD7F9B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09801"/>
              </p:ext>
            </p:extLst>
          </p:nvPr>
        </p:nvGraphicFramePr>
        <p:xfrm>
          <a:off x="5960551" y="2954125"/>
          <a:ext cx="5817289" cy="94974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32183">
                  <a:extLst>
                    <a:ext uri="{9D8B030D-6E8A-4147-A177-3AD203B41FA5}">
                      <a16:colId xmlns:a16="http://schemas.microsoft.com/office/drawing/2014/main" val="3776222689"/>
                    </a:ext>
                  </a:extLst>
                </a:gridCol>
                <a:gridCol w="932183">
                  <a:extLst>
                    <a:ext uri="{9D8B030D-6E8A-4147-A177-3AD203B41FA5}">
                      <a16:colId xmlns:a16="http://schemas.microsoft.com/office/drawing/2014/main" val="2345489733"/>
                    </a:ext>
                  </a:extLst>
                </a:gridCol>
                <a:gridCol w="1317641">
                  <a:extLst>
                    <a:ext uri="{9D8B030D-6E8A-4147-A177-3AD203B41FA5}">
                      <a16:colId xmlns:a16="http://schemas.microsoft.com/office/drawing/2014/main" val="2945501847"/>
                    </a:ext>
                  </a:extLst>
                </a:gridCol>
                <a:gridCol w="2635282">
                  <a:extLst>
                    <a:ext uri="{9D8B030D-6E8A-4147-A177-3AD203B41FA5}">
                      <a16:colId xmlns:a16="http://schemas.microsoft.com/office/drawing/2014/main" val="1047659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00660"/>
                  </a:ext>
                </a:extLst>
              </a:tr>
              <a:tr h="258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Header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타이틀바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로고 및 영화 게시판 버튼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799490"/>
                  </a:ext>
                </a:extLst>
              </a:tr>
              <a:tr h="340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 리스트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해당 영화 정보 확인 가능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89318"/>
                  </a:ext>
                </a:extLst>
              </a:tr>
            </a:tbl>
          </a:graphicData>
        </a:graphic>
      </p:graphicFrame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6272599-E584-48D9-98EB-E5B22923672D}"/>
              </a:ext>
            </a:extLst>
          </p:cNvPr>
          <p:cNvCxnSpPr/>
          <p:nvPr/>
        </p:nvCxnSpPr>
        <p:spPr>
          <a:xfrm>
            <a:off x="3609975" y="2451892"/>
            <a:ext cx="2383735" cy="140573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BD68BCF-AAA1-44C2-9F39-B42CC80B7CE9}"/>
              </a:ext>
            </a:extLst>
          </p:cNvPr>
          <p:cNvCxnSpPr/>
          <p:nvPr/>
        </p:nvCxnSpPr>
        <p:spPr>
          <a:xfrm>
            <a:off x="890766" y="1575668"/>
            <a:ext cx="5069785" cy="159856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0C0A4A-8C25-48FE-8E16-56B047817754}"/>
              </a:ext>
            </a:extLst>
          </p:cNvPr>
          <p:cNvSpPr/>
          <p:nvPr/>
        </p:nvSpPr>
        <p:spPr>
          <a:xfrm>
            <a:off x="0" y="1233033"/>
            <a:ext cx="5400000" cy="5530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C2CBAD-E5A8-4083-85CD-3208A009470E}"/>
              </a:ext>
            </a:extLst>
          </p:cNvPr>
          <p:cNvSpPr/>
          <p:nvPr/>
        </p:nvSpPr>
        <p:spPr>
          <a:xfrm>
            <a:off x="0" y="1972594"/>
            <a:ext cx="5400000" cy="46408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6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5. </a:t>
            </a:r>
            <a:r>
              <a:rPr lang="ko-KR" altLang="en-US" sz="2000" b="1" dirty="0"/>
              <a:t>화면정의</a:t>
            </a:r>
            <a:r>
              <a:rPr lang="ko-KR" altLang="en-US" sz="3700" b="1" dirty="0"/>
              <a:t>  </a:t>
            </a:r>
            <a:endParaRPr lang="en-US" sz="37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9DBFA2-385D-4BF4-A6F8-85CBC298F4F6}"/>
              </a:ext>
            </a:extLst>
          </p:cNvPr>
          <p:cNvSpPr/>
          <p:nvPr/>
        </p:nvSpPr>
        <p:spPr>
          <a:xfrm>
            <a:off x="745435" y="1311031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3.1 </a:t>
            </a:r>
            <a:r>
              <a:rPr lang="ko-KR" altLang="en-US" dirty="0"/>
              <a:t>기본기능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02B3C-9B5E-4B13-B285-53FA23217CBF}"/>
              </a:ext>
            </a:extLst>
          </p:cNvPr>
          <p:cNvSpPr/>
          <p:nvPr/>
        </p:nvSpPr>
        <p:spPr>
          <a:xfrm>
            <a:off x="745435" y="3244334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주요기능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62B1B-F6D7-4A5D-979A-192666615696}"/>
              </a:ext>
            </a:extLst>
          </p:cNvPr>
          <p:cNvSpPr/>
          <p:nvPr/>
        </p:nvSpPr>
        <p:spPr>
          <a:xfrm>
            <a:off x="5993710" y="1063756"/>
            <a:ext cx="1646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5.2 </a:t>
            </a:r>
            <a:r>
              <a:rPr lang="ko-KR" altLang="en-US" sz="1600" b="1" dirty="0"/>
              <a:t>영화 리스트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BC6E2D-B587-4032-83A9-EC784ED55C2B}"/>
              </a:ext>
            </a:extLst>
          </p:cNvPr>
          <p:cNvSpPr/>
          <p:nvPr/>
        </p:nvSpPr>
        <p:spPr>
          <a:xfrm>
            <a:off x="448914" y="106375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3E5727-54D0-49E5-85D1-FBDA90085EB8}"/>
              </a:ext>
            </a:extLst>
          </p:cNvPr>
          <p:cNvSpPr/>
          <p:nvPr/>
        </p:nvSpPr>
        <p:spPr>
          <a:xfrm>
            <a:off x="3783790" y="184626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②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A620B78-9326-4CC8-8FE4-26AFD7F9B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48206"/>
              </p:ext>
            </p:extLst>
          </p:nvPr>
        </p:nvGraphicFramePr>
        <p:xfrm>
          <a:off x="5841312" y="2816526"/>
          <a:ext cx="6198289" cy="1219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93236">
                  <a:extLst>
                    <a:ext uri="{9D8B030D-6E8A-4147-A177-3AD203B41FA5}">
                      <a16:colId xmlns:a16="http://schemas.microsoft.com/office/drawing/2014/main" val="3776222689"/>
                    </a:ext>
                  </a:extLst>
                </a:gridCol>
                <a:gridCol w="993236">
                  <a:extLst>
                    <a:ext uri="{9D8B030D-6E8A-4147-A177-3AD203B41FA5}">
                      <a16:colId xmlns:a16="http://schemas.microsoft.com/office/drawing/2014/main" val="2345489733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2945501847"/>
                    </a:ext>
                  </a:extLst>
                </a:gridCol>
                <a:gridCol w="2807878">
                  <a:extLst>
                    <a:ext uri="{9D8B030D-6E8A-4147-A177-3AD203B41FA5}">
                      <a16:colId xmlns:a16="http://schemas.microsoft.com/office/drawing/2014/main" val="1047659069"/>
                    </a:ext>
                  </a:extLst>
                </a:gridCol>
              </a:tblGrid>
              <a:tr h="248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00660"/>
                  </a:ext>
                </a:extLst>
              </a:tr>
              <a:tr h="27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필터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장르 별 영화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799490"/>
                  </a:ext>
                </a:extLst>
              </a:tr>
              <a:tr h="23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 타이틀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해당 영화 정보 확인 가능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89318"/>
                  </a:ext>
                </a:extLst>
              </a:tr>
              <a:tr h="23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페이징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다음 항목의 영화 리스트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3785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63EFB38-0F77-40D3-B07A-A8BB83FEF59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800"/>
            <a:ext cx="5400000" cy="5623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4AD6E6-B7AA-4729-9AFC-6860B23DB6A3}"/>
              </a:ext>
            </a:extLst>
          </p:cNvPr>
          <p:cNvSpPr/>
          <p:nvPr/>
        </p:nvSpPr>
        <p:spPr>
          <a:xfrm>
            <a:off x="1159651" y="247383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05F41"/>
                </a:solidFill>
              </a:rPr>
              <a:t>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DC4624-E551-442D-B243-33AD6335E36D}"/>
              </a:ext>
            </a:extLst>
          </p:cNvPr>
          <p:cNvSpPr/>
          <p:nvPr/>
        </p:nvSpPr>
        <p:spPr>
          <a:xfrm>
            <a:off x="448914" y="429999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05F41"/>
                </a:solidFill>
              </a:rPr>
              <a:t>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12BB56-3ACD-43A3-A661-A871E2161A0F}"/>
              </a:ext>
            </a:extLst>
          </p:cNvPr>
          <p:cNvSpPr/>
          <p:nvPr/>
        </p:nvSpPr>
        <p:spPr>
          <a:xfrm>
            <a:off x="3096864" y="621071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05F41"/>
                </a:solidFill>
              </a:rPr>
              <a:t>③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EA785C0-D2DF-4781-987D-8634DC6DAFDD}"/>
              </a:ext>
            </a:extLst>
          </p:cNvPr>
          <p:cNvCxnSpPr/>
          <p:nvPr/>
        </p:nvCxnSpPr>
        <p:spPr>
          <a:xfrm>
            <a:off x="1381125" y="2616763"/>
            <a:ext cx="4460187" cy="6858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116AD8-2BDC-45B1-BAE8-BBB56F4B3404}"/>
              </a:ext>
            </a:extLst>
          </p:cNvPr>
          <p:cNvSpPr/>
          <p:nvPr/>
        </p:nvSpPr>
        <p:spPr>
          <a:xfrm>
            <a:off x="152399" y="2238740"/>
            <a:ext cx="5048251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EA30AD-9195-47F5-8E2F-16E81B737E8B}"/>
              </a:ext>
            </a:extLst>
          </p:cNvPr>
          <p:cNvSpPr/>
          <p:nvPr/>
        </p:nvSpPr>
        <p:spPr>
          <a:xfrm>
            <a:off x="102498" y="3004675"/>
            <a:ext cx="1278627" cy="1603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170673-6CBC-4C28-974F-52494B18EE04}"/>
              </a:ext>
            </a:extLst>
          </p:cNvPr>
          <p:cNvSpPr/>
          <p:nvPr/>
        </p:nvSpPr>
        <p:spPr>
          <a:xfrm>
            <a:off x="1697902" y="6210714"/>
            <a:ext cx="2085888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3BF7964-B1AD-4D50-8D2B-9BBF35D226B2}"/>
              </a:ext>
            </a:extLst>
          </p:cNvPr>
          <p:cNvCxnSpPr>
            <a:stCxn id="15" idx="3"/>
          </p:cNvCxnSpPr>
          <p:nvPr/>
        </p:nvCxnSpPr>
        <p:spPr>
          <a:xfrm flipV="1">
            <a:off x="813116" y="3613666"/>
            <a:ext cx="5028196" cy="84021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080E427-D635-4BF5-9056-4BD073E0AA72}"/>
              </a:ext>
            </a:extLst>
          </p:cNvPr>
          <p:cNvCxnSpPr/>
          <p:nvPr/>
        </p:nvCxnSpPr>
        <p:spPr>
          <a:xfrm flipV="1">
            <a:off x="3276600" y="3906814"/>
            <a:ext cx="2572314" cy="247083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1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5. </a:t>
            </a:r>
            <a:r>
              <a:rPr lang="ko-KR" altLang="en-US" sz="2000" b="1" dirty="0"/>
              <a:t>화면정의</a:t>
            </a:r>
            <a:r>
              <a:rPr lang="ko-KR" altLang="en-US" sz="3700" b="1" dirty="0"/>
              <a:t>  </a:t>
            </a:r>
            <a:endParaRPr lang="en-US" sz="37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9DBFA2-385D-4BF4-A6F8-85CBC298F4F6}"/>
              </a:ext>
            </a:extLst>
          </p:cNvPr>
          <p:cNvSpPr/>
          <p:nvPr/>
        </p:nvSpPr>
        <p:spPr>
          <a:xfrm>
            <a:off x="745435" y="1311031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3.1 </a:t>
            </a:r>
            <a:r>
              <a:rPr lang="ko-KR" altLang="en-US" dirty="0"/>
              <a:t>기본기능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02B3C-9B5E-4B13-B285-53FA23217CBF}"/>
              </a:ext>
            </a:extLst>
          </p:cNvPr>
          <p:cNvSpPr/>
          <p:nvPr/>
        </p:nvSpPr>
        <p:spPr>
          <a:xfrm>
            <a:off x="745435" y="3244334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주요기능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62B1B-F6D7-4A5D-979A-192666615696}"/>
              </a:ext>
            </a:extLst>
          </p:cNvPr>
          <p:cNvSpPr/>
          <p:nvPr/>
        </p:nvSpPr>
        <p:spPr>
          <a:xfrm>
            <a:off x="5993710" y="1063756"/>
            <a:ext cx="1923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5.3 </a:t>
            </a:r>
            <a:r>
              <a:rPr lang="ko-KR" altLang="en-US" sz="1600" b="1" dirty="0"/>
              <a:t>영화 상세 정보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BC6E2D-B587-4032-83A9-EC784ED55C2B}"/>
              </a:ext>
            </a:extLst>
          </p:cNvPr>
          <p:cNvSpPr/>
          <p:nvPr/>
        </p:nvSpPr>
        <p:spPr>
          <a:xfrm>
            <a:off x="448914" y="106375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3E5727-54D0-49E5-85D1-FBDA90085EB8}"/>
              </a:ext>
            </a:extLst>
          </p:cNvPr>
          <p:cNvSpPr/>
          <p:nvPr/>
        </p:nvSpPr>
        <p:spPr>
          <a:xfrm>
            <a:off x="3783790" y="184626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②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A620B78-9326-4CC8-8FE4-26AFD7F9B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41626"/>
              </p:ext>
            </p:extLst>
          </p:nvPr>
        </p:nvGraphicFramePr>
        <p:xfrm>
          <a:off x="5841312" y="2816526"/>
          <a:ext cx="6198289" cy="1219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93236">
                  <a:extLst>
                    <a:ext uri="{9D8B030D-6E8A-4147-A177-3AD203B41FA5}">
                      <a16:colId xmlns:a16="http://schemas.microsoft.com/office/drawing/2014/main" val="3776222689"/>
                    </a:ext>
                  </a:extLst>
                </a:gridCol>
                <a:gridCol w="993236">
                  <a:extLst>
                    <a:ext uri="{9D8B030D-6E8A-4147-A177-3AD203B41FA5}">
                      <a16:colId xmlns:a16="http://schemas.microsoft.com/office/drawing/2014/main" val="2345489733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2945501847"/>
                    </a:ext>
                  </a:extLst>
                </a:gridCol>
                <a:gridCol w="2807878">
                  <a:extLst>
                    <a:ext uri="{9D8B030D-6E8A-4147-A177-3AD203B41FA5}">
                      <a16:colId xmlns:a16="http://schemas.microsoft.com/office/drawing/2014/main" val="1047659069"/>
                    </a:ext>
                  </a:extLst>
                </a:gridCol>
              </a:tblGrid>
              <a:tr h="248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00660"/>
                  </a:ext>
                </a:extLst>
              </a:tr>
              <a:tr h="27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 상세 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영화 상세 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799490"/>
                  </a:ext>
                </a:extLst>
              </a:tr>
              <a:tr h="23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 예고편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영화의 예고편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89318"/>
                  </a:ext>
                </a:extLst>
              </a:tr>
              <a:tr h="23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리뷰를 작성 및 삭제 가능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3785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4AD6E6-B7AA-4729-9AFC-6860B23DB6A3}"/>
              </a:ext>
            </a:extLst>
          </p:cNvPr>
          <p:cNvSpPr/>
          <p:nvPr/>
        </p:nvSpPr>
        <p:spPr>
          <a:xfrm>
            <a:off x="1159651" y="247383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05F41"/>
                </a:solidFill>
              </a:rPr>
              <a:t>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DC4624-E551-442D-B243-33AD6335E36D}"/>
              </a:ext>
            </a:extLst>
          </p:cNvPr>
          <p:cNvSpPr/>
          <p:nvPr/>
        </p:nvSpPr>
        <p:spPr>
          <a:xfrm>
            <a:off x="448914" y="429999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05F41"/>
                </a:solidFill>
              </a:rPr>
              <a:t>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12BB56-3ACD-43A3-A661-A871E2161A0F}"/>
              </a:ext>
            </a:extLst>
          </p:cNvPr>
          <p:cNvSpPr/>
          <p:nvPr/>
        </p:nvSpPr>
        <p:spPr>
          <a:xfrm>
            <a:off x="3096864" y="621071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05F41"/>
                </a:solidFill>
              </a:rPr>
              <a:t>③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3B6B5B-08C3-406A-8955-8542205C2D2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109"/>
            <a:ext cx="5400000" cy="56232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58E158-9718-4685-81A0-5ECBC86D7ED0}"/>
              </a:ext>
            </a:extLst>
          </p:cNvPr>
          <p:cNvSpPr/>
          <p:nvPr/>
        </p:nvSpPr>
        <p:spPr>
          <a:xfrm>
            <a:off x="3241173" y="184626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05F41"/>
                </a:solidFill>
              </a:rPr>
              <a:t>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23F40A-3158-44EF-8123-0BC14FFB2869}"/>
              </a:ext>
            </a:extLst>
          </p:cNvPr>
          <p:cNvSpPr/>
          <p:nvPr/>
        </p:nvSpPr>
        <p:spPr>
          <a:xfrm>
            <a:off x="2516121" y="460777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05F41"/>
                </a:solidFill>
              </a:rPr>
              <a:t>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0F7B69-C9A2-46AE-BCB7-C683C94D42DE}"/>
              </a:ext>
            </a:extLst>
          </p:cNvPr>
          <p:cNvSpPr/>
          <p:nvPr/>
        </p:nvSpPr>
        <p:spPr>
          <a:xfrm>
            <a:off x="0" y="605682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F05F41"/>
                </a:solidFill>
              </a:rPr>
              <a:t>③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87A4B96-7AE1-4196-9CF2-94F5A9988A52}"/>
              </a:ext>
            </a:extLst>
          </p:cNvPr>
          <p:cNvCxnSpPr/>
          <p:nvPr/>
        </p:nvCxnSpPr>
        <p:spPr>
          <a:xfrm>
            <a:off x="3461066" y="2000250"/>
            <a:ext cx="2380246" cy="12440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9A92BB2-9917-4C6A-9407-67128BB7BEC2}"/>
              </a:ext>
            </a:extLst>
          </p:cNvPr>
          <p:cNvCxnSpPr>
            <a:stCxn id="18" idx="3"/>
          </p:cNvCxnSpPr>
          <p:nvPr/>
        </p:nvCxnSpPr>
        <p:spPr>
          <a:xfrm flipV="1">
            <a:off x="2880323" y="3613666"/>
            <a:ext cx="2960989" cy="11479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6B28BDA-5CD6-4536-BC1A-2DD69D513017}"/>
              </a:ext>
            </a:extLst>
          </p:cNvPr>
          <p:cNvCxnSpPr/>
          <p:nvPr/>
        </p:nvCxnSpPr>
        <p:spPr>
          <a:xfrm flipV="1">
            <a:off x="364202" y="3895725"/>
            <a:ext cx="5477110" cy="23149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CA28DF-7B1C-47E9-9AD4-9D7DF7CDD38E}"/>
              </a:ext>
            </a:extLst>
          </p:cNvPr>
          <p:cNvSpPr/>
          <p:nvPr/>
        </p:nvSpPr>
        <p:spPr>
          <a:xfrm>
            <a:off x="2667000" y="1933576"/>
            <a:ext cx="2552700" cy="1582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123095-E48C-4098-8F46-9D2EDC61D05A}"/>
              </a:ext>
            </a:extLst>
          </p:cNvPr>
          <p:cNvSpPr/>
          <p:nvPr/>
        </p:nvSpPr>
        <p:spPr>
          <a:xfrm>
            <a:off x="244176" y="3955351"/>
            <a:ext cx="4899324" cy="19475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E13476-2AD9-4898-A2C0-7F3FC71D443B}"/>
              </a:ext>
            </a:extLst>
          </p:cNvPr>
          <p:cNvSpPr/>
          <p:nvPr/>
        </p:nvSpPr>
        <p:spPr>
          <a:xfrm>
            <a:off x="101554" y="5894662"/>
            <a:ext cx="5118146" cy="9633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5904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5738</TotalTime>
  <Words>821</Words>
  <Application>Microsoft Office PowerPoint</Application>
  <PresentationFormat>와이드스크린</PresentationFormat>
  <Paragraphs>262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유 경완</cp:lastModifiedBy>
  <cp:revision>180</cp:revision>
  <dcterms:created xsi:type="dcterms:W3CDTF">2019-01-14T06:35:35Z</dcterms:created>
  <dcterms:modified xsi:type="dcterms:W3CDTF">2020-12-12T07:35:19Z</dcterms:modified>
</cp:coreProperties>
</file>