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659505" y="1586865"/>
            <a:ext cx="5325110" cy="1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59505" y="2531110"/>
            <a:ext cx="5325110" cy="1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98765" y="184404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09765" y="184404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200775" y="184404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342765" y="184404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2785110" y="2010410"/>
            <a:ext cx="793115" cy="207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6130" y="1791335"/>
            <a:ext cx="72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272270" y="2010410"/>
            <a:ext cx="793115" cy="207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20655" y="1791335"/>
            <a:ext cx="72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出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1100" y="1624965"/>
            <a:ext cx="1116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</a:t>
            </a:r>
            <a:endParaRPr lang="en-US" altLang="zh-CN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8065" y="1064895"/>
            <a:ext cx="13442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队列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 flipH="1" flipV="1">
            <a:off x="6019800" y="2025015"/>
            <a:ext cx="76200" cy="410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flipH="1" flipV="1">
            <a:off x="7028180" y="2025015"/>
            <a:ext cx="76200" cy="410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flipH="1" flipV="1">
            <a:off x="6019800" y="6030595"/>
            <a:ext cx="1085215" cy="10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7222490" y="3300095"/>
            <a:ext cx="13442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堆栈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4895" y="5555615"/>
            <a:ext cx="83439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144895" y="5080635"/>
            <a:ext cx="83439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44895" y="4605655"/>
            <a:ext cx="83439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144895" y="2973070"/>
            <a:ext cx="834390" cy="32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 rot="5400000">
            <a:off x="6173470" y="3674745"/>
            <a:ext cx="1155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......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右箭头 11"/>
          <p:cNvSpPr/>
          <p:nvPr>
            <p:custDataLst>
              <p:tags r:id="rId6"/>
            </p:custDataLst>
          </p:nvPr>
        </p:nvSpPr>
        <p:spPr>
          <a:xfrm rot="5400000">
            <a:off x="5941060" y="1525270"/>
            <a:ext cx="793115" cy="207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505450" y="1128395"/>
            <a:ext cx="72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右箭头 13"/>
          <p:cNvSpPr/>
          <p:nvPr>
            <p:custDataLst>
              <p:tags r:id="rId8"/>
            </p:custDataLst>
          </p:nvPr>
        </p:nvSpPr>
        <p:spPr>
          <a:xfrm rot="16200000">
            <a:off x="6409690" y="1525270"/>
            <a:ext cx="793115" cy="207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7097395" y="1232535"/>
            <a:ext cx="72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出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OGFjZWFkMWFhOTM5MDgwMGM3NjVjZTc3ZjQ4MTMzZj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闫志刚</cp:lastModifiedBy>
  <cp:revision>4</cp:revision>
  <dcterms:created xsi:type="dcterms:W3CDTF">2023-06-08T14:33:00Z</dcterms:created>
  <dcterms:modified xsi:type="dcterms:W3CDTF">2023-06-08T14:43:21Z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9A74EA98EED04AC98E3969082B1947BF_12</vt:lpwstr>
  </property>
  <property fmtid="{D5CDD505-2E9C-101B-9397-08002B2CF9AE}" pid="3" name="KSOProductBuildVer">
    <vt:lpwstr>2052-11.1.0.14309</vt:lpwstr>
  </property>
</Properties>
</file>