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2" r:id="rId5"/>
    <p:sldId id="292" r:id="rId6"/>
    <p:sldId id="293" r:id="rId7"/>
    <p:sldId id="291" r:id="rId8"/>
    <p:sldId id="266" r:id="rId9"/>
    <p:sldId id="263" r:id="rId10"/>
    <p:sldId id="284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E5CCD-0652-4F25-8712-2B5A5F38CA42}">
          <p14:sldIdLst>
            <p14:sldId id="259"/>
            <p14:sldId id="261"/>
            <p14:sldId id="264"/>
            <p14:sldId id="262"/>
            <p14:sldId id="292"/>
            <p14:sldId id="293"/>
            <p14:sldId id="291"/>
            <p14:sldId id="266"/>
            <p14:sldId id="263"/>
            <p14:sldId id="28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04D08-0CC1-428C-A6E4-602E7B4BD8D3}"/>
              </a:ext>
            </a:extLst>
          </p:cNvPr>
          <p:cNvSpPr/>
          <p:nvPr userDrawn="1"/>
        </p:nvSpPr>
        <p:spPr>
          <a:xfrm>
            <a:off x="0" y="0"/>
            <a:ext cx="12192000" cy="9320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078584-DB0D-442A-BFFC-81BB7F0F1FE8}"/>
              </a:ext>
            </a:extLst>
          </p:cNvPr>
          <p:cNvSpPr/>
          <p:nvPr userDrawn="1"/>
        </p:nvSpPr>
        <p:spPr>
          <a:xfrm>
            <a:off x="972984" y="0"/>
            <a:ext cx="11219016" cy="33300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CB646-60FC-4E6B-960A-46109B4D1F5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7600" y="39529"/>
            <a:ext cx="807720" cy="253949"/>
            <a:chOff x="9283620" y="17698"/>
            <a:chExt cx="2908380" cy="914400"/>
          </a:xfrm>
        </p:grpSpPr>
        <p:pic>
          <p:nvPicPr>
            <p:cNvPr id="9" name="Graphic 8" descr="Maximize outline">
              <a:extLst>
                <a:ext uri="{FF2B5EF4-FFF2-40B4-BE49-F238E27FC236}">
                  <a16:creationId xmlns:a16="http://schemas.microsoft.com/office/drawing/2014/main" id="{5A2B9696-5242-469D-9B49-EA406B7CB7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0610" y="1769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inimize outline">
              <a:extLst>
                <a:ext uri="{FF2B5EF4-FFF2-40B4-BE49-F238E27FC236}">
                  <a16:creationId xmlns:a16="http://schemas.microsoft.com/office/drawing/2014/main" id="{BF2AB1DC-489A-4E88-9D6B-60AE9E46FF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3620" y="1769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lose outline">
              <a:extLst>
                <a:ext uri="{FF2B5EF4-FFF2-40B4-BE49-F238E27FC236}">
                  <a16:creationId xmlns:a16="http://schemas.microsoft.com/office/drawing/2014/main" id="{4AE25DDE-62A1-4E92-BE79-64CF11E30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600" y="1769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88BC87-3724-4919-8549-F8B6A016AB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" y="406318"/>
            <a:ext cx="899184" cy="396240"/>
            <a:chOff x="4478160" y="2971800"/>
            <a:chExt cx="2075040" cy="914400"/>
          </a:xfrm>
        </p:grpSpPr>
        <p:pic>
          <p:nvPicPr>
            <p:cNvPr id="18" name="Graphic 17" descr="Arrow Right outline">
              <a:extLst>
                <a:ext uri="{FF2B5EF4-FFF2-40B4-BE49-F238E27FC236}">
                  <a16:creationId xmlns:a16="http://schemas.microsoft.com/office/drawing/2014/main" id="{0A61DAD3-85EA-45EA-89C1-F726D0C4F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Line arrow: Straight outline">
              <a:extLst>
                <a:ext uri="{FF2B5EF4-FFF2-40B4-BE49-F238E27FC236}">
                  <a16:creationId xmlns:a16="http://schemas.microsoft.com/office/drawing/2014/main" id="{1FEF9FE1-3C02-4DC0-A5C0-7BD4C4387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8160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CF2994-6CF4-4DD1-9E4F-34DDD93DB707}"/>
              </a:ext>
            </a:extLst>
          </p:cNvPr>
          <p:cNvGrpSpPr/>
          <p:nvPr userDrawn="1"/>
        </p:nvGrpSpPr>
        <p:grpSpPr>
          <a:xfrm>
            <a:off x="1079688" y="423047"/>
            <a:ext cx="9794052" cy="369332"/>
            <a:chOff x="1079688" y="419772"/>
            <a:chExt cx="9794052" cy="369332"/>
          </a:xfrm>
          <a:solidFill>
            <a:schemeClr val="bg2">
              <a:lumMod val="1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DA3BD-FD69-488C-B978-C9B696DD0C99}"/>
                </a:ext>
              </a:extLst>
            </p:cNvPr>
            <p:cNvGrpSpPr/>
            <p:nvPr userDrawn="1"/>
          </p:nvGrpSpPr>
          <p:grpSpPr>
            <a:xfrm>
              <a:off x="1079688" y="419772"/>
              <a:ext cx="9794052" cy="369332"/>
              <a:chOff x="2308860" y="3377684"/>
              <a:chExt cx="8176260" cy="369332"/>
            </a:xfrm>
            <a:grp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535D82-B611-4585-9492-B984E18CB68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2308860" y="3429000"/>
                <a:ext cx="8176260" cy="266700"/>
                <a:chOff x="2308860" y="3429000"/>
                <a:chExt cx="8176260" cy="26670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D87BC4E-34CE-4DE3-8E4C-EDADCFC297A5}"/>
                    </a:ext>
                  </a:extLst>
                </p:cNvPr>
                <p:cNvSpPr/>
                <p:nvPr userDrawn="1"/>
              </p:nvSpPr>
              <p:spPr>
                <a:xfrm>
                  <a:off x="2590800" y="3429000"/>
                  <a:ext cx="7612380" cy="266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lowchart: Delay 23">
                  <a:extLst>
                    <a:ext uri="{FF2B5EF4-FFF2-40B4-BE49-F238E27FC236}">
                      <a16:creationId xmlns:a16="http://schemas.microsoft.com/office/drawing/2014/main" id="{C32099D2-65DB-4385-BD68-9377950D432C}"/>
                    </a:ext>
                  </a:extLst>
                </p:cNvPr>
                <p:cNvSpPr/>
                <p:nvPr userDrawn="1"/>
              </p:nvSpPr>
              <p:spPr>
                <a:xfrm>
                  <a:off x="1020318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lowchart: Delay 24">
                  <a:extLst>
                    <a:ext uri="{FF2B5EF4-FFF2-40B4-BE49-F238E27FC236}">
                      <a16:creationId xmlns:a16="http://schemas.microsoft.com/office/drawing/2014/main" id="{EAC68077-4CCD-4FE9-AD32-C762D64443E9}"/>
                    </a:ext>
                  </a:extLst>
                </p:cNvPr>
                <p:cNvSpPr/>
                <p:nvPr userDrawn="1"/>
              </p:nvSpPr>
              <p:spPr>
                <a:xfrm rot="10800000">
                  <a:off x="230886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E0A94F-19CC-49A4-878B-7FF2312D7E89}"/>
                  </a:ext>
                </a:extLst>
              </p:cNvPr>
              <p:cNvSpPr txBox="1"/>
              <p:nvPr userDrawn="1"/>
            </p:nvSpPr>
            <p:spPr>
              <a:xfrm>
                <a:off x="2674620" y="3377684"/>
                <a:ext cx="69265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https://www.hobbitsugarrush.com</a:t>
                </a:r>
              </a:p>
            </p:txBody>
          </p:sp>
        </p:grpSp>
        <p:pic>
          <p:nvPicPr>
            <p:cNvPr id="31" name="Graphic 30" descr="Star outline">
              <a:extLst>
                <a:ext uri="{FF2B5EF4-FFF2-40B4-BE49-F238E27FC236}">
                  <a16:creationId xmlns:a16="http://schemas.microsoft.com/office/drawing/2014/main" id="{8B657BB3-498E-406E-8958-2291BDDD7D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34214" y="498958"/>
              <a:ext cx="204410" cy="204410"/>
            </a:xfrm>
            <a:prstGeom prst="rect">
              <a:avLst/>
            </a:prstGeom>
          </p:spPr>
        </p:pic>
      </p:grp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02AC354-CC52-4F53-9CF6-501633166451}"/>
              </a:ext>
            </a:extLst>
          </p:cNvPr>
          <p:cNvSpPr>
            <a:spLocks noChangeAspect="1"/>
          </p:cNvSpPr>
          <p:nvPr userDrawn="1"/>
        </p:nvSpPr>
        <p:spPr>
          <a:xfrm>
            <a:off x="114465" y="75768"/>
            <a:ext cx="207296" cy="20101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085E0-A7DE-4D15-86C7-633E666032C6}"/>
              </a:ext>
            </a:extLst>
          </p:cNvPr>
          <p:cNvSpPr txBox="1"/>
          <p:nvPr userDrawn="1"/>
        </p:nvSpPr>
        <p:spPr>
          <a:xfrm>
            <a:off x="321761" y="-1649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1311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F8B-BC8C-49AE-A7F0-8A2B993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3A63-FC04-4548-AC3F-FAD1A3F7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945C-0B3D-4A34-8B91-E3B82CF1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3190-DD43-49D9-AD19-73FB67A0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3EC-6530-485F-9646-322662D9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24B1-8D90-40F4-9299-A2691D2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7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83EF-5502-444C-8290-8AEA5DC6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5FABF-5B39-4E64-8B58-E9060715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C45-2823-4A8E-84D2-CD9D94B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238A-8038-49F8-AAA0-96D3E6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CC6E-4435-4BF3-A6B4-A1DDC56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7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1AD26-03F7-4F3A-8F0A-BCADAA8D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221E-F7CC-486B-ACDB-6B9877A6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E024-430A-451B-B384-1D823968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7FDA-18C0-42ED-B572-EB744EE7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1C6-4FE3-470F-98EA-743B80F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0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1A6B-D77D-423C-B00E-DF41775D1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1D0E-1C9E-4CE4-8AE8-06703349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F3D3-005D-480F-B305-75A7639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E7B7-3F5B-48E6-9EC3-C46FB0A4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6094-71BB-4A1B-AF20-64DE948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ED0-6199-438D-B028-78E3DC5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FD18-1F65-4659-9278-9CF029B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630-964F-4DA3-82B5-C9CB9930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AA16-8FB4-4CAA-8CBD-FA5019F0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C89D-7ADB-4E3C-8760-50D6A58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4CFA-C1FE-4969-9D65-6C528DCA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EBEE-BDE1-42B1-A625-DA5A0F27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D334-DDEA-45C3-95B6-6597690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FE00-F1C1-4C77-9D98-E6E5D5FE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CC5C-BFA1-4F9E-B66F-53F9CE74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B48-FA00-4CBB-8682-63E65F29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EF5-2ADC-41B3-AA8F-AF0079AF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4A19-23A3-4243-AFB2-6E6784B8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ED8A-1184-449C-B91B-2BBD06E7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5A8E3-1B3C-4315-9EB5-22EB937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8668-7539-481C-9BFF-F281DEE1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3E5-8858-4EF3-AB54-C4F741A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48B9-8449-425D-B6B6-E102BA27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8346-C6C4-4FCA-8EE3-B9806598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6E47-F4CB-4E44-9988-020AD1E0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233D0-5B99-41A3-8FE9-5FCEEAF8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EB23E-AD68-4F9F-A079-FB339F2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F7E7-A2CE-48F4-A108-94B3BEF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4E612-BF45-4E5E-84C6-21A3A75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1EBC-BCA7-4B50-97D8-B683E3AA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F8D5-608D-4EA7-9EC5-58E9FC55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4315-F24F-4734-B2A6-E652820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CC04-19D0-484B-BB69-1B0D362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1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89143-74FF-4E12-B365-2BC44847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89E24-4B59-48C1-B407-AB5603B6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124B-E4A3-4823-BDF7-BFD9CFD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C650-E8DA-4716-BBC2-F00460A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CA1E-5ABE-44D6-A387-9EF34996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89CD1-1F71-453D-A687-C2A08CE2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98B9-DA0A-4C66-94C3-E45C08BA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AEE7-D6BF-42A2-9C6F-7C59611E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5177-71F2-449F-8D65-7BCCBC0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1FB8-0246-4B69-9DE0-D6B13227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46B5-E75E-4125-B6A6-2F4DF3D4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C24B-A812-493F-9506-510855E6D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ABA-58BC-4B65-9572-2F5FB16ADEC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D543-64AD-448F-8E23-E11DDEFD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BFC2-3AA9-4BF3-8858-DDE4E6C7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11.xml"/><Relationship Id="rId7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slide" Target="slide9.xml"/><Relationship Id="rId10" Type="http://schemas.openxmlformats.org/officeDocument/2006/relationships/image" Target="../media/image22.png"/><Relationship Id="rId4" Type="http://schemas.openxmlformats.org/officeDocument/2006/relationships/slide" Target="slide1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9.png"/><Relationship Id="rId3" Type="http://schemas.openxmlformats.org/officeDocument/2006/relationships/slide" Target="slide2.xml"/><Relationship Id="rId7" Type="http://schemas.openxmlformats.org/officeDocument/2006/relationships/audio" Target="../media/audio1.wav"/><Relationship Id="rId12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7.png"/><Relationship Id="rId5" Type="http://schemas.openxmlformats.org/officeDocument/2006/relationships/slide" Target="slide7.xml"/><Relationship Id="rId10" Type="http://schemas.openxmlformats.org/officeDocument/2006/relationships/image" Target="../media/image16.png"/><Relationship Id="rId4" Type="http://schemas.openxmlformats.org/officeDocument/2006/relationships/slide" Target="slide6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audio1.wav"/><Relationship Id="rId7" Type="http://schemas.openxmlformats.org/officeDocument/2006/relationships/image" Target="../media/image1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slide" Target="slide2.xml"/><Relationship Id="rId10" Type="http://schemas.openxmlformats.org/officeDocument/2006/relationships/image" Target="../media/image20.png"/><Relationship Id="rId4" Type="http://schemas.openxmlformats.org/officeDocument/2006/relationships/slide" Target="slide8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CDA34E-68EA-4F1B-8957-6F9A4F48C1C0}"/>
              </a:ext>
            </a:extLst>
          </p:cNvPr>
          <p:cNvSpPr/>
          <p:nvPr/>
        </p:nvSpPr>
        <p:spPr>
          <a:xfrm>
            <a:off x="2800350" y="1347660"/>
            <a:ext cx="6591299" cy="5177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5AB3A-87C5-410D-A69E-5CBBADF3771D}"/>
              </a:ext>
            </a:extLst>
          </p:cNvPr>
          <p:cNvSpPr txBox="1"/>
          <p:nvPr/>
        </p:nvSpPr>
        <p:spPr>
          <a:xfrm>
            <a:off x="4460555" y="1944001"/>
            <a:ext cx="32708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Sugar Rush!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AC719-6FF4-4E0F-B496-DA01F048C05B}"/>
              </a:ext>
            </a:extLst>
          </p:cNvPr>
          <p:cNvSpPr/>
          <p:nvPr/>
        </p:nvSpPr>
        <p:spPr>
          <a:xfrm>
            <a:off x="4119560" y="3797205"/>
            <a:ext cx="3952875" cy="398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Feed your hobbit.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Track his sugar.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213205F-4875-4D19-9284-BB8B6A5811F5}"/>
              </a:ext>
            </a:extLst>
          </p:cNvPr>
          <p:cNvSpPr/>
          <p:nvPr/>
        </p:nvSpPr>
        <p:spPr>
          <a:xfrm>
            <a:off x="5337807" y="2839367"/>
            <a:ext cx="151638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9A0EA-C294-4FC5-854C-F6E601D2599C}"/>
              </a:ext>
            </a:extLst>
          </p:cNvPr>
          <p:cNvSpPr/>
          <p:nvPr/>
        </p:nvSpPr>
        <p:spPr>
          <a:xfrm>
            <a:off x="2800349" y="4296602"/>
            <a:ext cx="2243923" cy="2228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*hobbit image 1*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911B9-CF76-4CD8-805F-393D6C7684BE}"/>
              </a:ext>
            </a:extLst>
          </p:cNvPr>
          <p:cNvSpPr/>
          <p:nvPr/>
        </p:nvSpPr>
        <p:spPr>
          <a:xfrm>
            <a:off x="6712299" y="4624080"/>
            <a:ext cx="2679351" cy="1900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*hobbit image 2*</a:t>
            </a:r>
          </a:p>
        </p:txBody>
      </p:sp>
    </p:spTree>
    <p:extLst>
      <p:ext uri="{BB962C8B-B14F-4D97-AF65-F5344CB8AC3E}">
        <p14:creationId xmlns:p14="http://schemas.microsoft.com/office/powerpoint/2010/main" val="21527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46C247-307F-435F-83EC-901E64E1FFEF}"/>
              </a:ext>
            </a:extLst>
          </p:cNvPr>
          <p:cNvGrpSpPr/>
          <p:nvPr/>
        </p:nvGrpSpPr>
        <p:grpSpPr>
          <a:xfrm>
            <a:off x="2019545" y="1483687"/>
            <a:ext cx="8152908" cy="4719484"/>
            <a:chOff x="2019545" y="1483687"/>
            <a:chExt cx="8152908" cy="4719484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45CC5-1F60-4260-B0B7-9E12903142DB}"/>
                </a:ext>
              </a:extLst>
            </p:cNvPr>
            <p:cNvSpPr/>
            <p:nvPr/>
          </p:nvSpPr>
          <p:spPr>
            <a:xfrm>
              <a:off x="2019545" y="1483687"/>
              <a:ext cx="8152908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hlinkClick r:id="rId5" action="ppaction://hlinksldjump" tooltip="&lt;Close Hover Text&gt;"/>
              <a:extLst>
                <a:ext uri="{FF2B5EF4-FFF2-40B4-BE49-F238E27FC236}">
                  <a16:creationId xmlns:a16="http://schemas.microsoft.com/office/drawing/2014/main" id="{45D6C28B-E1FA-4C6A-8F39-8426397DFC17}"/>
                </a:ext>
              </a:extLst>
            </p:cNvPr>
            <p:cNvSpPr/>
            <p:nvPr/>
          </p:nvSpPr>
          <p:spPr>
            <a:xfrm>
              <a:off x="5337810" y="5379105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2F9846-42A4-4BBD-84BF-C575062430F5}"/>
                </a:ext>
              </a:extLst>
            </p:cNvPr>
            <p:cNvGrpSpPr/>
            <p:nvPr/>
          </p:nvGrpSpPr>
          <p:grpSpPr>
            <a:xfrm>
              <a:off x="2331773" y="1870423"/>
              <a:ext cx="7528454" cy="3381242"/>
              <a:chOff x="2346218" y="1870423"/>
              <a:chExt cx="7528454" cy="3381242"/>
            </a:xfrm>
            <a:grp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56FC84-3A76-43D2-B9B0-A333830EC6F4}"/>
                  </a:ext>
                </a:extLst>
              </p:cNvPr>
              <p:cNvGrpSpPr/>
              <p:nvPr/>
            </p:nvGrpSpPr>
            <p:grpSpPr>
              <a:xfrm>
                <a:off x="234621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3E3C40-8C63-4013-992F-E87FE64D9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4A68A7C-839C-40E0-9854-F7DC4E0E074E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B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reakfast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517BDCC-E00E-45B2-A1D0-A82208741E12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3624D2-C2E5-41C7-A7AD-654FC26AE42A}"/>
                  </a:ext>
                </a:extLst>
              </p:cNvPr>
              <p:cNvGrpSpPr/>
              <p:nvPr/>
            </p:nvGrpSpPr>
            <p:grpSpPr>
              <a:xfrm>
                <a:off x="3461560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F0118D-F19F-4888-9568-DF4B34235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2E9072D-4494-4E3C-93F3-D5396D1CF499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econd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 Breakfast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FB544BF-6B19-4DB0-9364-238ADA6A2274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DDEB0A-4272-498F-B202-6EED0341C01F}"/>
                  </a:ext>
                </a:extLst>
              </p:cNvPr>
              <p:cNvGrpSpPr/>
              <p:nvPr/>
            </p:nvGrpSpPr>
            <p:grpSpPr>
              <a:xfrm>
                <a:off x="4576902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B257CB7-878A-434E-9841-86AC3CF0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FB37E3-4C60-48AE-AA0D-C92606EAE39C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levenses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71863F-247D-4984-94F7-FA77ED009F40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31F994-5BCF-40BA-B599-0B290EC346B2}"/>
                  </a:ext>
                </a:extLst>
              </p:cNvPr>
              <p:cNvGrpSpPr/>
              <p:nvPr/>
            </p:nvGrpSpPr>
            <p:grpSpPr>
              <a:xfrm>
                <a:off x="5692244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A10D90-C901-4B1D-99EB-B47B558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822CD4-171B-4122-A8E9-22C02AEB5714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L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uncheon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AB6983-4544-4FC8-BE16-8E5BBD0AC11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AF3224-52AB-47F0-95FB-6794D8CBE3B8}"/>
                  </a:ext>
                </a:extLst>
              </p:cNvPr>
              <p:cNvGrpSpPr/>
              <p:nvPr/>
            </p:nvGrpSpPr>
            <p:grpSpPr>
              <a:xfrm>
                <a:off x="6807586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784C1B-E229-4A91-B233-A4C471787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51B099-239F-4762-A702-DE86CA339970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A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fternoon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 Tea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8F90186-9446-42A2-9090-3A060B7BFD79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66542C-F352-4C03-BA28-9B32CFEA8AB1}"/>
                  </a:ext>
                </a:extLst>
              </p:cNvPr>
              <p:cNvGrpSpPr/>
              <p:nvPr/>
            </p:nvGrpSpPr>
            <p:grpSpPr>
              <a:xfrm>
                <a:off x="792292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39EF6A1-E8DC-4A3A-8D87-6F43ECBFC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5AEF338-3819-411E-9D69-73C28392A86D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D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inner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7835F53-116D-4B96-A21E-FD60F0820F5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8A8EBA1-E1C1-4C76-9F2A-85B9E4DFAC0C}"/>
                  </a:ext>
                </a:extLst>
              </p:cNvPr>
              <p:cNvGrpSpPr/>
              <p:nvPr/>
            </p:nvGrpSpPr>
            <p:grpSpPr>
              <a:xfrm>
                <a:off x="903826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D91E758-470E-4EF7-9463-4F62822E3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DC584BF-E33F-4265-B210-AAB94EE898FF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upper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763BF70-66D3-441E-A5F0-C73B91ADE4A1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</p:grpSp>
      </p:grpSp>
      <p:pic>
        <p:nvPicPr>
          <p:cNvPr id="62" name="Picture 4">
            <a:extLst>
              <a:ext uri="{FF2B5EF4-FFF2-40B4-BE49-F238E27FC236}">
                <a16:creationId xmlns:a16="http://schemas.microsoft.com/office/drawing/2014/main" id="{32E53C05-0DF4-4CF8-A860-2FAF068B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24" y="1938952"/>
            <a:ext cx="587702" cy="6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8C8EA3D4-5803-4E2D-80C0-E0A236DD7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79" y="2006300"/>
            <a:ext cx="711147" cy="6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A57DD4F-FC7C-4DC4-8EC5-1FD13C27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12" y="2006300"/>
            <a:ext cx="774444" cy="6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C76E65E-B362-4A23-8341-135090CD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26" y="2100285"/>
            <a:ext cx="654218" cy="47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3156DD7C-7194-4632-910C-E535203A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93" y="2006300"/>
            <a:ext cx="702460" cy="6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0B99602-D0F8-4C62-BCBC-98E11172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11" y="1934051"/>
            <a:ext cx="743789" cy="7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50E011A3-BADE-4593-8F92-470C6131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58" y="1932514"/>
            <a:ext cx="587702" cy="6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5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21B42-3B64-4BA8-8B03-B523E673D4EB}"/>
              </a:ext>
            </a:extLst>
          </p:cNvPr>
          <p:cNvGrpSpPr/>
          <p:nvPr/>
        </p:nvGrpSpPr>
        <p:grpSpPr>
          <a:xfrm>
            <a:off x="2943778" y="1483687"/>
            <a:ext cx="6302721" cy="4719484"/>
            <a:chOff x="2943778" y="1483687"/>
            <a:chExt cx="6302721" cy="4719484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6379C1-67E8-46BF-9A7A-F50FC0E489BD}"/>
                </a:ext>
              </a:extLst>
            </p:cNvPr>
            <p:cNvSpPr/>
            <p:nvPr/>
          </p:nvSpPr>
          <p:spPr>
            <a:xfrm>
              <a:off x="2943778" y="1483687"/>
              <a:ext cx="6302721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B743E8-EA63-40C6-83B3-37E723DD01B0}"/>
                </a:ext>
              </a:extLst>
            </p:cNvPr>
            <p:cNvGrpSpPr/>
            <p:nvPr/>
          </p:nvGrpSpPr>
          <p:grpSpPr>
            <a:xfrm>
              <a:off x="3710541" y="1839557"/>
              <a:ext cx="4770058" cy="3412204"/>
              <a:chOff x="3710541" y="1839557"/>
              <a:chExt cx="4770058" cy="3412204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45B38A-0790-4F5C-97AA-1B1A61AD33AC}"/>
                  </a:ext>
                </a:extLst>
              </p:cNvPr>
              <p:cNvSpPr/>
              <p:nvPr/>
            </p:nvSpPr>
            <p:spPr>
              <a:xfrm>
                <a:off x="4586870" y="1839557"/>
                <a:ext cx="3016535" cy="62508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hare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9FF07-F625-4485-BF40-A8778B8828F9}"/>
                  </a:ext>
                </a:extLst>
              </p:cNvPr>
              <p:cNvSpPr/>
              <p:nvPr/>
            </p:nvSpPr>
            <p:spPr>
              <a:xfrm>
                <a:off x="3710541" y="2713703"/>
                <a:ext cx="4770058" cy="1679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hare your results with family and friends!</a:t>
                </a:r>
              </a:p>
            </p:txBody>
          </p:sp>
          <p:sp>
            <p:nvSpPr>
              <p:cNvPr id="18" name="Rectangle 17">
                <a:hlinkClick r:id="rId3" action="ppaction://hlinksldjump" tooltip="&lt;Cancel Hover Text&gt;"/>
                <a:extLst>
                  <a:ext uri="{FF2B5EF4-FFF2-40B4-BE49-F238E27FC236}">
                    <a16:creationId xmlns:a16="http://schemas.microsoft.com/office/drawing/2014/main" id="{9BD589C7-5283-4E06-BBE2-2364283325D3}"/>
                  </a:ext>
                </a:extLst>
              </p:cNvPr>
              <p:cNvSpPr/>
              <p:nvPr/>
            </p:nvSpPr>
            <p:spPr>
              <a:xfrm>
                <a:off x="5455057" y="5064093"/>
                <a:ext cx="1280160" cy="18766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</p:grpSp>
      </p:grpSp>
      <p:pic>
        <p:nvPicPr>
          <p:cNvPr id="14338" name="Picture 2" descr="Facebook icon - Free download on Iconfinder">
            <a:extLst>
              <a:ext uri="{FF2B5EF4-FFF2-40B4-BE49-F238E27FC236}">
                <a16:creationId xmlns:a16="http://schemas.microsoft.com/office/drawing/2014/main" id="{BBF0851B-9B2F-43FF-A8FA-F2E7231D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13" y="457279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witter-icon-circle-blue-logo-preview - Utility People">
            <a:extLst>
              <a:ext uri="{FF2B5EF4-FFF2-40B4-BE49-F238E27FC236}">
                <a16:creationId xmlns:a16="http://schemas.microsoft.com/office/drawing/2014/main" id="{615422E5-B98B-4E6E-8C08-79AAA92D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56" y="4487672"/>
            <a:ext cx="433361" cy="4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nstagram - Free social icons">
            <a:extLst>
              <a:ext uri="{FF2B5EF4-FFF2-40B4-BE49-F238E27FC236}">
                <a16:creationId xmlns:a16="http://schemas.microsoft.com/office/drawing/2014/main" id="{E650DE74-E10F-4F5B-A8F0-6369C0C0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10" y="4520997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94CCF-CC45-481A-96FD-02D5DC441B78}"/>
              </a:ext>
            </a:extLst>
          </p:cNvPr>
          <p:cNvGrpSpPr/>
          <p:nvPr/>
        </p:nvGrpSpPr>
        <p:grpSpPr>
          <a:xfrm>
            <a:off x="3192744" y="1296131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BBC63-3108-4676-BB4B-A95840C8449D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E845BE-1C40-4F1B-A462-BCF26956D2D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25F274-B9F8-4A9A-ADE6-DA3266B495E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3C35FF-BA7A-4570-918C-AFDB4786D646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Share your results with friends and family, or return home and unlock another hobbit!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>
              <a:hlinkClick r:id="rId4" action="ppaction://hlinksldjump" tooltip="&lt;Close Hover Text&gt;"/>
              <a:extLst>
                <a:ext uri="{FF2B5EF4-FFF2-40B4-BE49-F238E27FC236}">
                  <a16:creationId xmlns:a16="http://schemas.microsoft.com/office/drawing/2014/main" id="{D6B98032-9CA7-4E09-A277-E2CD927137CE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0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 to Hobbit Village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5" y="3472507"/>
            <a:ext cx="9115490" cy="1302283"/>
            <a:chOff x="1739085" y="3472506"/>
            <a:chExt cx="9115490" cy="1302283"/>
          </a:xfrm>
          <a:solidFill>
            <a:schemeClr val="bg1"/>
          </a:solidFill>
        </p:grpSpPr>
        <p:sp>
          <p:nvSpPr>
            <p:cNvPr id="5" name="Rectangle 4">
              <a:hlinkClick r:id="rId2" action="ppaction://hlinksldjump" tooltip="&lt;Level Play Hover Text&gt;"/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lang="en-GB" b="0" dirty="0">
                <a:effectLst/>
              </a:endParaRPr>
            </a:p>
            <a:p>
              <a:br>
                <a:rPr lang="en-GB" dirty="0"/>
              </a:b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effectLst/>
              </a:endParaRPr>
            </a:p>
            <a:p>
              <a:br>
                <a:rPr lang="en-GB" dirty="0"/>
              </a:b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608508" y="5635731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D2EE01-F4FB-42C8-A4A5-46066B9975E0}"/>
              </a:ext>
            </a:extLst>
          </p:cNvPr>
          <p:cNvSpPr txBox="1"/>
          <p:nvPr/>
        </p:nvSpPr>
        <p:spPr>
          <a:xfrm>
            <a:off x="3100709" y="366198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F108F-FBF6-4A49-B558-3543AD17120E}"/>
              </a:ext>
            </a:extLst>
          </p:cNvPr>
          <p:cNvSpPr txBox="1"/>
          <p:nvPr/>
        </p:nvSpPr>
        <p:spPr>
          <a:xfrm>
            <a:off x="4652235" y="3655818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B9ECF-0215-4C33-89B8-B7D0FBD20BD5}"/>
              </a:ext>
            </a:extLst>
          </p:cNvPr>
          <p:cNvSpPr txBox="1"/>
          <p:nvPr/>
        </p:nvSpPr>
        <p:spPr>
          <a:xfrm>
            <a:off x="6252590" y="3655818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E323F-83BB-41E8-B9F2-8F70BE65AD41}"/>
              </a:ext>
            </a:extLst>
          </p:cNvPr>
          <p:cNvSpPr txBox="1"/>
          <p:nvPr/>
        </p:nvSpPr>
        <p:spPr>
          <a:xfrm>
            <a:off x="7828238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30ECC-C042-450A-8EAE-95EF8897C305}"/>
              </a:ext>
            </a:extLst>
          </p:cNvPr>
          <p:cNvSpPr txBox="1"/>
          <p:nvPr/>
        </p:nvSpPr>
        <p:spPr>
          <a:xfrm>
            <a:off x="9364270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2" name="Graphic 41" descr="Renovation (House With Sparkles) outline">
            <a:hlinkClick r:id="rId2" action="ppaction://hlinksldjump"/>
            <a:extLst>
              <a:ext uri="{FF2B5EF4-FFF2-40B4-BE49-F238E27FC236}">
                <a16:creationId xmlns:a16="http://schemas.microsoft.com/office/drawing/2014/main" id="{1A101A43-B150-4080-99E5-FB288233B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2655" y="3895787"/>
            <a:ext cx="914400" cy="914400"/>
          </a:xfrm>
          <a:prstGeom prst="rect">
            <a:avLst/>
          </a:prstGeom>
        </p:spPr>
      </p:pic>
      <p:pic>
        <p:nvPicPr>
          <p:cNvPr id="43" name="Graphic 42" descr="Renovation (House With Sparkles) outline">
            <a:extLst>
              <a:ext uri="{FF2B5EF4-FFF2-40B4-BE49-F238E27FC236}">
                <a16:creationId xmlns:a16="http://schemas.microsoft.com/office/drawing/2014/main" id="{B8190147-85DD-4AEC-A413-95F86985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5109" y="3895787"/>
            <a:ext cx="914400" cy="914400"/>
          </a:xfrm>
          <a:prstGeom prst="rect">
            <a:avLst/>
          </a:prstGeom>
        </p:spPr>
      </p:pic>
      <p:pic>
        <p:nvPicPr>
          <p:cNvPr id="50" name="Graphic 49" descr="Renovation (House With Sparkles) outline">
            <a:extLst>
              <a:ext uri="{FF2B5EF4-FFF2-40B4-BE49-F238E27FC236}">
                <a16:creationId xmlns:a16="http://schemas.microsoft.com/office/drawing/2014/main" id="{15CF9A5E-5CBF-4080-A2C5-8DDF8703F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635" y="3895787"/>
            <a:ext cx="914400" cy="914400"/>
          </a:xfrm>
          <a:prstGeom prst="rect">
            <a:avLst/>
          </a:prstGeom>
        </p:spPr>
      </p:pic>
      <p:pic>
        <p:nvPicPr>
          <p:cNvPr id="51" name="Graphic 50" descr="Renovation (House With Sparkles) outline">
            <a:extLst>
              <a:ext uri="{FF2B5EF4-FFF2-40B4-BE49-F238E27FC236}">
                <a16:creationId xmlns:a16="http://schemas.microsoft.com/office/drawing/2014/main" id="{5A658824-D921-4FD4-987F-27CD3794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9776" y="3895787"/>
            <a:ext cx="914400" cy="914400"/>
          </a:xfrm>
          <a:prstGeom prst="rect">
            <a:avLst/>
          </a:prstGeom>
        </p:spPr>
      </p:pic>
      <p:pic>
        <p:nvPicPr>
          <p:cNvPr id="54" name="Graphic 53" descr="Renovation (House With Sparkles) outline">
            <a:extLst>
              <a:ext uri="{FF2B5EF4-FFF2-40B4-BE49-F238E27FC236}">
                <a16:creationId xmlns:a16="http://schemas.microsoft.com/office/drawing/2014/main" id="{3BF0D706-B106-42F8-B62E-3BAE21AC2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2486" y="3895787"/>
            <a:ext cx="914400" cy="914400"/>
          </a:xfrm>
          <a:prstGeom prst="rect">
            <a:avLst/>
          </a:prstGeom>
        </p:spPr>
      </p:pic>
      <p:pic>
        <p:nvPicPr>
          <p:cNvPr id="57" name="Graphic 56" descr="Renovation (House With Sparkles) outline">
            <a:extLst>
              <a:ext uri="{FF2B5EF4-FFF2-40B4-BE49-F238E27FC236}">
                <a16:creationId xmlns:a16="http://schemas.microsoft.com/office/drawing/2014/main" id="{F39A6725-6E68-4BA7-8005-331FA2A6D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4945" y="3895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&lt;Village Text&gt;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0" y="3472507"/>
            <a:ext cx="9115495" cy="1302284"/>
            <a:chOff x="1739080" y="3472506"/>
            <a:chExt cx="9115495" cy="1302284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0" y="3472507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608508" y="5674890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1" name="Graphic 20" descr="Renovation (House With Sparkles) outline">
            <a:extLst>
              <a:ext uri="{FF2B5EF4-FFF2-40B4-BE49-F238E27FC236}">
                <a16:creationId xmlns:a16="http://schemas.microsoft.com/office/drawing/2014/main" id="{DB551154-3755-4BC7-AE77-BC5E2C99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2655" y="3895787"/>
            <a:ext cx="914400" cy="914400"/>
          </a:xfrm>
          <a:prstGeom prst="rect">
            <a:avLst/>
          </a:prstGeom>
        </p:spPr>
      </p:pic>
      <p:pic>
        <p:nvPicPr>
          <p:cNvPr id="23" name="Graphic 22" descr="Renovation (House With Sparkles) outline">
            <a:extLst>
              <a:ext uri="{FF2B5EF4-FFF2-40B4-BE49-F238E27FC236}">
                <a16:creationId xmlns:a16="http://schemas.microsoft.com/office/drawing/2014/main" id="{18ECD209-E18D-4025-82EB-C2700DEF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932" y="390500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485E05-4BEB-4AD6-A378-614C34CE163D}"/>
              </a:ext>
            </a:extLst>
          </p:cNvPr>
          <p:cNvSpPr txBox="1"/>
          <p:nvPr/>
        </p:nvSpPr>
        <p:spPr>
          <a:xfrm>
            <a:off x="9364270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A76E4-B8A2-47DA-A1BA-79009ABC39C8}"/>
              </a:ext>
            </a:extLst>
          </p:cNvPr>
          <p:cNvSpPr/>
          <p:nvPr/>
        </p:nvSpPr>
        <p:spPr>
          <a:xfrm>
            <a:off x="1134889" y="2056386"/>
            <a:ext cx="9971383" cy="4003764"/>
          </a:xfrm>
          <a:prstGeom prst="rect">
            <a:avLst/>
          </a:prstGeom>
          <a:solidFill>
            <a:schemeClr val="lt1">
              <a:alpha val="7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263D3-E42F-4869-98C9-C659E9C89535}"/>
              </a:ext>
            </a:extLst>
          </p:cNvPr>
          <p:cNvSpPr/>
          <p:nvPr/>
        </p:nvSpPr>
        <p:spPr>
          <a:xfrm>
            <a:off x="3787959" y="1800229"/>
            <a:ext cx="4826000" cy="41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32279F-7EA9-4BA3-9259-AB2C2C965DE1}"/>
              </a:ext>
            </a:extLst>
          </p:cNvPr>
          <p:cNvSpPr txBox="1"/>
          <p:nvPr/>
        </p:nvSpPr>
        <p:spPr>
          <a:xfrm>
            <a:off x="5176255" y="2012203"/>
            <a:ext cx="204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How to play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51171-220B-42B2-893C-A5F25C40C097}"/>
              </a:ext>
            </a:extLst>
          </p:cNvPr>
          <p:cNvSpPr/>
          <p:nvPr/>
        </p:nvSpPr>
        <p:spPr>
          <a:xfrm>
            <a:off x="4021494" y="2524523"/>
            <a:ext cx="4385906" cy="258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a hobbit home to meet a new hobbit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the hobbit pick out meals to eat throughout the day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Try to select meals that are low in sugar to avoid a sugar crash!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have successfully helped your hobbit, try to help some of their neighbors!</a:t>
            </a:r>
          </a:p>
          <a:p>
            <a:pPr algn="ctr"/>
            <a:endParaRPr lang="en-GB" sz="2000" dirty="0"/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DAD847F5-A8E1-4D21-8A11-1AA8B3FA164B}"/>
              </a:ext>
            </a:extLst>
          </p:cNvPr>
          <p:cNvSpPr/>
          <p:nvPr/>
        </p:nvSpPr>
        <p:spPr>
          <a:xfrm>
            <a:off x="7118298" y="5268207"/>
            <a:ext cx="1289102" cy="5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89120876-DA05-4D6F-920A-FB17C1248281}"/>
              </a:ext>
            </a:extLst>
          </p:cNvPr>
          <p:cNvSpPr/>
          <p:nvPr/>
        </p:nvSpPr>
        <p:spPr>
          <a:xfrm>
            <a:off x="8242300" y="1920276"/>
            <a:ext cx="272688" cy="240371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hlinkClick r:id="rId2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3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5CD5DD-0D47-40F5-A9C8-F9B5B5DCE6E9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>
                <a:solidFill>
                  <a:schemeClr val="tx1"/>
                </a:solidFill>
              </a:rPr>
              <a:t>irst meal of the day! </a:t>
            </a:r>
          </a:p>
        </p:txBody>
      </p:sp>
      <p:sp>
        <p:nvSpPr>
          <p:cNvPr id="34" name="Rectangle 33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F64B910-E477-4A8E-B3BE-89FCBEC9E9F4}"/>
              </a:ext>
            </a:extLst>
          </p:cNvPr>
          <p:cNvSpPr>
            <a:spLocks noChangeAspect="1"/>
          </p:cNvSpPr>
          <p:nvPr/>
        </p:nvSpPr>
        <p:spPr>
          <a:xfrm>
            <a:off x="5088866" y="2924507"/>
            <a:ext cx="2053310" cy="2053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4" action="ppaction://hlinksldjump"/>
            <a:extLst>
              <a:ext uri="{FF2B5EF4-FFF2-40B4-BE49-F238E27FC236}">
                <a16:creationId xmlns:a16="http://schemas.microsoft.com/office/drawing/2014/main" id="{C88098B4-2370-4A1C-9BE6-2D88A0409E7F}"/>
              </a:ext>
            </a:extLst>
          </p:cNvPr>
          <p:cNvSpPr>
            <a:spLocks noChangeAspect="1"/>
          </p:cNvSpPr>
          <p:nvPr/>
        </p:nvSpPr>
        <p:spPr>
          <a:xfrm>
            <a:off x="5300050" y="4435457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roissant</a:t>
            </a:r>
          </a:p>
        </p:txBody>
      </p:sp>
      <p:sp>
        <p:nvSpPr>
          <p:cNvPr id="36" name="Rectangle 3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6801D90-76AB-444B-AF74-B6DBC4B8F68A}"/>
              </a:ext>
            </a:extLst>
          </p:cNvPr>
          <p:cNvSpPr>
            <a:spLocks noChangeAspect="1"/>
          </p:cNvSpPr>
          <p:nvPr/>
        </p:nvSpPr>
        <p:spPr>
          <a:xfrm>
            <a:off x="7283021" y="2924507"/>
            <a:ext cx="2035701" cy="203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hlinkClick r:id="rId5" action="ppaction://hlinksldjump"/>
            <a:extLst>
              <a:ext uri="{FF2B5EF4-FFF2-40B4-BE49-F238E27FC236}">
                <a16:creationId xmlns:a16="http://schemas.microsoft.com/office/drawing/2014/main" id="{5E09EB90-DAD4-4558-9421-DF219398D1A3}"/>
              </a:ext>
            </a:extLst>
          </p:cNvPr>
          <p:cNvSpPr>
            <a:spLocks noChangeAspect="1"/>
          </p:cNvSpPr>
          <p:nvPr/>
        </p:nvSpPr>
        <p:spPr>
          <a:xfrm>
            <a:off x="7504599" y="4464451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hlinkClick r:id="rId6" action="ppaction://hlinksldjump" tooltip="&lt;Food Description Text&gt;" highlightClick="1">
              <a:snd r:embed="rId7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F2745C4-7109-414C-856D-B70EBB03B979}"/>
              </a:ext>
            </a:extLst>
          </p:cNvPr>
          <p:cNvSpPr>
            <a:spLocks noChangeAspect="1"/>
          </p:cNvSpPr>
          <p:nvPr/>
        </p:nvSpPr>
        <p:spPr>
          <a:xfrm>
            <a:off x="2884079" y="2924508"/>
            <a:ext cx="2035700" cy="2035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hlinkClick r:id="rId8" action="ppaction://hlinksldjump"/>
            <a:extLst>
              <a:ext uri="{FF2B5EF4-FFF2-40B4-BE49-F238E27FC236}">
                <a16:creationId xmlns:a16="http://schemas.microsoft.com/office/drawing/2014/main" id="{D969D1CA-B436-4E29-8E4D-EFCF91707C9A}"/>
              </a:ext>
            </a:extLst>
          </p:cNvPr>
          <p:cNvSpPr>
            <a:spLocks noChangeAspect="1"/>
          </p:cNvSpPr>
          <p:nvPr/>
        </p:nvSpPr>
        <p:spPr>
          <a:xfrm>
            <a:off x="3100067" y="4429979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pple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1A1BE6-28E8-4C7E-9E08-24296CA3AE63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62193E-2B60-49BD-9F73-6DB7439D028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urrent Sugar Level: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972505EE-7BAC-48A1-8948-B07D25C7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hlinkClick r:id="rId8" action="ppaction://hlinksldjump"/>
            <a:extLst>
              <a:ext uri="{FF2B5EF4-FFF2-40B4-BE49-F238E27FC236}">
                <a16:creationId xmlns:a16="http://schemas.microsoft.com/office/drawing/2014/main" id="{0E90E3D1-E4A5-4C59-8CE6-EFAF084D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52" y="3371456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B9551B25-3CEB-40BE-B775-94D9E38A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13" y="3462228"/>
            <a:ext cx="1223975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07A943B9-FABC-454D-88FA-1BB6616F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06" y="3499420"/>
            <a:ext cx="1142252" cy="9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93A4E26-2303-4181-87FB-73DF8CF9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4917230" y="576404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A3B6CEE-4EC0-4887-BE33-51E0ABFA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261848" y="5757808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7478A040-966B-48E9-9662-5E63C63B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619309" y="575780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91D8BB37-686D-492F-9741-6E2E4D0F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985636" y="575537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6F34E86-362D-4F46-B31C-5EC0A0FC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306148" y="575780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1012917-C3B2-4734-960F-9FCC97E1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641720" y="576404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82C6BC52-10B8-4608-BADD-AC54F5B6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018356" y="575754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AB601986-5CC9-486A-BE0D-FFC3DBD0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391929" y="576378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5F33DBA-A671-4178-B043-21A41968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12259" y="576023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41736BE-8F5A-4928-A1FC-F3745824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50731" y="575399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07FD68A-0086-43C4-984F-E1867626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398515" y="575011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>
                <a:solidFill>
                  <a:schemeClr val="tx1"/>
                </a:solidFill>
              </a:rPr>
              <a:t>irst meal of the day! </a:t>
            </a:r>
          </a:p>
        </p:txBody>
      </p:sp>
      <p:sp>
        <p:nvSpPr>
          <p:cNvPr id="10" name="Rectangle 9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F3A1945-FE71-4476-9787-CC3D23540B31}"/>
              </a:ext>
            </a:extLst>
          </p:cNvPr>
          <p:cNvSpPr>
            <a:spLocks noChangeAspect="1"/>
          </p:cNvSpPr>
          <p:nvPr/>
        </p:nvSpPr>
        <p:spPr>
          <a:xfrm>
            <a:off x="5088866" y="2924507"/>
            <a:ext cx="2053310" cy="2053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C7C23-280A-4A69-9F4C-0724B88207D7}"/>
              </a:ext>
            </a:extLst>
          </p:cNvPr>
          <p:cNvSpPr>
            <a:spLocks noChangeAspect="1"/>
          </p:cNvSpPr>
          <p:nvPr/>
        </p:nvSpPr>
        <p:spPr>
          <a:xfrm>
            <a:off x="5300050" y="4435457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roissant</a:t>
            </a:r>
          </a:p>
        </p:txBody>
      </p:sp>
      <p:sp>
        <p:nvSpPr>
          <p:cNvPr id="14" name="Rectangle 1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9B0D73-F577-48A3-9D50-555AA01A5B5D}"/>
              </a:ext>
            </a:extLst>
          </p:cNvPr>
          <p:cNvSpPr>
            <a:spLocks noChangeAspect="1"/>
          </p:cNvSpPr>
          <p:nvPr/>
        </p:nvSpPr>
        <p:spPr>
          <a:xfrm>
            <a:off x="7283021" y="2924507"/>
            <a:ext cx="2035701" cy="203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C755-C074-4758-91B1-87964A885ACB}"/>
              </a:ext>
            </a:extLst>
          </p:cNvPr>
          <p:cNvSpPr>
            <a:spLocks noChangeAspect="1"/>
          </p:cNvSpPr>
          <p:nvPr/>
        </p:nvSpPr>
        <p:spPr>
          <a:xfrm>
            <a:off x="7504599" y="4464451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2" action="ppaction://hlinksldjump" tooltip="&lt;Food Description Text&gt;" highlightClick="1">
              <a:snd r:embed="rId3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581817-D221-488A-976E-B47590B7A785}"/>
              </a:ext>
            </a:extLst>
          </p:cNvPr>
          <p:cNvSpPr>
            <a:spLocks noChangeAspect="1"/>
          </p:cNvSpPr>
          <p:nvPr/>
        </p:nvSpPr>
        <p:spPr>
          <a:xfrm>
            <a:off x="2884079" y="2942116"/>
            <a:ext cx="2035701" cy="203570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5DD8F-EC17-4FAE-9805-25366AE849F4}"/>
              </a:ext>
            </a:extLst>
          </p:cNvPr>
          <p:cNvSpPr>
            <a:spLocks noChangeAspect="1"/>
          </p:cNvSpPr>
          <p:nvPr/>
        </p:nvSpPr>
        <p:spPr>
          <a:xfrm>
            <a:off x="3100067" y="4429979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pple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urrent Sugar Level: </a:t>
            </a:r>
          </a:p>
        </p:txBody>
      </p:sp>
      <p:sp>
        <p:nvSpPr>
          <p:cNvPr id="23" name="Rectangle 22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5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4F2E34-6AF4-496C-B456-A30987EC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52" y="3371456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931C10-E135-4852-8B16-294C1F97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13" y="3462228"/>
            <a:ext cx="1223975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4D0405-F896-4BBA-BE10-0987411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06" y="3499420"/>
            <a:ext cx="1142252" cy="9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F09520-A498-4F2C-AC39-2625C7E4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058790-BB57-4C63-A1DB-58AB66133411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bad, halfling!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CA671E0-667A-4708-AF96-3781E0DF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4917230" y="576404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5085F56C-00DC-4A69-A723-E6CBCD8D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261848" y="5757808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F08BE0D-4348-48DE-91C6-C1CCE9FB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619309" y="575780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5DA53BC-F13B-44A5-ADCC-56A1B0EB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985636" y="575537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57BC1B88-615E-4431-A20D-CD70A414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306148" y="575780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8F6A881E-08DE-4EB6-A0BE-C0C6F49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641720" y="576404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126410E8-D81A-4B82-A46E-462B279C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018356" y="575754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188E27D-3D9C-4703-A2FD-932609C3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391929" y="576378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F99D8996-2566-4296-9F66-5E02B1F2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12259" y="576023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8CCBA64A-A44D-4F6A-945F-79078658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50731" y="575399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1439F084-5CD9-42AE-89C2-AD5EE39A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398515" y="575011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81BC768-D827-40CD-9D5A-7906C153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391775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3D35435-248F-4375-A88E-78AE6415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683612" y="2996965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A47CC57B-9489-4D4D-BD7A-378BBE57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971608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ACF07325-C6DC-4280-9C46-62BC8F5A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506187" y="2945251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54704185-9391-47FD-B3C8-6BF141B7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764847" y="294776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C6422FE-B4D8-4F80-8C11-AAAEEFC6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007466" y="294776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D0DC44A-D353-4B34-85BA-F674F628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236796" y="294750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7B9CD7FE-2640-4488-91A5-FF3C47DD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504789" y="296272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8F055D06-28E6-44E1-B6CF-9C9043F0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47213" y="296916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7E316B4D-3D3F-4F57-9EFA-727AC04C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06142" y="2969167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E04076D-9C48-4189-9853-4EEC1929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267955" y="297561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D60AA57-2AE9-4087-B503-A7C617B2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541532" y="296933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2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>
                <a:solidFill>
                  <a:schemeClr val="tx1"/>
                </a:solidFill>
              </a:rPr>
              <a:t>irst meal of the day!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urrent Sugar Level: </a:t>
            </a:r>
          </a:p>
        </p:txBody>
      </p:sp>
      <p:sp>
        <p:nvSpPr>
          <p:cNvPr id="23" name="Rectangle 22">
            <a:hlinkClick r:id="rId2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3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BFC9C72-B933-4F10-8037-1383DC3C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B8E3C5-DADB-409B-8074-7D507CE0B7FB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>
                <a:solidFill>
                  <a:srgbClr val="000000"/>
                </a:solidFill>
                <a:effectLst/>
                <a:latin typeface="Roboto Condensed"/>
              </a:rPr>
              <a:t>Fool of a Took! </a:t>
            </a:r>
            <a:endParaRPr lang="en-GB" sz="1200" b="0" i="0" dirty="0">
              <a:solidFill>
                <a:srgbClr val="000000"/>
              </a:solidFill>
              <a:effectLst/>
              <a:latin typeface="Roboto Condensed"/>
            </a:endParaRPr>
          </a:p>
        </p:txBody>
      </p:sp>
      <p:pic>
        <p:nvPicPr>
          <p:cNvPr id="2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4510125-C5EC-404E-9EB4-E55CF0B0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4918950" y="5753997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5AC8DC0-2B0E-4DF7-BE1C-D4018322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263568" y="5747759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E3F299B-07B6-4471-93DE-72B4E6E4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621029" y="5747760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A4B98378-7059-401D-8AD8-9C6DBA77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987356" y="5745330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F6BAD78E-DC35-4AC8-937B-8B55660C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307868" y="5747760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8E889DF-8943-4941-90AC-EDB6DD83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643440" y="5753997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5E3EEAD-38AC-4AEC-823E-523E39BB9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020076" y="5747500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52BA5651-1755-4527-B387-FFA94345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393649" y="5753737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9FE5809-09AB-4A46-98D9-81FA3124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13979" y="5750187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845DD13-BB77-459B-8A1A-4D751F21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52451" y="5743950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B2554E6-E058-4691-8EC2-8157C069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400235" y="5740067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CDE92D-9824-479F-8B98-A864ACC1B99C}"/>
              </a:ext>
            </a:extLst>
          </p:cNvPr>
          <p:cNvSpPr>
            <a:spLocks noChangeAspect="1"/>
          </p:cNvSpPr>
          <p:nvPr/>
        </p:nvSpPr>
        <p:spPr>
          <a:xfrm>
            <a:off x="5088865" y="2910544"/>
            <a:ext cx="2067273" cy="20672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E18E92-5FE1-48B0-854C-354D2C095CFF}"/>
              </a:ext>
            </a:extLst>
          </p:cNvPr>
          <p:cNvSpPr>
            <a:spLocks noChangeAspect="1"/>
          </p:cNvSpPr>
          <p:nvPr/>
        </p:nvSpPr>
        <p:spPr>
          <a:xfrm>
            <a:off x="5300050" y="4435457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roissant</a:t>
            </a:r>
          </a:p>
        </p:txBody>
      </p:sp>
      <p:sp>
        <p:nvSpPr>
          <p:cNvPr id="65" name="Rectangle 6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779F831-45B5-4F3B-86A7-EB316358DB35}"/>
              </a:ext>
            </a:extLst>
          </p:cNvPr>
          <p:cNvSpPr>
            <a:spLocks noChangeAspect="1"/>
          </p:cNvSpPr>
          <p:nvPr/>
        </p:nvSpPr>
        <p:spPr>
          <a:xfrm>
            <a:off x="7283021" y="2924507"/>
            <a:ext cx="2035701" cy="203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BABA75-050F-4CC1-A14B-61B2D3B55A6A}"/>
              </a:ext>
            </a:extLst>
          </p:cNvPr>
          <p:cNvSpPr>
            <a:spLocks noChangeAspect="1"/>
          </p:cNvSpPr>
          <p:nvPr/>
        </p:nvSpPr>
        <p:spPr>
          <a:xfrm>
            <a:off x="7504599" y="4464451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hlinkClick r:id="rId7" action="ppaction://hlinksldjump" tooltip="&lt;Food Description Text&gt;" highlightClick="1">
              <a:snd r:embed="rId8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9DFB8AF-0B94-4704-B6FA-98553A0EB6DC}"/>
              </a:ext>
            </a:extLst>
          </p:cNvPr>
          <p:cNvSpPr>
            <a:spLocks noChangeAspect="1"/>
          </p:cNvSpPr>
          <p:nvPr/>
        </p:nvSpPr>
        <p:spPr>
          <a:xfrm>
            <a:off x="2881944" y="2910544"/>
            <a:ext cx="2067273" cy="2067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D1B94D-7313-427F-BA8A-B2CB625947C3}"/>
              </a:ext>
            </a:extLst>
          </p:cNvPr>
          <p:cNvSpPr>
            <a:spLocks noChangeAspect="1"/>
          </p:cNvSpPr>
          <p:nvPr/>
        </p:nvSpPr>
        <p:spPr>
          <a:xfrm>
            <a:off x="3100067" y="4429979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pple 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09C08AB2-6765-44F8-AE1C-3F457379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52" y="3371456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1CA31201-C8EE-47E4-869C-84F24840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13" y="3462228"/>
            <a:ext cx="1223975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>
            <a:extLst>
              <a:ext uri="{FF2B5EF4-FFF2-40B4-BE49-F238E27FC236}">
                <a16:creationId xmlns:a16="http://schemas.microsoft.com/office/drawing/2014/main" id="{EF3AAC11-D6F8-47B5-BAD6-E0AEA13B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06" y="3499420"/>
            <a:ext cx="1142252" cy="9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13A8767C-E9CF-462E-9324-ED06AFB0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391775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BDC58B4-012E-48DE-9CFF-B9CF69A0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683612" y="2996965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F0F434C1-8D51-47CB-8721-BA8B1490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971608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92E3CB5A-26EA-4E73-BD11-619BF523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506187" y="2945251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D769063-6BF0-4C29-BD6A-DD9F62A2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764847" y="294776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41A12FCB-EF90-46D5-9B23-5AADF61A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007466" y="294776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7704B41-0459-4A9B-A197-040316E6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236796" y="294750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F41C47E-79DB-45E4-84A0-9CA6E52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504789" y="296272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4C28BF0-7534-4908-8BE8-2121DFFB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47213" y="296916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7DB85D43-AA7B-43B4-A318-8C74F2D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06142" y="2969167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DED9AF7-FDF1-4CA6-BFF2-ABFC411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267955" y="297561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ACFF57C9-D293-408A-869B-A8C6F7B3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541532" y="296933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>
                <a:solidFill>
                  <a:schemeClr val="tx1"/>
                </a:solidFill>
              </a:rPr>
              <a:t>irst meal of the day!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urrent Sugar Level: </a:t>
            </a:r>
          </a:p>
        </p:txBody>
      </p:sp>
      <p:sp>
        <p:nvSpPr>
          <p:cNvPr id="23" name="Rectangle 22">
            <a:hlinkClick r:id="rId2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3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F6C14A-58D4-4321-9676-C88E8F6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0641A4-2493-4846-8A90-DD4AA8B1A687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Fool of a Took!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907DF86-7242-4873-97A9-5C396B70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4917230" y="5774093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209AD96-7B4B-4EC4-AEB4-07F432F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261848" y="5767855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1981137-12E3-47B6-AB03-57E7033F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619309" y="576785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2EBACF7-4CE0-421B-8F15-0EFD218D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985636" y="576542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191868A-83E9-4C4D-B822-360F908A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306148" y="576785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B02A3637-4814-49F9-845B-92466A18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641720" y="5774093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DB1C4B5-258E-4959-923B-B04D054F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018356" y="576759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0195E2AF-72A8-447C-A181-629B7322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391929" y="5773833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28BCCAC-9AB2-448E-9CFE-A31CAB89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12259" y="5770283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B742636-CB1B-415F-8793-F9FA4648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50731" y="5764046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DA3CE881-155D-48FB-998A-69D4124C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398515" y="5760163"/>
            <a:ext cx="740617" cy="7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D051740-2CB6-441D-B914-67BA0FE58DC2}"/>
              </a:ext>
            </a:extLst>
          </p:cNvPr>
          <p:cNvSpPr>
            <a:spLocks noChangeAspect="1"/>
          </p:cNvSpPr>
          <p:nvPr/>
        </p:nvSpPr>
        <p:spPr>
          <a:xfrm>
            <a:off x="5088865" y="2942116"/>
            <a:ext cx="2035701" cy="203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675C03-3DE0-4B94-B859-1468630A50B0}"/>
              </a:ext>
            </a:extLst>
          </p:cNvPr>
          <p:cNvSpPr>
            <a:spLocks noChangeAspect="1"/>
          </p:cNvSpPr>
          <p:nvPr/>
        </p:nvSpPr>
        <p:spPr>
          <a:xfrm>
            <a:off x="5300050" y="4435457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roissant</a:t>
            </a:r>
          </a:p>
        </p:txBody>
      </p:sp>
      <p:sp>
        <p:nvSpPr>
          <p:cNvPr id="53" name="Rectangle 52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74E8C6D-373F-42DD-80AC-E46433F8A65E}"/>
              </a:ext>
            </a:extLst>
          </p:cNvPr>
          <p:cNvSpPr>
            <a:spLocks noChangeAspect="1"/>
          </p:cNvSpPr>
          <p:nvPr/>
        </p:nvSpPr>
        <p:spPr>
          <a:xfrm>
            <a:off x="7300630" y="2952164"/>
            <a:ext cx="2018092" cy="201809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AB1E33-345D-47CE-99C2-15B35609AFB6}"/>
              </a:ext>
            </a:extLst>
          </p:cNvPr>
          <p:cNvSpPr>
            <a:spLocks noChangeAspect="1"/>
          </p:cNvSpPr>
          <p:nvPr/>
        </p:nvSpPr>
        <p:spPr>
          <a:xfrm>
            <a:off x="7504599" y="4464451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hlinkClick r:id="rId7" action="ppaction://hlinksldjump" tooltip="&lt;Food Description Text&gt;" highlightClick="1">
              <a:snd r:embed="rId8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0B526B-C8FB-48E5-8255-CE808AE0A46B}"/>
              </a:ext>
            </a:extLst>
          </p:cNvPr>
          <p:cNvSpPr>
            <a:spLocks noChangeAspect="1"/>
          </p:cNvSpPr>
          <p:nvPr/>
        </p:nvSpPr>
        <p:spPr>
          <a:xfrm>
            <a:off x="2884079" y="2942116"/>
            <a:ext cx="2035701" cy="20357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ED7346-F775-47C5-A2ED-B37C81A8D672}"/>
              </a:ext>
            </a:extLst>
          </p:cNvPr>
          <p:cNvSpPr>
            <a:spLocks noChangeAspect="1"/>
          </p:cNvSpPr>
          <p:nvPr/>
        </p:nvSpPr>
        <p:spPr>
          <a:xfrm>
            <a:off x="3100067" y="4429979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pple 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FBCB2DD4-A040-49C3-898D-ECCA6237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52" y="3371456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3D7C5FF9-DD68-462B-B6BE-B871691E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13" y="3462228"/>
            <a:ext cx="1223975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id="{B9297663-A825-4E3C-B342-0A322DD6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06" y="3499420"/>
            <a:ext cx="1142252" cy="9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EA1D0DE-9A10-40FD-B1B6-A1FC9ACD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391775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60539394-BC58-46BF-B418-A5C6CF8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683612" y="2996965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FCF0212C-50EC-4B6A-82AE-C544F509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3971608" y="2996964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3684C95-B0D4-4359-961D-C85617D1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506187" y="2945251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595FDC9-D5AE-464D-A290-0C4181A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5764847" y="294776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1ED8F85-FA42-4CA2-8426-1FDDA723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007466" y="294776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EDA3A2A6-8414-4C61-AC71-CF6D9C53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6236796" y="294750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C1E7FCF0-BDCB-45E7-A8A9-409902B3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504789" y="2962722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2ADDC8CC-F60A-43D8-92BD-925C3F5D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7747213" y="296916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3E7858A8-AB25-4FE5-BC8C-668F6A32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006142" y="2969167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7021F158-130E-446B-B4C1-DFBFF79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267955" y="2975613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Teaspoon Sugar spoon Food - sugar png download - 700*700 - Free Transparent  Spoon png Download. - Clip Art Library">
            <a:extLst>
              <a:ext uri="{FF2B5EF4-FFF2-40B4-BE49-F238E27FC236}">
                <a16:creationId xmlns:a16="http://schemas.microsoft.com/office/drawing/2014/main" id="{9C69DD97-FAB5-4C8A-B543-BDE38517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408">
            <a:off x="8541532" y="2969338"/>
            <a:ext cx="604948" cy="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6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D9A6E7-8820-4FFF-966C-DD9D848548BD}"/>
              </a:ext>
            </a:extLst>
          </p:cNvPr>
          <p:cNvSpPr/>
          <p:nvPr/>
        </p:nvSpPr>
        <p:spPr>
          <a:xfrm>
            <a:off x="2972292" y="1663619"/>
            <a:ext cx="6247416" cy="38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>
                <a:solidFill>
                  <a:schemeClr val="tx1"/>
                </a:solidFill>
              </a:rPr>
              <a:t>irst meal of the day!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GB" dirty="0">
                    <a:solidFill>
                      <a:schemeClr val="tx1"/>
                    </a:solidFill>
                  </a:rPr>
                  <a:t>hoose the meal which you think has the lowest sugar level! 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E60D2-2F6E-4457-9EF9-180255C4086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FB15DF1-AF34-4A12-86BE-3978D04F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F6F2665-C75D-45FD-BFFA-1DA18DE52A70}"/>
              </a:ext>
            </a:extLst>
          </p:cNvPr>
          <p:cNvSpPr/>
          <p:nvPr/>
        </p:nvSpPr>
        <p:spPr>
          <a:xfrm>
            <a:off x="8638779" y="1438348"/>
            <a:ext cx="272688" cy="240371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9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GB" dirty="0" err="1">
                <a:solidFill>
                  <a:schemeClr val="tx1"/>
                </a:solidFill>
              </a:rPr>
              <a:t>ame</a:t>
            </a:r>
            <a:r>
              <a:rPr lang="en-GB" dirty="0">
                <a:solidFill>
                  <a:schemeClr val="tx1"/>
                </a:solidFill>
              </a:rPr>
              <a:t> Over!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Share Results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r>
                <a:rPr lang="en-GB" dirty="0">
                  <a:solidFill>
                    <a:schemeClr val="tx1"/>
                  </a:solidFill>
                </a:rPr>
                <a:t>our Score: </a:t>
              </a:r>
            </a:p>
          </p:txBody>
        </p:sp>
        <p:sp>
          <p:nvSpPr>
            <p:cNvPr id="10" name="Rectangle 9">
              <a:hlinkClick r:id="rId4" action="ppaction://hlinksldjump" tooltip="&lt;Meal Summary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</a:t>
              </a:r>
              <a:r>
                <a:rPr lang="en-GB" sz="1100" dirty="0" err="1">
                  <a:solidFill>
                    <a:schemeClr val="tx1"/>
                  </a:solidFill>
                </a:rPr>
                <a:t>eal</a:t>
              </a:r>
              <a:r>
                <a:rPr lang="en-GB" sz="1100" dirty="0">
                  <a:solidFill>
                    <a:schemeClr val="tx1"/>
                  </a:solidFill>
                </a:rPr>
                <a:t> Summary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Game Summary</a:t>
              </a:r>
            </a:p>
          </p:txBody>
        </p:sp>
      </p:grpSp>
      <p:sp>
        <p:nvSpPr>
          <p:cNvPr id="14" name="Rectangle 13">
            <a:hlinkClick r:id="rId5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5CCD5D-0313-445F-81E8-ACE237A5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1" y="2833342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474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Turman</dc:creator>
  <cp:lastModifiedBy>Zain Ansari</cp:lastModifiedBy>
  <cp:revision>27</cp:revision>
  <dcterms:created xsi:type="dcterms:W3CDTF">2021-03-18T16:05:14Z</dcterms:created>
  <dcterms:modified xsi:type="dcterms:W3CDTF">2021-04-05T17:59:10Z</dcterms:modified>
</cp:coreProperties>
</file>