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61" r:id="rId5"/>
    <p:sldId id="264" r:id="rId6"/>
    <p:sldId id="262" r:id="rId7"/>
    <p:sldId id="292" r:id="rId8"/>
    <p:sldId id="293" r:id="rId9"/>
    <p:sldId id="291" r:id="rId10"/>
    <p:sldId id="266" r:id="rId11"/>
    <p:sldId id="263" r:id="rId12"/>
    <p:sldId id="284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E5CCD-0652-4F25-8712-2B5A5F38CA42}">
          <p14:sldIdLst/>
        </p14:section>
        <p14:section name="Home and Login" id="{5EDB6346-DCDC-4FFB-9898-92725B2ACE1D}">
          <p14:sldIdLst>
            <p14:sldId id="259"/>
            <p14:sldId id="260"/>
            <p14:sldId id="265"/>
          </p14:sldIdLst>
        </p14:section>
        <p14:section name="With Account" id="{6E2590C2-3555-472B-8D83-FF07ED18236A}">
          <p14:sldIdLst>
            <p14:sldId id="261"/>
            <p14:sldId id="264"/>
            <p14:sldId id="262"/>
            <p14:sldId id="292"/>
            <p14:sldId id="293"/>
            <p14:sldId id="291"/>
            <p14:sldId id="266"/>
            <p14:sldId id="263"/>
            <p14:sldId id="284"/>
            <p14:sldId id="281"/>
            <p14:sldId id="282"/>
          </p14:sldIdLst>
        </p14:section>
        <p14:section name="Without Account" id="{B3A99803-43AE-4F25-AF53-44B7BA009B0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A04D08-0CC1-428C-A6E4-602E7B4BD8D3}"/>
              </a:ext>
            </a:extLst>
          </p:cNvPr>
          <p:cNvSpPr/>
          <p:nvPr userDrawn="1"/>
        </p:nvSpPr>
        <p:spPr>
          <a:xfrm>
            <a:off x="0" y="0"/>
            <a:ext cx="12192000" cy="93209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078584-DB0D-442A-BFFC-81BB7F0F1FE8}"/>
              </a:ext>
            </a:extLst>
          </p:cNvPr>
          <p:cNvSpPr/>
          <p:nvPr userDrawn="1"/>
        </p:nvSpPr>
        <p:spPr>
          <a:xfrm>
            <a:off x="972984" y="0"/>
            <a:ext cx="11219016" cy="33300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CB646-60FC-4E6B-960A-46109B4D1F5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7600" y="39529"/>
            <a:ext cx="807720" cy="253949"/>
            <a:chOff x="9283620" y="17698"/>
            <a:chExt cx="2908380" cy="914400"/>
          </a:xfrm>
        </p:grpSpPr>
        <p:pic>
          <p:nvPicPr>
            <p:cNvPr id="9" name="Graphic 8" descr="Maximize outline">
              <a:extLst>
                <a:ext uri="{FF2B5EF4-FFF2-40B4-BE49-F238E27FC236}">
                  <a16:creationId xmlns:a16="http://schemas.microsoft.com/office/drawing/2014/main" id="{5A2B9696-5242-469D-9B49-EA406B7CB7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80610" y="1769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Minimize outline">
              <a:extLst>
                <a:ext uri="{FF2B5EF4-FFF2-40B4-BE49-F238E27FC236}">
                  <a16:creationId xmlns:a16="http://schemas.microsoft.com/office/drawing/2014/main" id="{BF2AB1DC-489A-4E88-9D6B-60AE9E46FF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83620" y="17698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Close outline">
              <a:extLst>
                <a:ext uri="{FF2B5EF4-FFF2-40B4-BE49-F238E27FC236}">
                  <a16:creationId xmlns:a16="http://schemas.microsoft.com/office/drawing/2014/main" id="{4AE25DDE-62A1-4E92-BE79-64CF11E301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77600" y="17698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88BC87-3724-4919-8549-F8B6A016AB7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3800" y="406318"/>
            <a:ext cx="899184" cy="396240"/>
            <a:chOff x="4478160" y="2971800"/>
            <a:chExt cx="2075040" cy="914400"/>
          </a:xfrm>
        </p:grpSpPr>
        <p:pic>
          <p:nvPicPr>
            <p:cNvPr id="18" name="Graphic 17" descr="Arrow Right outline">
              <a:extLst>
                <a:ext uri="{FF2B5EF4-FFF2-40B4-BE49-F238E27FC236}">
                  <a16:creationId xmlns:a16="http://schemas.microsoft.com/office/drawing/2014/main" id="{0A61DAD3-85EA-45EA-89C1-F726D0C4F7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Line arrow: Straight outline">
              <a:extLst>
                <a:ext uri="{FF2B5EF4-FFF2-40B4-BE49-F238E27FC236}">
                  <a16:creationId xmlns:a16="http://schemas.microsoft.com/office/drawing/2014/main" id="{1FEF9FE1-3C02-4DC0-A5C0-7BD4C43873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8160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CF2994-6CF4-4DD1-9E4F-34DDD93DB707}"/>
              </a:ext>
            </a:extLst>
          </p:cNvPr>
          <p:cNvGrpSpPr/>
          <p:nvPr userDrawn="1"/>
        </p:nvGrpSpPr>
        <p:grpSpPr>
          <a:xfrm>
            <a:off x="1079688" y="423047"/>
            <a:ext cx="9794052" cy="369332"/>
            <a:chOff x="1079688" y="419772"/>
            <a:chExt cx="9794052" cy="369332"/>
          </a:xfrm>
          <a:solidFill>
            <a:schemeClr val="bg2">
              <a:lumMod val="10000"/>
            </a:schemeClr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5DA3BD-FD69-488C-B978-C9B696DD0C99}"/>
                </a:ext>
              </a:extLst>
            </p:cNvPr>
            <p:cNvGrpSpPr/>
            <p:nvPr userDrawn="1"/>
          </p:nvGrpSpPr>
          <p:grpSpPr>
            <a:xfrm>
              <a:off x="1079688" y="419772"/>
              <a:ext cx="9794052" cy="369332"/>
              <a:chOff x="2308860" y="3377684"/>
              <a:chExt cx="8176260" cy="369332"/>
            </a:xfrm>
            <a:grpFill/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8535D82-B611-4585-9492-B984E18CB68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>
              <a:xfrm>
                <a:off x="2308860" y="3429000"/>
                <a:ext cx="8176260" cy="266700"/>
                <a:chOff x="2308860" y="3429000"/>
                <a:chExt cx="8176260" cy="26670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D87BC4E-34CE-4DE3-8E4C-EDADCFC297A5}"/>
                    </a:ext>
                  </a:extLst>
                </p:cNvPr>
                <p:cNvSpPr/>
                <p:nvPr userDrawn="1"/>
              </p:nvSpPr>
              <p:spPr>
                <a:xfrm>
                  <a:off x="2590800" y="3429000"/>
                  <a:ext cx="7612380" cy="2667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Flowchart: Delay 23">
                  <a:extLst>
                    <a:ext uri="{FF2B5EF4-FFF2-40B4-BE49-F238E27FC236}">
                      <a16:creationId xmlns:a16="http://schemas.microsoft.com/office/drawing/2014/main" id="{C32099D2-65DB-4385-BD68-9377950D432C}"/>
                    </a:ext>
                  </a:extLst>
                </p:cNvPr>
                <p:cNvSpPr/>
                <p:nvPr userDrawn="1"/>
              </p:nvSpPr>
              <p:spPr>
                <a:xfrm>
                  <a:off x="10203180" y="3429000"/>
                  <a:ext cx="281940" cy="266700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Flowchart: Delay 24">
                  <a:extLst>
                    <a:ext uri="{FF2B5EF4-FFF2-40B4-BE49-F238E27FC236}">
                      <a16:creationId xmlns:a16="http://schemas.microsoft.com/office/drawing/2014/main" id="{EAC68077-4CCD-4FE9-AD32-C762D64443E9}"/>
                    </a:ext>
                  </a:extLst>
                </p:cNvPr>
                <p:cNvSpPr/>
                <p:nvPr userDrawn="1"/>
              </p:nvSpPr>
              <p:spPr>
                <a:xfrm rot="10800000">
                  <a:off x="2308860" y="3429000"/>
                  <a:ext cx="281940" cy="266700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E0A94F-19CC-49A4-878B-7FF2312D7E89}"/>
                  </a:ext>
                </a:extLst>
              </p:cNvPr>
              <p:cNvSpPr txBox="1"/>
              <p:nvPr userDrawn="1"/>
            </p:nvSpPr>
            <p:spPr>
              <a:xfrm>
                <a:off x="2674620" y="3377684"/>
                <a:ext cx="69265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https://www.hobbitsugarrush.com</a:t>
                </a:r>
              </a:p>
            </p:txBody>
          </p:sp>
        </p:grpSp>
        <p:pic>
          <p:nvPicPr>
            <p:cNvPr id="31" name="Graphic 30" descr="Star outline">
              <a:extLst>
                <a:ext uri="{FF2B5EF4-FFF2-40B4-BE49-F238E27FC236}">
                  <a16:creationId xmlns:a16="http://schemas.microsoft.com/office/drawing/2014/main" id="{8B657BB3-498E-406E-8958-2291BDDD7D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34214" y="498958"/>
              <a:ext cx="204410" cy="204410"/>
            </a:xfrm>
            <a:prstGeom prst="rect">
              <a:avLst/>
            </a:prstGeom>
          </p:spPr>
        </p:pic>
      </p:grp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02AC354-CC52-4F53-9CF6-501633166451}"/>
              </a:ext>
            </a:extLst>
          </p:cNvPr>
          <p:cNvSpPr>
            <a:spLocks noChangeAspect="1"/>
          </p:cNvSpPr>
          <p:nvPr userDrawn="1"/>
        </p:nvSpPr>
        <p:spPr>
          <a:xfrm>
            <a:off x="114465" y="75768"/>
            <a:ext cx="207296" cy="20101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085E0-A7DE-4D15-86C7-633E666032C6}"/>
              </a:ext>
            </a:extLst>
          </p:cNvPr>
          <p:cNvSpPr txBox="1"/>
          <p:nvPr userDrawn="1"/>
        </p:nvSpPr>
        <p:spPr>
          <a:xfrm>
            <a:off x="321761" y="-1649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Sugar</a:t>
            </a:r>
          </a:p>
        </p:txBody>
      </p:sp>
    </p:spTree>
    <p:extLst>
      <p:ext uri="{BB962C8B-B14F-4D97-AF65-F5344CB8AC3E}">
        <p14:creationId xmlns:p14="http://schemas.microsoft.com/office/powerpoint/2010/main" val="13115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EF8B-BC8C-49AE-A7F0-8A2B9934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A3A63-FC04-4548-AC3F-FAD1A3F76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945C-0B3D-4A34-8B91-E3B82CF1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3190-DD43-49D9-AD19-73FB67A0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033EC-6530-485F-9646-322662D9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24B1-8D90-40F4-9299-A2691D27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07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83EF-5502-444C-8290-8AEA5DC6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5FABF-5B39-4E64-8B58-E9060715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1C45-2823-4A8E-84D2-CD9D94B5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238A-8038-49F8-AAA0-96D3E6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CC6E-4435-4BF3-A6B4-A1DDC564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7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1AD26-03F7-4F3A-8F0A-BCADAA8D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B221E-F7CC-486B-ACDB-6B9877A6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E024-430A-451B-B384-1D823968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7FDA-18C0-42ED-B572-EB744EE7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1C6-4FE3-470F-98EA-743B80F4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0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1A6B-D77D-423C-B00E-DF41775D1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B1D0E-1C9E-4CE4-8AE8-06703349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F3D3-005D-480F-B305-75A7639A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CE7B7-3F5B-48E6-9EC3-C46FB0A4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6094-71BB-4A1B-AF20-64DE9487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6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1ED0-6199-438D-B028-78E3DC5F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FD18-1F65-4659-9278-9CF029B9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A630-964F-4DA3-82B5-C9CB9930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AA16-8FB4-4CAA-8CBD-FA5019F0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C89D-7ADB-4E3C-8760-50D6A584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8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4CFA-C1FE-4969-9D65-6C528DCA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7EBEE-BDE1-42B1-A625-DA5A0F27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D334-DDEA-45C3-95B6-65976901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FE00-F1C1-4C77-9D98-E6E5D5FE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CC5C-BFA1-4F9E-B66F-53F9CE74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3B48-FA00-4CBB-8682-63E65F29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4EF5-2ADC-41B3-AA8F-AF0079AF9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4A19-23A3-4243-AFB2-6E6784B8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ED8A-1184-449C-B91B-2BBD06E7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5A8E3-1B3C-4315-9EB5-22EB937A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58668-7539-481C-9BFF-F281DEE1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F3E5-8858-4EF3-AB54-C4F741A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48B9-8449-425D-B6B6-E102BA27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D8346-C6C4-4FCA-8EE3-B9806598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6E47-F4CB-4E44-9988-020AD1E05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233D0-5B99-41A3-8FE9-5FCEEAF8A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EB23E-AD68-4F9F-A079-FB339F2E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5F7E7-A2CE-48F4-A108-94B3BEF3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4E612-BF45-4E5E-84C6-21A3A757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1EBC-BCA7-4B50-97D8-B683E3AA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CF8D5-608D-4EA7-9EC5-58E9FC55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4315-F24F-4734-B2A6-E6528202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CC04-19D0-484B-BB69-1B0D362B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91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89143-74FF-4E12-B365-2BC44847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89E24-4B59-48C1-B407-AB5603B6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124B-E4A3-4823-BDF7-BFD9CFDB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8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C650-E8DA-4716-BBC2-F00460A6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CA1E-5ABE-44D6-A387-9EF34996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89CD1-1F71-453D-A687-C2A08CE25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98B9-DA0A-4C66-94C3-E45C08BA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CAEE7-D6BF-42A2-9C6F-7C59611E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5177-71F2-449F-8D65-7BCCBC0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3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41FB8-0246-4B69-9DE0-D6B13227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46B5-E75E-4125-B6A6-2F4DF3D4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C24B-A812-493F-9506-510855E6D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2ABA-58BC-4B65-9572-2F5FB16ADEC0}" type="datetimeFigureOut">
              <a:rPr lang="en-GB" smtClean="0"/>
              <a:t>26/03/2021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D543-64AD-448F-8E23-E11DDEFD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BFC2-3AA9-4BF3-8858-DDE4E6C7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1AFF-8EA9-45FD-98FC-1C85FAC4E3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13.xml"/><Relationship Id="rId7" Type="http://schemas.openxmlformats.org/officeDocument/2006/relationships/image" Target="../media/image1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slide" Target="slide11.xml"/><Relationship Id="rId10" Type="http://schemas.openxmlformats.org/officeDocument/2006/relationships/image" Target="../media/image22.png"/><Relationship Id="rId4" Type="http://schemas.openxmlformats.org/officeDocument/2006/relationships/slide" Target="slide14.xml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4.sv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9.xml"/><Relationship Id="rId7" Type="http://schemas.openxmlformats.org/officeDocument/2006/relationships/image" Target="../media/image1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image" Target="../media/image18.png"/><Relationship Id="rId4" Type="http://schemas.openxmlformats.org/officeDocument/2006/relationships/slide" Target="slide7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audio" Target="../media/audio1.wav"/><Relationship Id="rId7" Type="http://schemas.openxmlformats.org/officeDocument/2006/relationships/image" Target="../media/image1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4.xml"/><Relationship Id="rId10" Type="http://schemas.openxmlformats.org/officeDocument/2006/relationships/image" Target="../media/image19.png"/><Relationship Id="rId4" Type="http://schemas.openxmlformats.org/officeDocument/2006/relationships/slide" Target="slide10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audio" Target="../media/audio1.wav"/><Relationship Id="rId7" Type="http://schemas.openxmlformats.org/officeDocument/2006/relationships/image" Target="../media/image1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4.xml"/><Relationship Id="rId10" Type="http://schemas.openxmlformats.org/officeDocument/2006/relationships/image" Target="../media/image19.png"/><Relationship Id="rId4" Type="http://schemas.openxmlformats.org/officeDocument/2006/relationships/slide" Target="slide10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audio" Target="../media/audio1.wav"/><Relationship Id="rId7" Type="http://schemas.openxmlformats.org/officeDocument/2006/relationships/image" Target="../media/image1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slide" Target="slide4.xml"/><Relationship Id="rId10" Type="http://schemas.openxmlformats.org/officeDocument/2006/relationships/image" Target="../media/image19.png"/><Relationship Id="rId4" Type="http://schemas.openxmlformats.org/officeDocument/2006/relationships/slide" Target="slide10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9D7BC5-31CA-4F62-A4CE-C774CC9A3354}"/>
              </a:ext>
            </a:extLst>
          </p:cNvPr>
          <p:cNvGrpSpPr/>
          <p:nvPr/>
        </p:nvGrpSpPr>
        <p:grpSpPr>
          <a:xfrm>
            <a:off x="4031932" y="5072896"/>
            <a:ext cx="4128135" cy="571500"/>
            <a:chOff x="3796665" y="3884176"/>
            <a:chExt cx="4128135" cy="571500"/>
          </a:xfrm>
          <a:solidFill>
            <a:schemeClr val="bg1"/>
          </a:solidFill>
        </p:grpSpPr>
        <p:sp>
          <p:nvSpPr>
            <p:cNvPr id="4" name="Rectangle 3">
              <a:hlinkClick r:id="" action="ppaction://noaction"/>
              <a:extLst>
                <a:ext uri="{FF2B5EF4-FFF2-40B4-BE49-F238E27FC236}">
                  <a16:creationId xmlns:a16="http://schemas.microsoft.com/office/drawing/2014/main" id="{269119F5-2DC4-4B75-8165-5A569A3600A1}"/>
                </a:ext>
              </a:extLst>
            </p:cNvPr>
            <p:cNvSpPr/>
            <p:nvPr/>
          </p:nvSpPr>
          <p:spPr>
            <a:xfrm>
              <a:off x="6408420" y="3884176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Play </a:t>
              </a:r>
              <a:r>
                <a:rPr lang="en-GB" sz="1600">
                  <a:solidFill>
                    <a:schemeClr val="tx1"/>
                  </a:solidFill>
                </a:rPr>
                <a:t>as Guest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2213205F-4875-4D19-9284-BB8B6A5811F5}"/>
                </a:ext>
              </a:extLst>
            </p:cNvPr>
            <p:cNvSpPr/>
            <p:nvPr/>
          </p:nvSpPr>
          <p:spPr>
            <a:xfrm>
              <a:off x="3796665" y="3884176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Login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DA34E-68EA-4F1B-8957-6F9A4F48C1C0}"/>
              </a:ext>
            </a:extLst>
          </p:cNvPr>
          <p:cNvSpPr/>
          <p:nvPr/>
        </p:nvSpPr>
        <p:spPr>
          <a:xfrm>
            <a:off x="2800350" y="1558677"/>
            <a:ext cx="6591299" cy="308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5AB3A-87C5-410D-A69E-5CBBADF3771D}"/>
              </a:ext>
            </a:extLst>
          </p:cNvPr>
          <p:cNvSpPr txBox="1"/>
          <p:nvPr/>
        </p:nvSpPr>
        <p:spPr>
          <a:xfrm>
            <a:off x="4758690" y="1742956"/>
            <a:ext cx="26746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Welcome to </a:t>
            </a:r>
            <a:r>
              <a:rPr lang="en-GB" sz="18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Sugar Rush!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6AC719-6FF4-4E0F-B496-DA01F048C05B}"/>
              </a:ext>
            </a:extLst>
          </p:cNvPr>
          <p:cNvSpPr/>
          <p:nvPr/>
        </p:nvSpPr>
        <p:spPr>
          <a:xfrm>
            <a:off x="4309110" y="2671822"/>
            <a:ext cx="3573780" cy="1645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CF331-A9A7-4C05-B339-6D1FD9EF6BD6}"/>
              </a:ext>
            </a:extLst>
          </p:cNvPr>
          <p:cNvSpPr txBox="1"/>
          <p:nvPr/>
        </p:nvSpPr>
        <p:spPr>
          <a:xfrm>
            <a:off x="4587239" y="2817406"/>
            <a:ext cx="301752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a game which tracks the sugar consumption of a hobbit. The purpose of this game is to help you understand the amount of sugar in everyday foods and encourage healthier eating patterns.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527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D9A6E7-8820-4FFF-966C-DD9D848548BD}"/>
              </a:ext>
            </a:extLst>
          </p:cNvPr>
          <p:cNvSpPr/>
          <p:nvPr/>
        </p:nvSpPr>
        <p:spPr>
          <a:xfrm>
            <a:off x="2972292" y="1663619"/>
            <a:ext cx="6247416" cy="3840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 err="1">
                <a:solidFill>
                  <a:schemeClr val="tx1"/>
                </a:solidFill>
              </a:rPr>
              <a:t>irst</a:t>
            </a:r>
            <a:r>
              <a:rPr lang="en-GB" sz="1200" dirty="0">
                <a:solidFill>
                  <a:schemeClr val="tx1"/>
                </a:solidFill>
              </a:rPr>
              <a:t> meal of the day!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E5A8C1-99E8-4BE1-9F85-FB75E70D8610}"/>
              </a:ext>
            </a:extLst>
          </p:cNvPr>
          <p:cNvGrpSpPr/>
          <p:nvPr/>
        </p:nvGrpSpPr>
        <p:grpSpPr>
          <a:xfrm>
            <a:off x="3280533" y="2027598"/>
            <a:ext cx="5630934" cy="3112519"/>
            <a:chOff x="3280533" y="1988202"/>
            <a:chExt cx="5630934" cy="3112519"/>
          </a:xfrm>
          <a:solidFill>
            <a:schemeClr val="bg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EFEB6A-8BAC-4013-95A9-6DC33257D40C}"/>
                </a:ext>
              </a:extLst>
            </p:cNvPr>
            <p:cNvGrpSpPr/>
            <p:nvPr/>
          </p:nvGrpSpPr>
          <p:grpSpPr>
            <a:xfrm>
              <a:off x="3280533" y="2902720"/>
              <a:ext cx="5630934" cy="2198001"/>
              <a:chOff x="3280533" y="2902719"/>
              <a:chExt cx="5630934" cy="2198001"/>
            </a:xfrm>
            <a:grpFill/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790640-948B-46C0-8178-AA6C8BA2A661}"/>
                  </a:ext>
                </a:extLst>
              </p:cNvPr>
              <p:cNvGrpSpPr/>
              <p:nvPr/>
            </p:nvGrpSpPr>
            <p:grpSpPr>
              <a:xfrm>
                <a:off x="5260258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A1945-FE71-4476-9787-CC3D23540B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2&gt;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DC7C23-280A-4A69-9F4C-0724B8820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2&gt;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12415B-C9C6-4217-B854-25A3B9DD3F4B}"/>
                  </a:ext>
                </a:extLst>
              </p:cNvPr>
              <p:cNvGrpSpPr/>
              <p:nvPr/>
            </p:nvGrpSpPr>
            <p:grpSpPr>
              <a:xfrm>
                <a:off x="723998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19B0D73-F577-48A3-9D50-555AA01A5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3&gt;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9ABC755-C074-4758-91B1-87964A885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3&gt;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C8521D-CBDA-465E-8544-EBE4CD48FDCA}"/>
                  </a:ext>
                </a:extLst>
              </p:cNvPr>
              <p:cNvGrpSpPr/>
              <p:nvPr/>
            </p:nvGrpSpPr>
            <p:grpSpPr>
              <a:xfrm>
                <a:off x="3280533" y="2902719"/>
                <a:ext cx="1671484" cy="2198001"/>
                <a:chOff x="5260258" y="2348186"/>
                <a:chExt cx="1671484" cy="2198001"/>
              </a:xfrm>
              <a:grp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A581817-D221-488A-976E-B47590B7A7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2348186"/>
                  <a:ext cx="1671484" cy="167148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Image 1&gt;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B5DD8F-EC17-4FAE-9805-25366AE84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60258" y="4114794"/>
                  <a:ext cx="1671484" cy="43139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&lt;Food Title 1&gt;</a:t>
                  </a: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37F0B4-532B-40C2-9510-4E8E82F5E557}"/>
                </a:ext>
              </a:extLst>
            </p:cNvPr>
            <p:cNvSpPr/>
            <p:nvPr/>
          </p:nvSpPr>
          <p:spPr>
            <a:xfrm>
              <a:off x="4520872" y="1988202"/>
              <a:ext cx="3150255" cy="5899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&lt;Breakfast Title&gt;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&lt;Sugar Cube Images&gt;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1C6AAB-A829-4648-BC3F-F0D00BC95983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DE9086-740A-49C1-B25E-CB05CB462A16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77C8459-3AF4-4FEC-B2F7-FC53E503AC0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AFA598-DC30-4D88-8636-A403E3033CC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Help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ED1CBE-6934-473F-AF29-9BF073A7431F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GB" dirty="0" err="1">
                    <a:solidFill>
                      <a:schemeClr val="tx1"/>
                    </a:solidFill>
                  </a:rPr>
                  <a:t>hoose</a:t>
                </a:r>
                <a:r>
                  <a:rPr lang="en-GB" dirty="0">
                    <a:solidFill>
                      <a:schemeClr val="tx1"/>
                    </a:solidFill>
                  </a:rPr>
                  <a:t> the meal which you think has the lowest sugar level! </a:t>
                </a:r>
              </a:p>
            </p:txBody>
          </p:sp>
        </p:grpSp>
        <p:sp>
          <p:nvSpPr>
            <p:cNvPr id="27" name="Rectangle 2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EC0A70F2-B001-4C32-A97E-188B97266FBD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Close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D8E60D2-2F6E-4457-9EF9-180255C40865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CFB15DF1-AF34-4A12-86BE-3978D04F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92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GB" dirty="0" err="1">
                <a:solidFill>
                  <a:schemeClr val="tx1"/>
                </a:solidFill>
              </a:rPr>
              <a:t>ame</a:t>
            </a:r>
            <a:r>
              <a:rPr lang="en-GB" dirty="0">
                <a:solidFill>
                  <a:schemeClr val="tx1"/>
                </a:solidFill>
              </a:rPr>
              <a:t> Over!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Share Results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r>
                <a:rPr lang="en-GB" dirty="0">
                  <a:solidFill>
                    <a:schemeClr val="tx1"/>
                  </a:solidFill>
                </a:rPr>
                <a:t>our Score: </a:t>
              </a:r>
            </a:p>
          </p:txBody>
        </p:sp>
        <p:sp>
          <p:nvSpPr>
            <p:cNvPr id="10" name="Rectangle 9">
              <a:hlinkClick r:id="rId4" action="ppaction://hlinksldjump" tooltip="&lt;Meal Summary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</a:t>
              </a:r>
              <a:r>
                <a:rPr lang="en-GB" sz="1100" dirty="0" err="1">
                  <a:solidFill>
                    <a:schemeClr val="tx1"/>
                  </a:solidFill>
                </a:rPr>
                <a:t>eal</a:t>
              </a:r>
              <a:r>
                <a:rPr lang="en-GB" sz="1100" dirty="0">
                  <a:solidFill>
                    <a:schemeClr val="tx1"/>
                  </a:solidFill>
                </a:rPr>
                <a:t> Summary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Game Summary</a:t>
              </a:r>
            </a:p>
          </p:txBody>
        </p:sp>
      </p:grpSp>
      <p:sp>
        <p:nvSpPr>
          <p:cNvPr id="14" name="Rectangle 13">
            <a:hlinkClick r:id="rId5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5CCD5D-0313-445F-81E8-ACE237A58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1" y="2833342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sp>
        <p:nvSpPr>
          <p:cNvPr id="14" name="Rectangle 13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E2BB2D8-D6F7-45C1-8FE8-A3F2742BCD28}"/>
              </a:ext>
            </a:extLst>
          </p:cNvPr>
          <p:cNvSpPr>
            <a:spLocks noChangeAspect="1"/>
          </p:cNvSpPr>
          <p:nvPr/>
        </p:nvSpPr>
        <p:spPr>
          <a:xfrm>
            <a:off x="9631886" y="5348506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446C247-307F-435F-83EC-901E64E1FFEF}"/>
              </a:ext>
            </a:extLst>
          </p:cNvPr>
          <p:cNvGrpSpPr/>
          <p:nvPr/>
        </p:nvGrpSpPr>
        <p:grpSpPr>
          <a:xfrm>
            <a:off x="2019545" y="1483687"/>
            <a:ext cx="8152908" cy="4719484"/>
            <a:chOff x="2019545" y="1483687"/>
            <a:chExt cx="8152908" cy="4719484"/>
          </a:xfrm>
          <a:solidFill>
            <a:schemeClr val="bg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245CC5-1F60-4260-B0B7-9E12903142DB}"/>
                </a:ext>
              </a:extLst>
            </p:cNvPr>
            <p:cNvSpPr/>
            <p:nvPr/>
          </p:nvSpPr>
          <p:spPr>
            <a:xfrm>
              <a:off x="2019545" y="1483687"/>
              <a:ext cx="8152908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hlinkClick r:id="rId5" action="ppaction://hlinksldjump" tooltip="&lt;Close Hover Text&gt;"/>
              <a:extLst>
                <a:ext uri="{FF2B5EF4-FFF2-40B4-BE49-F238E27FC236}">
                  <a16:creationId xmlns:a16="http://schemas.microsoft.com/office/drawing/2014/main" id="{45D6C28B-E1FA-4C6A-8F39-8426397DFC17}"/>
                </a:ext>
              </a:extLst>
            </p:cNvPr>
            <p:cNvSpPr/>
            <p:nvPr/>
          </p:nvSpPr>
          <p:spPr>
            <a:xfrm>
              <a:off x="5337810" y="5379105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Close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72F9846-42A4-4BBD-84BF-C575062430F5}"/>
                </a:ext>
              </a:extLst>
            </p:cNvPr>
            <p:cNvGrpSpPr/>
            <p:nvPr/>
          </p:nvGrpSpPr>
          <p:grpSpPr>
            <a:xfrm>
              <a:off x="2331773" y="1870423"/>
              <a:ext cx="7528454" cy="3381242"/>
              <a:chOff x="2346218" y="1870423"/>
              <a:chExt cx="7528454" cy="3381242"/>
            </a:xfrm>
            <a:grpFill/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456FC84-3A76-43D2-B9B0-A333830EC6F4}"/>
                  </a:ext>
                </a:extLst>
              </p:cNvPr>
              <p:cNvGrpSpPr/>
              <p:nvPr/>
            </p:nvGrpSpPr>
            <p:grpSpPr>
              <a:xfrm>
                <a:off x="234621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93E3C40-8C63-4013-992F-E87FE64D9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4A68A7C-839C-40E0-9854-F7DC4E0E074E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B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reakfast</a:t>
                  </a:r>
                  <a:endParaRPr lang="en-GB" sz="9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517BDCC-E00E-45B2-A1D0-A82208741E12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83624D2-C2E5-41C7-A7AD-654FC26AE42A}"/>
                  </a:ext>
                </a:extLst>
              </p:cNvPr>
              <p:cNvGrpSpPr/>
              <p:nvPr/>
            </p:nvGrpSpPr>
            <p:grpSpPr>
              <a:xfrm>
                <a:off x="3461560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6F0118D-F19F-4888-9568-DF4B34235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2E9072D-4494-4E3C-93F3-D5396D1CF499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S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econd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 Breakfast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FB544BF-6B19-4DB0-9364-238ADA6A2274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ADDEB0A-4272-498F-B202-6EED0341C01F}"/>
                  </a:ext>
                </a:extLst>
              </p:cNvPr>
              <p:cNvGrpSpPr/>
              <p:nvPr/>
            </p:nvGrpSpPr>
            <p:grpSpPr>
              <a:xfrm>
                <a:off x="4576902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B257CB7-878A-434E-9841-86AC3CF03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BFB37E3-4C60-48AE-AA0D-C92606EAE39C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E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levenses</a:t>
                  </a:r>
                  <a:endParaRPr lang="en-GB" sz="9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71863F-247D-4984-94F7-FA77ED009F40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831F994-5BCF-40BA-B599-0B290EC346B2}"/>
                  </a:ext>
                </a:extLst>
              </p:cNvPr>
              <p:cNvGrpSpPr/>
              <p:nvPr/>
            </p:nvGrpSpPr>
            <p:grpSpPr>
              <a:xfrm>
                <a:off x="5692244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A10D90-C901-4B1D-99EB-B47B55831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7822CD4-171B-4122-A8E9-22C02AEB5714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L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uncheon</a:t>
                  </a:r>
                  <a:endParaRPr lang="en-GB" sz="9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BAB6983-4544-4FC8-BE16-8E5BBD0AC11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AF3224-52AB-47F0-95FB-6794D8CBE3B8}"/>
                  </a:ext>
                </a:extLst>
              </p:cNvPr>
              <p:cNvGrpSpPr/>
              <p:nvPr/>
            </p:nvGrpSpPr>
            <p:grpSpPr>
              <a:xfrm>
                <a:off x="6807586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5784C1B-E229-4A91-B233-A4C471787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51B099-239F-4762-A702-DE86CA339970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A</a:t>
                  </a:r>
                  <a:r>
                    <a:rPr lang="en-GB" sz="900" dirty="0" err="1">
                      <a:solidFill>
                        <a:sysClr val="windowText" lastClr="000000"/>
                      </a:solidFill>
                    </a:rPr>
                    <a:t>fternoon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 Tea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8F90186-9446-42A2-9090-3A060B7BFD79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966542C-F352-4C03-BA28-9B32CFEA8AB1}"/>
                  </a:ext>
                </a:extLst>
              </p:cNvPr>
              <p:cNvGrpSpPr/>
              <p:nvPr/>
            </p:nvGrpSpPr>
            <p:grpSpPr>
              <a:xfrm>
                <a:off x="792292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39EF6A1-E8DC-4A3A-8D87-6F43ECBFC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65AEF338-3819-411E-9D69-73C28392A86D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D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inner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7835F53-116D-4B96-A21E-FD60F0820F57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8A8EBA1-E1C1-4C76-9F2A-85B9E4DFAC0C}"/>
                  </a:ext>
                </a:extLst>
              </p:cNvPr>
              <p:cNvGrpSpPr/>
              <p:nvPr/>
            </p:nvGrpSpPr>
            <p:grpSpPr>
              <a:xfrm>
                <a:off x="9038268" y="1870423"/>
                <a:ext cx="836404" cy="3381242"/>
                <a:chOff x="2346218" y="1865496"/>
                <a:chExt cx="836404" cy="3381242"/>
              </a:xfrm>
              <a:grpFill/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D91E758-470E-4EF7-9463-4F62822E3B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6218" y="1865496"/>
                  <a:ext cx="836404" cy="83372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DC584BF-E33F-4265-B210-AAB94EE898FF}"/>
                    </a:ext>
                  </a:extLst>
                </p:cNvPr>
                <p:cNvSpPr/>
                <p:nvPr/>
              </p:nvSpPr>
              <p:spPr>
                <a:xfrm>
                  <a:off x="2346218" y="2843489"/>
                  <a:ext cx="836404" cy="27001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ysClr val="windowText" lastClr="000000"/>
                      </a:solidFill>
                    </a:rPr>
                    <a:t>S</a:t>
                  </a:r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upper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763BF70-66D3-441E-A5F0-C73B91ADE4A1}"/>
                    </a:ext>
                  </a:extLst>
                </p:cNvPr>
                <p:cNvSpPr/>
                <p:nvPr/>
              </p:nvSpPr>
              <p:spPr>
                <a:xfrm>
                  <a:off x="2346218" y="3243471"/>
                  <a:ext cx="836404" cy="2003267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900" dirty="0">
                      <a:solidFill>
                        <a:sysClr val="windowText" lastClr="000000"/>
                      </a:solidFill>
                    </a:rPr>
                    <a:t>&lt;Nutritional Information&gt;</a:t>
                  </a:r>
                </a:p>
              </p:txBody>
            </p:sp>
          </p:grpSp>
        </p:grpSp>
      </p:grpSp>
      <p:pic>
        <p:nvPicPr>
          <p:cNvPr id="62" name="Picture 4">
            <a:extLst>
              <a:ext uri="{FF2B5EF4-FFF2-40B4-BE49-F238E27FC236}">
                <a16:creationId xmlns:a16="http://schemas.microsoft.com/office/drawing/2014/main" id="{32E53C05-0DF4-4CF8-A860-2FAF068B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24" y="1938952"/>
            <a:ext cx="587702" cy="67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>
            <a:extLst>
              <a:ext uri="{FF2B5EF4-FFF2-40B4-BE49-F238E27FC236}">
                <a16:creationId xmlns:a16="http://schemas.microsoft.com/office/drawing/2014/main" id="{8C8EA3D4-5803-4E2D-80C0-E0A236DD7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79" y="2006300"/>
            <a:ext cx="711147" cy="60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CA57DD4F-FC7C-4DC4-8EC5-1FD13C27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12" y="2006300"/>
            <a:ext cx="774444" cy="6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C76E65E-B362-4A23-8341-135090CD4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26" y="2100285"/>
            <a:ext cx="654218" cy="47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3156DD7C-7194-4632-910C-E535203A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93" y="2006300"/>
            <a:ext cx="702460" cy="6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A0B99602-D0F8-4C62-BCBC-98E11172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11" y="1934051"/>
            <a:ext cx="743789" cy="7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50E011A3-BADE-4593-8F92-470C6131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58" y="1932514"/>
            <a:ext cx="587702" cy="67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5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21B42-3B64-4BA8-8B03-B523E673D4EB}"/>
              </a:ext>
            </a:extLst>
          </p:cNvPr>
          <p:cNvGrpSpPr/>
          <p:nvPr/>
        </p:nvGrpSpPr>
        <p:grpSpPr>
          <a:xfrm>
            <a:off x="2943778" y="1483687"/>
            <a:ext cx="6302721" cy="4719484"/>
            <a:chOff x="2943778" y="1483687"/>
            <a:chExt cx="6302721" cy="4719484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6379C1-67E8-46BF-9A7A-F50FC0E489BD}"/>
                </a:ext>
              </a:extLst>
            </p:cNvPr>
            <p:cNvSpPr/>
            <p:nvPr/>
          </p:nvSpPr>
          <p:spPr>
            <a:xfrm>
              <a:off x="2943778" y="1483687"/>
              <a:ext cx="6302721" cy="4719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B743E8-EA63-40C6-83B3-37E723DD01B0}"/>
                </a:ext>
              </a:extLst>
            </p:cNvPr>
            <p:cNvGrpSpPr/>
            <p:nvPr/>
          </p:nvGrpSpPr>
          <p:grpSpPr>
            <a:xfrm>
              <a:off x="3710541" y="1839557"/>
              <a:ext cx="4770058" cy="3412204"/>
              <a:chOff x="3710541" y="1839557"/>
              <a:chExt cx="4770058" cy="3412204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445B38A-0790-4F5C-97AA-1B1A61AD33AC}"/>
                  </a:ext>
                </a:extLst>
              </p:cNvPr>
              <p:cNvSpPr/>
              <p:nvPr/>
            </p:nvSpPr>
            <p:spPr>
              <a:xfrm>
                <a:off x="4586870" y="1839557"/>
                <a:ext cx="3016535" cy="62508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GB" dirty="0">
                    <a:solidFill>
                      <a:schemeClr val="tx1"/>
                    </a:solidFill>
                  </a:rPr>
                  <a:t>hare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F9FF07-F625-4485-BF40-A8778B8828F9}"/>
                  </a:ext>
                </a:extLst>
              </p:cNvPr>
              <p:cNvSpPr/>
              <p:nvPr/>
            </p:nvSpPr>
            <p:spPr>
              <a:xfrm>
                <a:off x="3710541" y="2713703"/>
                <a:ext cx="4770058" cy="167965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r>
                  <a:rPr lang="en-GB" dirty="0">
                    <a:solidFill>
                      <a:schemeClr val="tx1"/>
                    </a:solidFill>
                  </a:rPr>
                  <a:t>hare your results with family and friends!</a:t>
                </a:r>
              </a:p>
            </p:txBody>
          </p:sp>
          <p:sp>
            <p:nvSpPr>
              <p:cNvPr id="18" name="Rectangle 17">
                <a:hlinkClick r:id="rId3" action="ppaction://hlinksldjump" tooltip="&lt;Cancel Hover Text&gt;"/>
                <a:extLst>
                  <a:ext uri="{FF2B5EF4-FFF2-40B4-BE49-F238E27FC236}">
                    <a16:creationId xmlns:a16="http://schemas.microsoft.com/office/drawing/2014/main" id="{9BD589C7-5283-4E06-BBE2-2364283325D3}"/>
                  </a:ext>
                </a:extLst>
              </p:cNvPr>
              <p:cNvSpPr/>
              <p:nvPr/>
            </p:nvSpPr>
            <p:spPr>
              <a:xfrm>
                <a:off x="5455057" y="5064093"/>
                <a:ext cx="1280160" cy="18766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</a:rPr>
                  <a:t>Cancel</a:t>
                </a:r>
              </a:p>
            </p:txBody>
          </p:sp>
        </p:grpSp>
      </p:grpSp>
      <p:pic>
        <p:nvPicPr>
          <p:cNvPr id="14338" name="Picture 2" descr="Facebook icon - Free download on Iconfinder">
            <a:extLst>
              <a:ext uri="{FF2B5EF4-FFF2-40B4-BE49-F238E27FC236}">
                <a16:creationId xmlns:a16="http://schemas.microsoft.com/office/drawing/2014/main" id="{BBF0851B-9B2F-43FF-A8FA-F2E7231D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13" y="4572796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twitter-icon-circle-blue-logo-preview - Utility People">
            <a:extLst>
              <a:ext uri="{FF2B5EF4-FFF2-40B4-BE49-F238E27FC236}">
                <a16:creationId xmlns:a16="http://schemas.microsoft.com/office/drawing/2014/main" id="{615422E5-B98B-4E6E-8C08-79AAA92DC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56" y="4487672"/>
            <a:ext cx="433361" cy="43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Instagram - Free social icons">
            <a:extLst>
              <a:ext uri="{FF2B5EF4-FFF2-40B4-BE49-F238E27FC236}">
                <a16:creationId xmlns:a16="http://schemas.microsoft.com/office/drawing/2014/main" id="{E650DE74-E10F-4F5B-A8F0-6369C0C0E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10" y="4520997"/>
            <a:ext cx="352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2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543277-6452-457F-B4B1-294A8DD58C72}"/>
              </a:ext>
            </a:extLst>
          </p:cNvPr>
          <p:cNvSpPr/>
          <p:nvPr/>
        </p:nvSpPr>
        <p:spPr>
          <a:xfrm>
            <a:off x="1556446" y="1274261"/>
            <a:ext cx="9079107" cy="5138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EDC7-EA14-42F7-B437-63F15C88CF7A}"/>
              </a:ext>
            </a:extLst>
          </p:cNvPr>
          <p:cNvSpPr/>
          <p:nvPr/>
        </p:nvSpPr>
        <p:spPr>
          <a:xfrm>
            <a:off x="6113696" y="1878946"/>
            <a:ext cx="3002772" cy="6607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&lt;Game End Title&gt;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9ACE2E-4C3D-49F2-A2F5-86E7EDD4F6BE}"/>
              </a:ext>
            </a:extLst>
          </p:cNvPr>
          <p:cNvGrpSpPr/>
          <p:nvPr/>
        </p:nvGrpSpPr>
        <p:grpSpPr>
          <a:xfrm>
            <a:off x="1863212" y="1626747"/>
            <a:ext cx="8465574" cy="4433364"/>
            <a:chOff x="1858297" y="1755057"/>
            <a:chExt cx="8465574" cy="42121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5AC6A4-5509-4D5A-B522-CCC6B898874B}"/>
                </a:ext>
              </a:extLst>
            </p:cNvPr>
            <p:cNvSpPr/>
            <p:nvPr/>
          </p:nvSpPr>
          <p:spPr>
            <a:xfrm>
              <a:off x="1858297" y="1755057"/>
              <a:ext cx="2578018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&lt;Hobbit Image&gt;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023F6-D156-4FEA-8D34-2E24BAA4D969}"/>
                </a:ext>
              </a:extLst>
            </p:cNvPr>
            <p:cNvSpPr/>
            <p:nvPr/>
          </p:nvSpPr>
          <p:spPr>
            <a:xfrm>
              <a:off x="4896464" y="1755057"/>
              <a:ext cx="5427407" cy="42121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F21FF-486A-4313-A5AC-4E0C42B692DE}"/>
              </a:ext>
            </a:extLst>
          </p:cNvPr>
          <p:cNvGrpSpPr/>
          <p:nvPr/>
        </p:nvGrpSpPr>
        <p:grpSpPr>
          <a:xfrm>
            <a:off x="5983665" y="5246739"/>
            <a:ext cx="3262834" cy="571500"/>
            <a:chOff x="5978595" y="5332369"/>
            <a:chExt cx="3262834" cy="571500"/>
          </a:xfrm>
          <a:solidFill>
            <a:schemeClr val="bg1"/>
          </a:solidFill>
        </p:grpSpPr>
        <p:sp>
          <p:nvSpPr>
            <p:cNvPr id="7" name="Rectangle 6">
              <a:hlinkClick r:id="rId2" action="ppaction://hlinksldjump" tooltip="&lt;Return Home Hover Text&gt;"/>
              <a:extLst>
                <a:ext uri="{FF2B5EF4-FFF2-40B4-BE49-F238E27FC236}">
                  <a16:creationId xmlns:a16="http://schemas.microsoft.com/office/drawing/2014/main" id="{43186600-F93B-49BE-974C-7DA567FF2A26}"/>
                </a:ext>
              </a:extLst>
            </p:cNvPr>
            <p:cNvSpPr/>
            <p:nvPr/>
          </p:nvSpPr>
          <p:spPr>
            <a:xfrm>
              <a:off x="5978595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&lt;Home Button&gt;</a:t>
              </a:r>
            </a:p>
          </p:txBody>
        </p:sp>
        <p:sp>
          <p:nvSpPr>
            <p:cNvPr id="9" name="Rectangle 8">
              <a:hlinkClick r:id="rId3" action="ppaction://hlinksldjump" tooltip="&lt;Login Hover Text&gt;"/>
              <a:extLst>
                <a:ext uri="{FF2B5EF4-FFF2-40B4-BE49-F238E27FC236}">
                  <a16:creationId xmlns:a16="http://schemas.microsoft.com/office/drawing/2014/main" id="{C77C0F65-5523-42C6-83AB-C1F32AEEC8FF}"/>
                </a:ext>
              </a:extLst>
            </p:cNvPr>
            <p:cNvSpPr/>
            <p:nvPr/>
          </p:nvSpPr>
          <p:spPr>
            <a:xfrm>
              <a:off x="7725049" y="5332369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&lt;Share Results Button&gt;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AAB449-1A39-4698-9ADF-56013917970C}"/>
              </a:ext>
            </a:extLst>
          </p:cNvPr>
          <p:cNvGrpSpPr/>
          <p:nvPr/>
        </p:nvGrpSpPr>
        <p:grpSpPr>
          <a:xfrm>
            <a:off x="5230053" y="2787564"/>
            <a:ext cx="4770058" cy="2211283"/>
            <a:chOff x="5230053" y="2791872"/>
            <a:chExt cx="4770058" cy="2211283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4A39DC-AB98-4D0A-A02A-41807D01261B}"/>
                </a:ext>
              </a:extLst>
            </p:cNvPr>
            <p:cNvSpPr/>
            <p:nvPr/>
          </p:nvSpPr>
          <p:spPr>
            <a:xfrm>
              <a:off x="6113696" y="2791872"/>
              <a:ext cx="3002772" cy="32594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&lt;Score Text&gt;</a:t>
              </a:r>
            </a:p>
          </p:txBody>
        </p:sp>
        <p:sp>
          <p:nvSpPr>
            <p:cNvPr id="10" name="Rectangle 9">
              <a:hlinkClick r:id="rId2" action="ppaction://hlinksldjump" tooltip="&lt;Login Hover Text&gt;"/>
              <a:extLst>
                <a:ext uri="{FF2B5EF4-FFF2-40B4-BE49-F238E27FC236}">
                  <a16:creationId xmlns:a16="http://schemas.microsoft.com/office/drawing/2014/main" id="{B8AF5EF4-F7E7-429D-B782-358F12A027FC}"/>
                </a:ext>
              </a:extLst>
            </p:cNvPr>
            <p:cNvSpPr/>
            <p:nvPr/>
          </p:nvSpPr>
          <p:spPr>
            <a:xfrm>
              <a:off x="6856892" y="4668597"/>
              <a:ext cx="1516380" cy="334558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&lt;Meal Summary Button&gt;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6E94D-9ED5-472C-B7AF-DD9C425036E6}"/>
                </a:ext>
              </a:extLst>
            </p:cNvPr>
            <p:cNvSpPr/>
            <p:nvPr/>
          </p:nvSpPr>
          <p:spPr>
            <a:xfrm>
              <a:off x="5230053" y="3191920"/>
              <a:ext cx="4770058" cy="1402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&lt;Game Summary Text&gt;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C94CCF-CC45-481A-96FD-02D5DC441B78}"/>
              </a:ext>
            </a:extLst>
          </p:cNvPr>
          <p:cNvGrpSpPr/>
          <p:nvPr/>
        </p:nvGrpSpPr>
        <p:grpSpPr>
          <a:xfrm>
            <a:off x="3192744" y="1296131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5BBC63-3108-4676-BB4B-A95840C8449D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E845BE-1C40-4F1B-A462-BCF26956D2D3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25F274-B9F8-4A9A-ADE6-DA3266B495E8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Help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3C35FF-BA7A-4570-918C-AFDB4786D646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Share your results with friends and family, or return home and unlock another hobbit!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>
              <a:hlinkClick r:id="rId4" action="ppaction://hlinksldjump" tooltip="&lt;Close Hover Text&gt;"/>
              <a:extLst>
                <a:ext uri="{FF2B5EF4-FFF2-40B4-BE49-F238E27FC236}">
                  <a16:creationId xmlns:a16="http://schemas.microsoft.com/office/drawing/2014/main" id="{D6B98032-9CA7-4E09-A277-E2CD927137CE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00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B5E7A2D-84DD-4D96-9FBC-DC7D4890EC22}"/>
              </a:ext>
            </a:extLst>
          </p:cNvPr>
          <p:cNvGrpSpPr/>
          <p:nvPr/>
        </p:nvGrpSpPr>
        <p:grpSpPr>
          <a:xfrm>
            <a:off x="3228913" y="2218894"/>
            <a:ext cx="5734173" cy="3568373"/>
            <a:chOff x="3228912" y="1561853"/>
            <a:chExt cx="5734173" cy="3568373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CA26CC-10B1-4FB7-A711-49C14BB1DC1D}"/>
                </a:ext>
              </a:extLst>
            </p:cNvPr>
            <p:cNvSpPr/>
            <p:nvPr/>
          </p:nvSpPr>
          <p:spPr>
            <a:xfrm>
              <a:off x="3228912" y="1561853"/>
              <a:ext cx="5734173" cy="356837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D53AC78-DB0F-4080-BDF4-2E4109122944}"/>
                </a:ext>
              </a:extLst>
            </p:cNvPr>
            <p:cNvGrpSpPr/>
            <p:nvPr/>
          </p:nvGrpSpPr>
          <p:grpSpPr>
            <a:xfrm>
              <a:off x="4078909" y="1662509"/>
              <a:ext cx="4032209" cy="2942308"/>
              <a:chOff x="4078909" y="1647114"/>
              <a:chExt cx="4032209" cy="2942308"/>
            </a:xfrm>
            <a:grp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D011FEF-AD9C-420B-BD54-B91D07C7A74C}"/>
                  </a:ext>
                </a:extLst>
              </p:cNvPr>
              <p:cNvGrpSpPr/>
              <p:nvPr/>
            </p:nvGrpSpPr>
            <p:grpSpPr>
              <a:xfrm>
                <a:off x="4458987" y="4017922"/>
                <a:ext cx="3274024" cy="571500"/>
                <a:chOff x="4079894" y="4017922"/>
                <a:chExt cx="3274024" cy="571500"/>
              </a:xfrm>
              <a:grpFill/>
            </p:grpSpPr>
            <p:sp>
              <p:nvSpPr>
                <p:cNvPr id="6" name="Rectangle 5">
                  <a:hlinkClick r:id="rId2" action="ppaction://hlinksldjump" tooltip="&lt;Login Hover Text&gt;"/>
                  <a:extLst>
                    <a:ext uri="{FF2B5EF4-FFF2-40B4-BE49-F238E27FC236}">
                      <a16:creationId xmlns:a16="http://schemas.microsoft.com/office/drawing/2014/main" id="{EB872FC3-3D07-42E1-AAC4-1429B20EAA30}"/>
                    </a:ext>
                  </a:extLst>
                </p:cNvPr>
                <p:cNvSpPr/>
                <p:nvPr/>
              </p:nvSpPr>
              <p:spPr>
                <a:xfrm>
                  <a:off x="4079894" y="4017922"/>
                  <a:ext cx="1516380" cy="571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Login</a:t>
                  </a:r>
                </a:p>
              </p:txBody>
            </p:sp>
            <p:sp>
              <p:nvSpPr>
                <p:cNvPr id="7" name="Rectangle 6">
                  <a:hlinkClick r:id="rId3" action="ppaction://hlinksldjump" tooltip="&lt;Register Hover Text&gt;"/>
                  <a:extLst>
                    <a:ext uri="{FF2B5EF4-FFF2-40B4-BE49-F238E27FC236}">
                      <a16:creationId xmlns:a16="http://schemas.microsoft.com/office/drawing/2014/main" id="{8A748FD3-24CA-4E2B-8287-22837374EEBE}"/>
                    </a:ext>
                  </a:extLst>
                </p:cNvPr>
                <p:cNvSpPr/>
                <p:nvPr/>
              </p:nvSpPr>
              <p:spPr>
                <a:xfrm>
                  <a:off x="5837538" y="4017922"/>
                  <a:ext cx="1516380" cy="57150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Register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E517C1C-6AB3-4237-A057-4935969F119B}"/>
                  </a:ext>
                </a:extLst>
              </p:cNvPr>
              <p:cNvGrpSpPr/>
              <p:nvPr/>
            </p:nvGrpSpPr>
            <p:grpSpPr>
              <a:xfrm>
                <a:off x="4078909" y="2488179"/>
                <a:ext cx="4032209" cy="1047213"/>
                <a:chOff x="4078909" y="2437631"/>
                <a:chExt cx="4032209" cy="1047213"/>
              </a:xfrm>
              <a:grpFill/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1DE4A7D-9405-4C44-ACC2-532078E9B717}"/>
                    </a:ext>
                  </a:extLst>
                </p:cNvPr>
                <p:cNvGrpSpPr/>
                <p:nvPr/>
              </p:nvGrpSpPr>
              <p:grpSpPr>
                <a:xfrm>
                  <a:off x="4078909" y="2437631"/>
                  <a:ext cx="4032209" cy="328161"/>
                  <a:chOff x="3994844" y="2366294"/>
                  <a:chExt cx="4032209" cy="328161"/>
                </a:xfrm>
                <a:grpFill/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52BB5200-86CE-4E0E-AB2D-C1E51BEA52AD}"/>
                      </a:ext>
                    </a:extLst>
                  </p:cNvPr>
                  <p:cNvSpPr/>
                  <p:nvPr/>
                </p:nvSpPr>
                <p:spPr>
                  <a:xfrm>
                    <a:off x="5013467" y="2369990"/>
                    <a:ext cx="3013586" cy="32446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E4922F1-58C5-4504-8954-BFFE8C7982F4}"/>
                      </a:ext>
                    </a:extLst>
                  </p:cNvPr>
                  <p:cNvSpPr/>
                  <p:nvPr/>
                </p:nvSpPr>
                <p:spPr>
                  <a:xfrm>
                    <a:off x="3994844" y="2366294"/>
                    <a:ext cx="882938" cy="32446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>
                        <a:solidFill>
                          <a:schemeClr val="tx1"/>
                        </a:solidFill>
                      </a:rPr>
                      <a:t>Email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28328FA-85BB-4167-AA43-157E6728D8C6}"/>
                    </a:ext>
                  </a:extLst>
                </p:cNvPr>
                <p:cNvGrpSpPr/>
                <p:nvPr/>
              </p:nvGrpSpPr>
              <p:grpSpPr>
                <a:xfrm>
                  <a:off x="4078910" y="3160379"/>
                  <a:ext cx="4032208" cy="324465"/>
                  <a:chOff x="3994845" y="3092235"/>
                  <a:chExt cx="4032208" cy="324465"/>
                </a:xfrm>
                <a:grpFill/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58683CD6-AC1D-4789-83FF-05E73A090BBB}"/>
                      </a:ext>
                    </a:extLst>
                  </p:cNvPr>
                  <p:cNvSpPr/>
                  <p:nvPr/>
                </p:nvSpPr>
                <p:spPr>
                  <a:xfrm>
                    <a:off x="5013467" y="3092235"/>
                    <a:ext cx="3013586" cy="32446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AA35973-F560-4D6C-A5C4-9C846483B474}"/>
                      </a:ext>
                    </a:extLst>
                  </p:cNvPr>
                  <p:cNvSpPr/>
                  <p:nvPr/>
                </p:nvSpPr>
                <p:spPr>
                  <a:xfrm>
                    <a:off x="3994845" y="3092235"/>
                    <a:ext cx="882938" cy="32446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dirty="0">
                        <a:solidFill>
                          <a:schemeClr val="tx1"/>
                        </a:solidFill>
                      </a:rPr>
                      <a:t>Password</a:t>
                    </a:r>
                  </a:p>
                </p:txBody>
              </p:sp>
            </p:grp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CBFE73E-1175-4278-85FC-898985921160}"/>
                  </a:ext>
                </a:extLst>
              </p:cNvPr>
              <p:cNvSpPr/>
              <p:nvPr/>
            </p:nvSpPr>
            <p:spPr>
              <a:xfrm>
                <a:off x="4638304" y="1647114"/>
                <a:ext cx="2915388" cy="57150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Login</a:t>
                </a:r>
              </a:p>
            </p:txBody>
          </p:sp>
        </p:grpSp>
      </p:grpSp>
      <p:sp>
        <p:nvSpPr>
          <p:cNvPr id="21" name="Rectangle 20">
            <a:hlinkClick r:id="rId4" action="ppaction://hlinksldjump" tooltip="&lt;Cancel Hover Text&gt;"/>
            <a:extLst>
              <a:ext uri="{FF2B5EF4-FFF2-40B4-BE49-F238E27FC236}">
                <a16:creationId xmlns:a16="http://schemas.microsoft.com/office/drawing/2014/main" id="{55DA43DF-E698-4B34-BE4A-531FFD6F2D0E}"/>
              </a:ext>
            </a:extLst>
          </p:cNvPr>
          <p:cNvSpPr/>
          <p:nvPr/>
        </p:nvSpPr>
        <p:spPr>
          <a:xfrm>
            <a:off x="5455919" y="5336894"/>
            <a:ext cx="1280160" cy="187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7973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03DB0-5549-404B-A20B-31C0FD86C636}"/>
              </a:ext>
            </a:extLst>
          </p:cNvPr>
          <p:cNvSpPr/>
          <p:nvPr/>
        </p:nvSpPr>
        <p:spPr>
          <a:xfrm>
            <a:off x="3404911" y="1362751"/>
            <a:ext cx="5382178" cy="5049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3431A1-EC87-484B-9169-71B2D2E32D62}"/>
              </a:ext>
            </a:extLst>
          </p:cNvPr>
          <p:cNvGrpSpPr/>
          <p:nvPr/>
        </p:nvGrpSpPr>
        <p:grpSpPr>
          <a:xfrm>
            <a:off x="4079891" y="1610525"/>
            <a:ext cx="4032212" cy="3258666"/>
            <a:chOff x="4079891" y="1610525"/>
            <a:chExt cx="4032212" cy="3258666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B232E1-5DBD-448A-AE73-182700480030}"/>
                </a:ext>
              </a:extLst>
            </p:cNvPr>
            <p:cNvSpPr/>
            <p:nvPr/>
          </p:nvSpPr>
          <p:spPr>
            <a:xfrm>
              <a:off x="4379288" y="1610525"/>
              <a:ext cx="3433424" cy="489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Registration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105FC1-D538-498C-8125-54EAF57314E6}"/>
                </a:ext>
              </a:extLst>
            </p:cNvPr>
            <p:cNvGrpSpPr/>
            <p:nvPr/>
          </p:nvGrpSpPr>
          <p:grpSpPr>
            <a:xfrm>
              <a:off x="4079893" y="2361407"/>
              <a:ext cx="4032209" cy="324465"/>
              <a:chOff x="4209681" y="2347944"/>
              <a:chExt cx="4032209" cy="324465"/>
            </a:xfrm>
            <a:grp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3F79A0-ECA7-4A95-84F9-C87DEF1B6778}"/>
                  </a:ext>
                </a:extLst>
              </p:cNvPr>
              <p:cNvSpPr/>
              <p:nvPr/>
            </p:nvSpPr>
            <p:spPr>
              <a:xfrm>
                <a:off x="5228304" y="2347944"/>
                <a:ext cx="3013586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EBFF2B-2E67-44C1-8750-420B15A1AAF0}"/>
                  </a:ext>
                </a:extLst>
              </p:cNvPr>
              <p:cNvSpPr/>
              <p:nvPr/>
            </p:nvSpPr>
            <p:spPr>
              <a:xfrm>
                <a:off x="4209681" y="2347944"/>
                <a:ext cx="882938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Username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0CB3E0B-B393-4506-8156-DD4EB20AD72F}"/>
                </a:ext>
              </a:extLst>
            </p:cNvPr>
            <p:cNvGrpSpPr/>
            <p:nvPr/>
          </p:nvGrpSpPr>
          <p:grpSpPr>
            <a:xfrm>
              <a:off x="4079894" y="3160215"/>
              <a:ext cx="4032209" cy="324465"/>
              <a:chOff x="4209681" y="2347944"/>
              <a:chExt cx="4032209" cy="324465"/>
            </a:xfrm>
            <a:grpFill/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BC5387-12B0-4038-9EAD-DA1A662260AD}"/>
                  </a:ext>
                </a:extLst>
              </p:cNvPr>
              <p:cNvSpPr/>
              <p:nvPr/>
            </p:nvSpPr>
            <p:spPr>
              <a:xfrm>
                <a:off x="5228304" y="2347944"/>
                <a:ext cx="3013586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895E262-A8A6-4337-A6EB-876FE9F2BA9C}"/>
                  </a:ext>
                </a:extLst>
              </p:cNvPr>
              <p:cNvSpPr/>
              <p:nvPr/>
            </p:nvSpPr>
            <p:spPr>
              <a:xfrm>
                <a:off x="4209681" y="2347944"/>
                <a:ext cx="882938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Email 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87D91E6-239B-480F-AA89-78CBFE5ED1C9}"/>
                </a:ext>
              </a:extLst>
            </p:cNvPr>
            <p:cNvGrpSpPr/>
            <p:nvPr/>
          </p:nvGrpSpPr>
          <p:grpSpPr>
            <a:xfrm>
              <a:off x="4079892" y="4544726"/>
              <a:ext cx="4032209" cy="324465"/>
              <a:chOff x="4209681" y="2347944"/>
              <a:chExt cx="4032209" cy="324465"/>
            </a:xfrm>
            <a:grpFill/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92DFC3-C183-4966-AE82-E72D817E24D5}"/>
                  </a:ext>
                </a:extLst>
              </p:cNvPr>
              <p:cNvSpPr/>
              <p:nvPr/>
            </p:nvSpPr>
            <p:spPr>
              <a:xfrm>
                <a:off x="5228304" y="2347944"/>
                <a:ext cx="3013586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803B81A-D7F2-4210-95BD-CAEE02589FAE}"/>
                  </a:ext>
                </a:extLst>
              </p:cNvPr>
              <p:cNvSpPr/>
              <p:nvPr/>
            </p:nvSpPr>
            <p:spPr>
              <a:xfrm>
                <a:off x="4209681" y="2347944"/>
                <a:ext cx="882938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Confirm Password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E1F449F-6725-4995-9C7C-9F552D3D444C}"/>
                </a:ext>
              </a:extLst>
            </p:cNvPr>
            <p:cNvGrpSpPr/>
            <p:nvPr/>
          </p:nvGrpSpPr>
          <p:grpSpPr>
            <a:xfrm>
              <a:off x="4079891" y="3959023"/>
              <a:ext cx="4032209" cy="324465"/>
              <a:chOff x="4209681" y="2347944"/>
              <a:chExt cx="4032209" cy="324465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8B0D43-2C4A-4B34-86A6-DE7806E035DA}"/>
                  </a:ext>
                </a:extLst>
              </p:cNvPr>
              <p:cNvSpPr/>
              <p:nvPr/>
            </p:nvSpPr>
            <p:spPr>
              <a:xfrm>
                <a:off x="5228304" y="2347944"/>
                <a:ext cx="3013586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4CD2DC-7988-439B-B141-1349D1007847}"/>
                  </a:ext>
                </a:extLst>
              </p:cNvPr>
              <p:cNvSpPr/>
              <p:nvPr/>
            </p:nvSpPr>
            <p:spPr>
              <a:xfrm>
                <a:off x="4209681" y="2347944"/>
                <a:ext cx="882938" cy="324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</a:rPr>
                  <a:t>Password Label</a:t>
                </a:r>
              </a:p>
            </p:txBody>
          </p:sp>
        </p:grpSp>
      </p:grpSp>
      <p:sp>
        <p:nvSpPr>
          <p:cNvPr id="45" name="Rectangle 44">
            <a:hlinkClick r:id="rId2" action="ppaction://hlinksldjump" tooltip="&lt;Cancel Hover Text&gt;"/>
            <a:extLst>
              <a:ext uri="{FF2B5EF4-FFF2-40B4-BE49-F238E27FC236}">
                <a16:creationId xmlns:a16="http://schemas.microsoft.com/office/drawing/2014/main" id="{9D6F8863-2124-4CC3-86C0-FB534BA4C9D0}"/>
              </a:ext>
            </a:extLst>
          </p:cNvPr>
          <p:cNvSpPr/>
          <p:nvPr/>
        </p:nvSpPr>
        <p:spPr>
          <a:xfrm>
            <a:off x="5455916" y="6066251"/>
            <a:ext cx="1280160" cy="187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49" name="Rectangle 48">
            <a:hlinkClick r:id="rId3" action="ppaction://hlinksldjump" tooltip="&lt;Submit Hover Text&gt;"/>
            <a:extLst>
              <a:ext uri="{FF2B5EF4-FFF2-40B4-BE49-F238E27FC236}">
                <a16:creationId xmlns:a16="http://schemas.microsoft.com/office/drawing/2014/main" id="{DACB0369-4C2C-4646-A924-FB8229186CBE}"/>
              </a:ext>
            </a:extLst>
          </p:cNvPr>
          <p:cNvSpPr/>
          <p:nvPr/>
        </p:nvSpPr>
        <p:spPr>
          <a:xfrm>
            <a:off x="5337806" y="5336072"/>
            <a:ext cx="1516380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6010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EE468-EF87-4E75-A875-126391FB9921}"/>
              </a:ext>
            </a:extLst>
          </p:cNvPr>
          <p:cNvSpPr/>
          <p:nvPr/>
        </p:nvSpPr>
        <p:spPr>
          <a:xfrm>
            <a:off x="1005348" y="1603150"/>
            <a:ext cx="10181303" cy="458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025B6-D4A9-4785-BED4-93847C89631E}"/>
              </a:ext>
            </a:extLst>
          </p:cNvPr>
          <p:cNvSpPr/>
          <p:nvPr/>
        </p:nvSpPr>
        <p:spPr>
          <a:xfrm>
            <a:off x="4169859" y="1870095"/>
            <a:ext cx="3852279" cy="68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 to Hobbit Village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7F59-13F0-48D7-84E9-D31CC44390B2}"/>
              </a:ext>
            </a:extLst>
          </p:cNvPr>
          <p:cNvSpPr/>
          <p:nvPr/>
        </p:nvSpPr>
        <p:spPr>
          <a:xfrm>
            <a:off x="1225099" y="2796294"/>
            <a:ext cx="9751634" cy="26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79E75-778A-4D1D-A9DE-43E2AC1FC8AE}"/>
              </a:ext>
            </a:extLst>
          </p:cNvPr>
          <p:cNvGrpSpPr/>
          <p:nvPr/>
        </p:nvGrpSpPr>
        <p:grpSpPr>
          <a:xfrm>
            <a:off x="1538255" y="3472507"/>
            <a:ext cx="9115490" cy="1302283"/>
            <a:chOff x="1739085" y="3472506"/>
            <a:chExt cx="9115490" cy="1302283"/>
          </a:xfrm>
          <a:solidFill>
            <a:schemeClr val="bg1"/>
          </a:solidFill>
        </p:grpSpPr>
        <p:sp>
          <p:nvSpPr>
            <p:cNvPr id="5" name="Rectangle 4">
              <a:hlinkClick r:id="rId2" action="ppaction://hlinksldjump" tooltip="&lt;Level Play Hover Text&gt;"/>
              <a:extLst>
                <a:ext uri="{FF2B5EF4-FFF2-40B4-BE49-F238E27FC236}">
                  <a16:creationId xmlns:a16="http://schemas.microsoft.com/office/drawing/2014/main" id="{D3699EC6-41EB-4D79-8365-DA3EB87C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908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GB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lang="en-GB" b="0" dirty="0">
                <a:effectLst/>
              </a:endParaRPr>
            </a:p>
            <a:p>
              <a:br>
                <a:rPr lang="en-GB" dirty="0"/>
              </a:b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138FF2B2-64DA-491A-B02D-9F5941C2E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1539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endParaRPr lang="en-GB" b="0" dirty="0">
                <a:effectLst/>
              </a:endParaRPr>
            </a:p>
            <a:p>
              <a:br>
                <a:rPr lang="en-GB" dirty="0"/>
              </a:b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A7C88F52-9302-4677-8DB8-3D27EC21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457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304E776F-35C7-4C54-BDB8-53814E4C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8916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095F1DAC-2414-4BA9-AFB6-28A93CAD2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998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hlinkClick r:id="rId3" action="ppaction://hlinksldjump" tooltip="&lt;Level Locked Message&gt;"/>
              <a:extLst>
                <a:ext uri="{FF2B5EF4-FFF2-40B4-BE49-F238E27FC236}">
                  <a16:creationId xmlns:a16="http://schemas.microsoft.com/office/drawing/2014/main" id="{66FDBA29-D5A8-4D0D-9C99-E34644622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137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75586412-9331-4F4A-851D-3180D7C8DE3B}"/>
              </a:ext>
            </a:extLst>
          </p:cNvPr>
          <p:cNvSpPr>
            <a:spLocks noChangeAspect="1"/>
          </p:cNvSpPr>
          <p:nvPr/>
        </p:nvSpPr>
        <p:spPr>
          <a:xfrm>
            <a:off x="10608508" y="202827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EB62D570-4C19-40D4-B268-74B569B9764F}"/>
              </a:ext>
            </a:extLst>
          </p:cNvPr>
          <p:cNvSpPr/>
          <p:nvPr/>
        </p:nvSpPr>
        <p:spPr>
          <a:xfrm>
            <a:off x="9411431" y="202827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D2EE01-F4FB-42C8-A4A5-46066B9975E0}"/>
              </a:ext>
            </a:extLst>
          </p:cNvPr>
          <p:cNvSpPr txBox="1"/>
          <p:nvPr/>
        </p:nvSpPr>
        <p:spPr>
          <a:xfrm>
            <a:off x="3100709" y="366198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F108F-FBF6-4A49-B558-3543AD17120E}"/>
              </a:ext>
            </a:extLst>
          </p:cNvPr>
          <p:cNvSpPr txBox="1"/>
          <p:nvPr/>
        </p:nvSpPr>
        <p:spPr>
          <a:xfrm>
            <a:off x="4652235" y="3655818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8B9ECF-0215-4C33-89B8-B7D0FBD20BD5}"/>
              </a:ext>
            </a:extLst>
          </p:cNvPr>
          <p:cNvSpPr txBox="1"/>
          <p:nvPr/>
        </p:nvSpPr>
        <p:spPr>
          <a:xfrm>
            <a:off x="6252590" y="3655818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CE323F-83BB-41E8-B9F2-8F70BE65AD41}"/>
              </a:ext>
            </a:extLst>
          </p:cNvPr>
          <p:cNvSpPr txBox="1"/>
          <p:nvPr/>
        </p:nvSpPr>
        <p:spPr>
          <a:xfrm>
            <a:off x="7828238" y="364965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30ECC-C042-450A-8EAE-95EF8897C305}"/>
              </a:ext>
            </a:extLst>
          </p:cNvPr>
          <p:cNvSpPr txBox="1"/>
          <p:nvPr/>
        </p:nvSpPr>
        <p:spPr>
          <a:xfrm>
            <a:off x="9364270" y="364965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pic>
        <p:nvPicPr>
          <p:cNvPr id="42" name="Graphic 41" descr="Renovation (House With Sparkles) outline">
            <a:extLst>
              <a:ext uri="{FF2B5EF4-FFF2-40B4-BE49-F238E27FC236}">
                <a16:creationId xmlns:a16="http://schemas.microsoft.com/office/drawing/2014/main" id="{1A101A43-B150-4080-99E5-FB288233B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2655" y="3895787"/>
            <a:ext cx="914400" cy="914400"/>
          </a:xfrm>
          <a:prstGeom prst="rect">
            <a:avLst/>
          </a:prstGeom>
        </p:spPr>
      </p:pic>
      <p:pic>
        <p:nvPicPr>
          <p:cNvPr id="43" name="Graphic 42" descr="Renovation (House With Sparkles) outline">
            <a:extLst>
              <a:ext uri="{FF2B5EF4-FFF2-40B4-BE49-F238E27FC236}">
                <a16:creationId xmlns:a16="http://schemas.microsoft.com/office/drawing/2014/main" id="{B8190147-85DD-4AEC-A413-95F869850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5109" y="3895787"/>
            <a:ext cx="914400" cy="914400"/>
          </a:xfrm>
          <a:prstGeom prst="rect">
            <a:avLst/>
          </a:prstGeom>
        </p:spPr>
      </p:pic>
      <p:pic>
        <p:nvPicPr>
          <p:cNvPr id="50" name="Graphic 49" descr="Renovation (House With Sparkles) outline">
            <a:extLst>
              <a:ext uri="{FF2B5EF4-FFF2-40B4-BE49-F238E27FC236}">
                <a16:creationId xmlns:a16="http://schemas.microsoft.com/office/drawing/2014/main" id="{15CF9A5E-5CBF-4080-A2C5-8DDF8703F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6635" y="3895787"/>
            <a:ext cx="914400" cy="914400"/>
          </a:xfrm>
          <a:prstGeom prst="rect">
            <a:avLst/>
          </a:prstGeom>
        </p:spPr>
      </p:pic>
      <p:pic>
        <p:nvPicPr>
          <p:cNvPr id="51" name="Graphic 50" descr="Renovation (House With Sparkles) outline">
            <a:extLst>
              <a:ext uri="{FF2B5EF4-FFF2-40B4-BE49-F238E27FC236}">
                <a16:creationId xmlns:a16="http://schemas.microsoft.com/office/drawing/2014/main" id="{5A658824-D921-4FD4-987F-27CD3794B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9776" y="3895787"/>
            <a:ext cx="914400" cy="914400"/>
          </a:xfrm>
          <a:prstGeom prst="rect">
            <a:avLst/>
          </a:prstGeom>
        </p:spPr>
      </p:pic>
      <p:pic>
        <p:nvPicPr>
          <p:cNvPr id="54" name="Graphic 53" descr="Renovation (House With Sparkles) outline">
            <a:extLst>
              <a:ext uri="{FF2B5EF4-FFF2-40B4-BE49-F238E27FC236}">
                <a16:creationId xmlns:a16="http://schemas.microsoft.com/office/drawing/2014/main" id="{3BF0D706-B106-42F8-B62E-3BAE21AC2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2486" y="3895787"/>
            <a:ext cx="914400" cy="914400"/>
          </a:xfrm>
          <a:prstGeom prst="rect">
            <a:avLst/>
          </a:prstGeom>
        </p:spPr>
      </p:pic>
      <p:pic>
        <p:nvPicPr>
          <p:cNvPr id="57" name="Graphic 56" descr="Renovation (House With Sparkles) outline">
            <a:extLst>
              <a:ext uri="{FF2B5EF4-FFF2-40B4-BE49-F238E27FC236}">
                <a16:creationId xmlns:a16="http://schemas.microsoft.com/office/drawing/2014/main" id="{F39A6725-6E68-4BA7-8005-331FA2A6D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4945" y="38957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4EE468-EF87-4E75-A875-126391FB9921}"/>
              </a:ext>
            </a:extLst>
          </p:cNvPr>
          <p:cNvSpPr/>
          <p:nvPr/>
        </p:nvSpPr>
        <p:spPr>
          <a:xfrm>
            <a:off x="1005348" y="1603150"/>
            <a:ext cx="10181303" cy="458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025B6-D4A9-4785-BED4-93847C89631E}"/>
              </a:ext>
            </a:extLst>
          </p:cNvPr>
          <p:cNvSpPr/>
          <p:nvPr/>
        </p:nvSpPr>
        <p:spPr>
          <a:xfrm>
            <a:off x="4169859" y="1870095"/>
            <a:ext cx="3852279" cy="68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&lt;Village Text&gt;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7F59-13F0-48D7-84E9-D31CC44390B2}"/>
              </a:ext>
            </a:extLst>
          </p:cNvPr>
          <p:cNvSpPr/>
          <p:nvPr/>
        </p:nvSpPr>
        <p:spPr>
          <a:xfrm>
            <a:off x="1225099" y="2796294"/>
            <a:ext cx="9751634" cy="2654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279E75-778A-4D1D-A9DE-43E2AC1FC8AE}"/>
              </a:ext>
            </a:extLst>
          </p:cNvPr>
          <p:cNvGrpSpPr/>
          <p:nvPr/>
        </p:nvGrpSpPr>
        <p:grpSpPr>
          <a:xfrm>
            <a:off x="1538250" y="3472507"/>
            <a:ext cx="9115495" cy="1302284"/>
            <a:chOff x="1739080" y="3472506"/>
            <a:chExt cx="9115495" cy="1302284"/>
          </a:xfrm>
          <a:solidFill>
            <a:schemeClr val="bg1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699EC6-41EB-4D79-8365-DA3EB87C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9080" y="3472507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8FF2B2-64DA-491A-B02D-9F5941C2E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1539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C88F52-9302-4677-8DB8-3D27EC210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6457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776F-35C7-4C54-BDB8-53814E4C0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8916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5F1DAC-2414-4BA9-AFB6-28A93CAD2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998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&lt;House&gt;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FDBA29-D5A8-4D0D-9C99-E34644622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1375" y="3472506"/>
              <a:ext cx="1303200" cy="13022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5586412-9331-4F4A-851D-3180D7C8DE3B}"/>
              </a:ext>
            </a:extLst>
          </p:cNvPr>
          <p:cNvSpPr>
            <a:spLocks noChangeAspect="1"/>
          </p:cNvSpPr>
          <p:nvPr/>
        </p:nvSpPr>
        <p:spPr>
          <a:xfrm>
            <a:off x="10126727" y="202827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EF7484-843B-4F8E-BC6D-AD7841195979}"/>
              </a:ext>
            </a:extLst>
          </p:cNvPr>
          <p:cNvGrpSpPr/>
          <p:nvPr/>
        </p:nvGrpSpPr>
        <p:grpSpPr>
          <a:xfrm>
            <a:off x="3192739" y="1303020"/>
            <a:ext cx="5806509" cy="5185533"/>
            <a:chOff x="3192739" y="1303020"/>
            <a:chExt cx="5806509" cy="5185533"/>
          </a:xfrm>
          <a:solidFill>
            <a:schemeClr val="bg1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1CD872-E625-4B0E-828B-9376656C891F}"/>
                </a:ext>
              </a:extLst>
            </p:cNvPr>
            <p:cNvGrpSpPr/>
            <p:nvPr/>
          </p:nvGrpSpPr>
          <p:grpSpPr>
            <a:xfrm>
              <a:off x="3192739" y="1303020"/>
              <a:ext cx="5806509" cy="5185533"/>
              <a:chOff x="3192739" y="1303020"/>
              <a:chExt cx="5806509" cy="5185533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3278F2-A979-47D3-A02E-820B13CE96F2}"/>
                  </a:ext>
                </a:extLst>
              </p:cNvPr>
              <p:cNvSpPr/>
              <p:nvPr/>
            </p:nvSpPr>
            <p:spPr>
              <a:xfrm>
                <a:off x="3192739" y="1303020"/>
                <a:ext cx="5806509" cy="51855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&lt;Help Text&gt;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7588C52-21B7-467F-9A69-5FAEAA75E4AE}"/>
                  </a:ext>
                </a:extLst>
              </p:cNvPr>
              <p:cNvSpPr/>
              <p:nvPr/>
            </p:nvSpPr>
            <p:spPr>
              <a:xfrm>
                <a:off x="4775729" y="1558534"/>
                <a:ext cx="2640531" cy="5034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Help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62F9DA-CACA-4894-B4CF-55F9AABE72E4}"/>
                  </a:ext>
                </a:extLst>
              </p:cNvPr>
              <p:cNvSpPr/>
              <p:nvPr/>
            </p:nvSpPr>
            <p:spPr>
              <a:xfrm>
                <a:off x="3615314" y="2300941"/>
                <a:ext cx="4961358" cy="31500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Instructions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b="0" dirty="0">
                  <a:effectLst/>
                </a:endParaRPr>
              </a:p>
              <a:p>
                <a:pPr marL="342900" indent="-342900" rtl="0" fontAlgn="base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Select a hobbit home to meet a new hobbit</a:t>
                </a:r>
              </a:p>
              <a:p>
                <a:pPr marL="342900" indent="-342900" rtl="0" fontAlgn="base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Help the hobbit pick out meals to eat throughout the day</a:t>
                </a:r>
              </a:p>
              <a:p>
                <a:pPr marL="342900" indent="-342900" rtl="0" fontAlgn="base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Try to select meals that are low in sugar to avoid a sugar crash!</a:t>
                </a:r>
              </a:p>
              <a:p>
                <a:pPr marL="342900" indent="-342900" rtl="0" fontAlgn="base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When you have successfully helped your hobbit, try to help some of their neighbors!</a:t>
                </a: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>
              <a:hlinkClick r:id="rId2" action="ppaction://hlinksldjump" tooltip="&lt;Close Hover Text&gt;"/>
              <a:extLst>
                <a:ext uri="{FF2B5EF4-FFF2-40B4-BE49-F238E27FC236}">
                  <a16:creationId xmlns:a16="http://schemas.microsoft.com/office/drawing/2014/main" id="{0B29B32C-A96A-4058-985B-0FD2E3B46986}"/>
                </a:ext>
              </a:extLst>
            </p:cNvPr>
            <p:cNvSpPr/>
            <p:nvPr/>
          </p:nvSpPr>
          <p:spPr>
            <a:xfrm>
              <a:off x="5337803" y="5689753"/>
              <a:ext cx="1516380" cy="571500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Close</a:t>
              </a:r>
            </a:p>
          </p:txBody>
        </p:sp>
      </p:grpSp>
      <p:pic>
        <p:nvPicPr>
          <p:cNvPr id="21" name="Graphic 20" descr="Renovation (House With Sparkles) outline">
            <a:extLst>
              <a:ext uri="{FF2B5EF4-FFF2-40B4-BE49-F238E27FC236}">
                <a16:creationId xmlns:a16="http://schemas.microsoft.com/office/drawing/2014/main" id="{DB551154-3755-4BC7-AE77-BC5E2C99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655" y="3895787"/>
            <a:ext cx="914400" cy="914400"/>
          </a:xfrm>
          <a:prstGeom prst="rect">
            <a:avLst/>
          </a:prstGeom>
        </p:spPr>
      </p:pic>
      <p:pic>
        <p:nvPicPr>
          <p:cNvPr id="23" name="Graphic 22" descr="Renovation (House With Sparkles) outline">
            <a:extLst>
              <a:ext uri="{FF2B5EF4-FFF2-40B4-BE49-F238E27FC236}">
                <a16:creationId xmlns:a16="http://schemas.microsoft.com/office/drawing/2014/main" id="{18ECD209-E18D-4025-82EB-C2700DEF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4932" y="3905006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485E05-4BEB-4AD6-A378-614C34CE163D}"/>
              </a:ext>
            </a:extLst>
          </p:cNvPr>
          <p:cNvSpPr txBox="1"/>
          <p:nvPr/>
        </p:nvSpPr>
        <p:spPr>
          <a:xfrm>
            <a:off x="9364270" y="3649653"/>
            <a:ext cx="130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🔒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3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 err="1">
                <a:solidFill>
                  <a:schemeClr val="tx1"/>
                </a:solidFill>
              </a:rPr>
              <a:t>irst</a:t>
            </a:r>
            <a:r>
              <a:rPr lang="en-GB" sz="1200" dirty="0">
                <a:solidFill>
                  <a:schemeClr val="tx1"/>
                </a:solidFill>
              </a:rPr>
              <a:t> meal of the day! </a:t>
            </a:r>
          </a:p>
        </p:txBody>
      </p:sp>
      <p:sp>
        <p:nvSpPr>
          <p:cNvPr id="10" name="Rectangle 9">
            <a:hlinkClick r:id="rId2" action="ppaction://hlinksldjump" tooltip="&lt;Food Description Text&gt;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F3A1945-FE71-4476-9787-CC3D23540B31}"/>
              </a:ext>
            </a:extLst>
          </p:cNvPr>
          <p:cNvSpPr>
            <a:spLocks noChangeAspect="1"/>
          </p:cNvSpPr>
          <p:nvPr/>
        </p:nvSpPr>
        <p:spPr>
          <a:xfrm>
            <a:off x="5260258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C7C23-280A-4A69-9F4C-0724B88207D7}"/>
              </a:ext>
            </a:extLst>
          </p:cNvPr>
          <p:cNvSpPr>
            <a:spLocks noChangeAspect="1"/>
          </p:cNvSpPr>
          <p:nvPr/>
        </p:nvSpPr>
        <p:spPr>
          <a:xfrm>
            <a:off x="5260258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roissant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3" action="ppaction://hlinksldjump" tooltip="&lt;Food Description Text&gt;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9B0D73-F577-48A3-9D50-555AA01A5B5D}"/>
              </a:ext>
            </a:extLst>
          </p:cNvPr>
          <p:cNvSpPr>
            <a:spLocks noChangeAspect="1"/>
          </p:cNvSpPr>
          <p:nvPr/>
        </p:nvSpPr>
        <p:spPr>
          <a:xfrm>
            <a:off x="7239983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BC755-C074-4758-91B1-87964A885ACB}"/>
              </a:ext>
            </a:extLst>
          </p:cNvPr>
          <p:cNvSpPr>
            <a:spLocks noChangeAspect="1"/>
          </p:cNvSpPr>
          <p:nvPr/>
        </p:nvSpPr>
        <p:spPr>
          <a:xfrm>
            <a:off x="723998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4" action="ppaction://hlinksldjump" tooltip="&lt;Food Description Text&gt;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A581817-D221-488A-976E-B47590B7A785}"/>
              </a:ext>
            </a:extLst>
          </p:cNvPr>
          <p:cNvSpPr>
            <a:spLocks noChangeAspect="1"/>
          </p:cNvSpPr>
          <p:nvPr/>
        </p:nvSpPr>
        <p:spPr>
          <a:xfrm>
            <a:off x="3280533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5DD8F-EC17-4FAE-9805-25366AE849F4}"/>
              </a:ext>
            </a:extLst>
          </p:cNvPr>
          <p:cNvSpPr>
            <a:spLocks noChangeAspect="1"/>
          </p:cNvSpPr>
          <p:nvPr/>
        </p:nvSpPr>
        <p:spPr>
          <a:xfrm>
            <a:off x="328053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 err="1">
                <a:solidFill>
                  <a:schemeClr val="tx1"/>
                </a:solidFill>
              </a:rPr>
              <a:t>pple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7F0B4-532B-40C2-9510-4E8E82F5E557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urrent</a:t>
            </a:r>
            <a:r>
              <a:rPr lang="en-GB" dirty="0">
                <a:solidFill>
                  <a:schemeClr val="tx1"/>
                </a:solidFill>
              </a:rPr>
              <a:t> Sugar Level: </a:t>
            </a:r>
          </a:p>
        </p:txBody>
      </p:sp>
      <p:sp>
        <p:nvSpPr>
          <p:cNvPr id="23" name="Rectangle 22">
            <a:hlinkClick r:id="rId5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6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5196C-90DF-42B9-979B-6D0F007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4F2E34-6AF4-496C-B456-A30987EC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45" y="3429000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931C10-E135-4852-8B16-294C1F97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2" y="3539601"/>
            <a:ext cx="1223975" cy="104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4D0405-F896-4BBA-BE10-09874116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99" y="3575205"/>
            <a:ext cx="1142252" cy="97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 err="1">
                <a:solidFill>
                  <a:schemeClr val="tx1"/>
                </a:solidFill>
              </a:rPr>
              <a:t>irst</a:t>
            </a:r>
            <a:r>
              <a:rPr lang="en-GB" sz="1200" dirty="0">
                <a:solidFill>
                  <a:schemeClr val="tx1"/>
                </a:solidFill>
              </a:rPr>
              <a:t> meal of the day! </a:t>
            </a:r>
          </a:p>
        </p:txBody>
      </p:sp>
      <p:sp>
        <p:nvSpPr>
          <p:cNvPr id="10" name="Rectangle 9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F3A1945-FE71-4476-9787-CC3D23540B31}"/>
              </a:ext>
            </a:extLst>
          </p:cNvPr>
          <p:cNvSpPr>
            <a:spLocks noChangeAspect="1"/>
          </p:cNvSpPr>
          <p:nvPr/>
        </p:nvSpPr>
        <p:spPr>
          <a:xfrm>
            <a:off x="5260258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C7C23-280A-4A69-9F4C-0724B88207D7}"/>
              </a:ext>
            </a:extLst>
          </p:cNvPr>
          <p:cNvSpPr>
            <a:spLocks noChangeAspect="1"/>
          </p:cNvSpPr>
          <p:nvPr/>
        </p:nvSpPr>
        <p:spPr>
          <a:xfrm>
            <a:off x="5260258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roissant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9B0D73-F577-48A3-9D50-555AA01A5B5D}"/>
              </a:ext>
            </a:extLst>
          </p:cNvPr>
          <p:cNvSpPr>
            <a:spLocks noChangeAspect="1"/>
          </p:cNvSpPr>
          <p:nvPr/>
        </p:nvSpPr>
        <p:spPr>
          <a:xfrm>
            <a:off x="7239983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BC755-C074-4758-91B1-87964A885ACB}"/>
              </a:ext>
            </a:extLst>
          </p:cNvPr>
          <p:cNvSpPr>
            <a:spLocks noChangeAspect="1"/>
          </p:cNvSpPr>
          <p:nvPr/>
        </p:nvSpPr>
        <p:spPr>
          <a:xfrm>
            <a:off x="723998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rId2" action="ppaction://hlinksldjump" tooltip="&lt;Food Description Text&gt;" highlightClick="1">
              <a:snd r:embed="rId3" name="coin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A581817-D221-488A-976E-B47590B7A785}"/>
              </a:ext>
            </a:extLst>
          </p:cNvPr>
          <p:cNvSpPr>
            <a:spLocks noChangeAspect="1"/>
          </p:cNvSpPr>
          <p:nvPr/>
        </p:nvSpPr>
        <p:spPr>
          <a:xfrm>
            <a:off x="3280533" y="2942116"/>
            <a:ext cx="1671484" cy="1671484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5DD8F-EC17-4FAE-9805-25366AE849F4}"/>
              </a:ext>
            </a:extLst>
          </p:cNvPr>
          <p:cNvSpPr>
            <a:spLocks noChangeAspect="1"/>
          </p:cNvSpPr>
          <p:nvPr/>
        </p:nvSpPr>
        <p:spPr>
          <a:xfrm>
            <a:off x="328053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 err="1">
                <a:solidFill>
                  <a:schemeClr val="tx1"/>
                </a:solidFill>
              </a:rPr>
              <a:t>pple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7F0B4-532B-40C2-9510-4E8E82F5E557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urrent</a:t>
            </a:r>
            <a:r>
              <a:rPr lang="en-GB" dirty="0">
                <a:solidFill>
                  <a:schemeClr val="tx1"/>
                </a:solidFill>
              </a:rPr>
              <a:t> Sugar Level: </a:t>
            </a:r>
          </a:p>
        </p:txBody>
      </p:sp>
      <p:sp>
        <p:nvSpPr>
          <p:cNvPr id="23" name="Rectangle 22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5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5196C-90DF-42B9-979B-6D0F007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4F2E34-6AF4-496C-B456-A30987EC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45" y="3429000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931C10-E135-4852-8B16-294C1F97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2" y="3539601"/>
            <a:ext cx="1223975" cy="104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4D0405-F896-4BBA-BE10-09874116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99" y="3575205"/>
            <a:ext cx="1142252" cy="97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F09520-A498-4F2C-AC39-2625C7E4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45" y="1527121"/>
            <a:ext cx="1755843" cy="21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8058790-BB57-4C63-A1DB-58AB66133411}"/>
              </a:ext>
            </a:extLst>
          </p:cNvPr>
          <p:cNvSpPr/>
          <p:nvPr/>
        </p:nvSpPr>
        <p:spPr>
          <a:xfrm>
            <a:off x="9268945" y="1723536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bad, halfling!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F4E5993-F974-4D75-99B0-43E556B0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70" y="3000724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E4AC624-8F18-4A49-8B24-8F8076B0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76" y="3000724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1951AEE-6BBF-46B6-AC75-17B634009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78" y="3000930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1DAC3073-BD0D-49FC-AA1E-17C8B1212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27" y="5754159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2046C4F-4A74-49D7-B7E5-6A45B4075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21" y="5754160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0C0974EB-4C13-4FC2-9A19-1AEA7A30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26" y="5763155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2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 err="1">
                <a:solidFill>
                  <a:schemeClr val="tx1"/>
                </a:solidFill>
              </a:rPr>
              <a:t>irst</a:t>
            </a:r>
            <a:r>
              <a:rPr lang="en-GB" sz="1200" dirty="0">
                <a:solidFill>
                  <a:schemeClr val="tx1"/>
                </a:solidFill>
              </a:rPr>
              <a:t> meal of the day! </a:t>
            </a:r>
          </a:p>
        </p:txBody>
      </p:sp>
      <p:sp>
        <p:nvSpPr>
          <p:cNvPr id="10" name="Rectangle 9">
            <a:hlinkClick r:id="rId2" action="ppaction://hlinksldjump" tooltip="&lt;Food Description Text&gt;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F3A1945-FE71-4476-9787-CC3D23540B31}"/>
              </a:ext>
            </a:extLst>
          </p:cNvPr>
          <p:cNvSpPr>
            <a:spLocks noChangeAspect="1"/>
          </p:cNvSpPr>
          <p:nvPr/>
        </p:nvSpPr>
        <p:spPr>
          <a:xfrm>
            <a:off x="5260258" y="2942116"/>
            <a:ext cx="1671484" cy="1671484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C7C23-280A-4A69-9F4C-0724B88207D7}"/>
              </a:ext>
            </a:extLst>
          </p:cNvPr>
          <p:cNvSpPr>
            <a:spLocks noChangeAspect="1"/>
          </p:cNvSpPr>
          <p:nvPr/>
        </p:nvSpPr>
        <p:spPr>
          <a:xfrm>
            <a:off x="5260258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roissant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9B0D73-F577-48A3-9D50-555AA01A5B5D}"/>
              </a:ext>
            </a:extLst>
          </p:cNvPr>
          <p:cNvSpPr>
            <a:spLocks noChangeAspect="1"/>
          </p:cNvSpPr>
          <p:nvPr/>
        </p:nvSpPr>
        <p:spPr>
          <a:xfrm>
            <a:off x="7239983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BC755-C074-4758-91B1-87964A885ACB}"/>
              </a:ext>
            </a:extLst>
          </p:cNvPr>
          <p:cNvSpPr>
            <a:spLocks noChangeAspect="1"/>
          </p:cNvSpPr>
          <p:nvPr/>
        </p:nvSpPr>
        <p:spPr>
          <a:xfrm>
            <a:off x="723998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" action="ppaction://noaction" highlightClick="1">
              <a:snd r:embed="rId3" name="coin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A581817-D221-488A-976E-B47590B7A785}"/>
              </a:ext>
            </a:extLst>
          </p:cNvPr>
          <p:cNvSpPr>
            <a:spLocks noChangeAspect="1"/>
          </p:cNvSpPr>
          <p:nvPr/>
        </p:nvSpPr>
        <p:spPr>
          <a:xfrm>
            <a:off x="3280533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5DD8F-EC17-4FAE-9805-25366AE849F4}"/>
              </a:ext>
            </a:extLst>
          </p:cNvPr>
          <p:cNvSpPr>
            <a:spLocks noChangeAspect="1"/>
          </p:cNvSpPr>
          <p:nvPr/>
        </p:nvSpPr>
        <p:spPr>
          <a:xfrm>
            <a:off x="328053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 err="1">
                <a:solidFill>
                  <a:schemeClr val="tx1"/>
                </a:solidFill>
              </a:rPr>
              <a:t>pple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7F0B4-532B-40C2-9510-4E8E82F5E557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urrent</a:t>
            </a:r>
            <a:r>
              <a:rPr lang="en-GB" dirty="0">
                <a:solidFill>
                  <a:schemeClr val="tx1"/>
                </a:solidFill>
              </a:rPr>
              <a:t> Sugar Level: </a:t>
            </a:r>
          </a:p>
        </p:txBody>
      </p:sp>
      <p:sp>
        <p:nvSpPr>
          <p:cNvPr id="23" name="Rectangle 22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5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5196C-90DF-42B9-979B-6D0F007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4F2E34-6AF4-496C-B456-A30987EC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45" y="3429000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931C10-E135-4852-8B16-294C1F97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2" y="3539601"/>
            <a:ext cx="1223975" cy="104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4D0405-F896-4BBA-BE10-09874116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99" y="3575205"/>
            <a:ext cx="1142252" cy="97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7BFC9C72-B933-4F10-8037-1383DC3C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45" y="1527121"/>
            <a:ext cx="1755843" cy="21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B8E3C5-DADB-409B-8074-7D507CE0B7FB}"/>
              </a:ext>
            </a:extLst>
          </p:cNvPr>
          <p:cNvSpPr/>
          <p:nvPr/>
        </p:nvSpPr>
        <p:spPr>
          <a:xfrm>
            <a:off x="9268945" y="1723536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0" i="0">
                <a:solidFill>
                  <a:srgbClr val="000000"/>
                </a:solidFill>
                <a:effectLst/>
                <a:latin typeface="Roboto Condensed"/>
              </a:rPr>
              <a:t>Fool of a Took! </a:t>
            </a:r>
            <a:endParaRPr lang="en-GB" sz="1200" b="0" i="0" dirty="0">
              <a:solidFill>
                <a:srgbClr val="000000"/>
              </a:solidFill>
              <a:effectLst/>
              <a:latin typeface="Roboto Condense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D69A5B-4B31-4C7F-B67D-83521135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86" y="3063763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AA8A3F3-1F83-415E-9B0B-7A6DFAA7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97" y="3063763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5D108A7-6B76-419B-8009-403680BB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13" y="3050665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BEB030D-9531-4AD6-89BD-DF63C963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67" y="3038144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0240977-D9BF-4B79-9400-62DAD93E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83" y="5770462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52E61AC7-A247-46CB-A3D9-2AF32396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60" y="5763155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EC21ED55-CE07-4D3C-800B-7F207670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20" y="5763155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BB3339FA-BA2D-491A-9721-29E5FACA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18" y="5763155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3F038B-F7DF-4F62-811C-8D1D1594E78C}"/>
              </a:ext>
            </a:extLst>
          </p:cNvPr>
          <p:cNvSpPr/>
          <p:nvPr/>
        </p:nvSpPr>
        <p:spPr>
          <a:xfrm>
            <a:off x="1629204" y="1911390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GB" sz="1200" dirty="0" err="1">
                <a:solidFill>
                  <a:schemeClr val="tx1"/>
                </a:solidFill>
              </a:rPr>
              <a:t>irst</a:t>
            </a:r>
            <a:r>
              <a:rPr lang="en-GB" sz="1200" dirty="0">
                <a:solidFill>
                  <a:schemeClr val="tx1"/>
                </a:solidFill>
              </a:rPr>
              <a:t> meal of the day! </a:t>
            </a:r>
          </a:p>
        </p:txBody>
      </p:sp>
      <p:sp>
        <p:nvSpPr>
          <p:cNvPr id="10" name="Rectangle 9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F3A1945-FE71-4476-9787-CC3D23540B31}"/>
              </a:ext>
            </a:extLst>
          </p:cNvPr>
          <p:cNvSpPr>
            <a:spLocks noChangeAspect="1"/>
          </p:cNvSpPr>
          <p:nvPr/>
        </p:nvSpPr>
        <p:spPr>
          <a:xfrm>
            <a:off x="5260258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C7C23-280A-4A69-9F4C-0724B88207D7}"/>
              </a:ext>
            </a:extLst>
          </p:cNvPr>
          <p:cNvSpPr>
            <a:spLocks noChangeAspect="1"/>
          </p:cNvSpPr>
          <p:nvPr/>
        </p:nvSpPr>
        <p:spPr>
          <a:xfrm>
            <a:off x="5260258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roissant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 tooltip="&lt;Food Description Text&gt;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9B0D73-F577-48A3-9D50-555AA01A5B5D}"/>
              </a:ext>
            </a:extLst>
          </p:cNvPr>
          <p:cNvSpPr>
            <a:spLocks noChangeAspect="1"/>
          </p:cNvSpPr>
          <p:nvPr/>
        </p:nvSpPr>
        <p:spPr>
          <a:xfrm>
            <a:off x="7239983" y="2942116"/>
            <a:ext cx="1671484" cy="1671484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BC755-C074-4758-91B1-87964A885ACB}"/>
              </a:ext>
            </a:extLst>
          </p:cNvPr>
          <p:cNvSpPr>
            <a:spLocks noChangeAspect="1"/>
          </p:cNvSpPr>
          <p:nvPr/>
        </p:nvSpPr>
        <p:spPr>
          <a:xfrm>
            <a:off x="723998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Cocoa Pops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hlinkClick r:id="" action="ppaction://noaction" highlightClick="1">
              <a:snd r:embed="rId3" name="coin.wav"/>
            </a:hlinkClick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A581817-D221-488A-976E-B47590B7A785}"/>
              </a:ext>
            </a:extLst>
          </p:cNvPr>
          <p:cNvSpPr>
            <a:spLocks noChangeAspect="1"/>
          </p:cNvSpPr>
          <p:nvPr/>
        </p:nvSpPr>
        <p:spPr>
          <a:xfrm>
            <a:off x="3280533" y="2942116"/>
            <a:ext cx="1671484" cy="1671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5DD8F-EC17-4FAE-9805-25366AE849F4}"/>
              </a:ext>
            </a:extLst>
          </p:cNvPr>
          <p:cNvSpPr>
            <a:spLocks noChangeAspect="1"/>
          </p:cNvSpPr>
          <p:nvPr/>
        </p:nvSpPr>
        <p:spPr>
          <a:xfrm>
            <a:off x="3280533" y="4708724"/>
            <a:ext cx="1671484" cy="431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GB" dirty="0" err="1">
                <a:solidFill>
                  <a:schemeClr val="tx1"/>
                </a:solidFill>
              </a:rPr>
              <a:t>pple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37F0B4-532B-40C2-9510-4E8E82F5E557}"/>
              </a:ext>
            </a:extLst>
          </p:cNvPr>
          <p:cNvSpPr/>
          <p:nvPr/>
        </p:nvSpPr>
        <p:spPr>
          <a:xfrm>
            <a:off x="4520872" y="2027598"/>
            <a:ext cx="3150255" cy="589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Breakfast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6A918-9D66-48E5-ADDC-F2EDF4E810C6}"/>
              </a:ext>
            </a:extLst>
          </p:cNvPr>
          <p:cNvSpPr/>
          <p:nvPr/>
        </p:nvSpPr>
        <p:spPr>
          <a:xfrm>
            <a:off x="2972292" y="5735062"/>
            <a:ext cx="6247416" cy="808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GB" dirty="0" err="1">
                <a:solidFill>
                  <a:schemeClr val="tx1"/>
                </a:solidFill>
              </a:rPr>
              <a:t>urrent</a:t>
            </a:r>
            <a:r>
              <a:rPr lang="en-GB" dirty="0">
                <a:solidFill>
                  <a:schemeClr val="tx1"/>
                </a:solidFill>
              </a:rPr>
              <a:t> Sugar Level: </a:t>
            </a:r>
          </a:p>
        </p:txBody>
      </p:sp>
      <p:sp>
        <p:nvSpPr>
          <p:cNvPr id="23" name="Rectangle 22">
            <a:hlinkClick r:id="rId4" action="ppaction://hlinksldjump" tooltip="&lt;Help Hover Text&gt;"/>
            <a:extLst>
              <a:ext uri="{FF2B5EF4-FFF2-40B4-BE49-F238E27FC236}">
                <a16:creationId xmlns:a16="http://schemas.microsoft.com/office/drawing/2014/main" id="{B468C821-A77A-4823-92E3-E8374F16BF9F}"/>
              </a:ext>
            </a:extLst>
          </p:cNvPr>
          <p:cNvSpPr>
            <a:spLocks noChangeAspect="1"/>
          </p:cNvSpPr>
          <p:nvPr/>
        </p:nvSpPr>
        <p:spPr>
          <a:xfrm>
            <a:off x="11552405" y="5955185"/>
            <a:ext cx="368225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4" name="Rectangle 23">
            <a:hlinkClick r:id="rId5" action="ppaction://hlinksldjump" tooltip="&lt;Quit Hover Text&gt;"/>
            <a:extLst>
              <a:ext uri="{FF2B5EF4-FFF2-40B4-BE49-F238E27FC236}">
                <a16:creationId xmlns:a16="http://schemas.microsoft.com/office/drawing/2014/main" id="{DCEBB849-27FA-469C-88F1-570A7247F0B1}"/>
              </a:ext>
            </a:extLst>
          </p:cNvPr>
          <p:cNvSpPr/>
          <p:nvPr/>
        </p:nvSpPr>
        <p:spPr>
          <a:xfrm>
            <a:off x="10361227" y="5955185"/>
            <a:ext cx="987159" cy="367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Quit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5196C-90DF-42B9-979B-6D0F0078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6" y="3053158"/>
            <a:ext cx="2083295" cy="22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4F2E34-6AF4-496C-B456-A30987EC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45" y="3429000"/>
            <a:ext cx="920146" cy="105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931C10-E135-4852-8B16-294C1F976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2" y="3539601"/>
            <a:ext cx="1223975" cy="104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84D0405-F896-4BBA-BE10-09874116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99" y="3575205"/>
            <a:ext cx="1142252" cy="97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F6C14A-58D4-4321-9676-C88E8F60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45" y="1527121"/>
            <a:ext cx="1755843" cy="218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0641A4-2493-4846-8A90-DD4AA8B1A687}"/>
              </a:ext>
            </a:extLst>
          </p:cNvPr>
          <p:cNvSpPr/>
          <p:nvPr/>
        </p:nvSpPr>
        <p:spPr>
          <a:xfrm>
            <a:off x="9268945" y="1723536"/>
            <a:ext cx="914400" cy="893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Fool of a Took!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8E021F4-965C-481B-A58A-B6243E91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17" y="2980260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C94106EF-EB7A-47BC-BF1E-FEE9B1D2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263" y="3000487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2099C81-2743-46B8-94E6-4ADCDBD1F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909" y="3000487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21FC5B0-500D-49E8-8B44-BEF5DDA5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99" y="3000487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D59E18F1-8AEA-4258-A36A-446DCFBE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55" y="3349244"/>
            <a:ext cx="420467" cy="38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8866065B-63CD-4E60-85E9-BC31DE826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09" y="5763154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385BAA6D-401C-4801-8A62-FDD386DA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17" y="5763154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E4875C60-03EB-415B-8557-4158A14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30" y="5758696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44A44C19-D10B-4F86-BA3D-B8801865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64" y="5754238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4342C7B9-2961-4D75-BD23-A61E5481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87" y="5754237"/>
            <a:ext cx="415276" cy="37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36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Turman</dc:creator>
  <cp:lastModifiedBy>Olivia Green</cp:lastModifiedBy>
  <cp:revision>17</cp:revision>
  <dcterms:created xsi:type="dcterms:W3CDTF">2021-03-18T16:05:14Z</dcterms:created>
  <dcterms:modified xsi:type="dcterms:W3CDTF">2021-03-26T22:09:36Z</dcterms:modified>
</cp:coreProperties>
</file>