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5" r:id="rId4"/>
    <p:sldId id="261" r:id="rId5"/>
    <p:sldId id="264" r:id="rId6"/>
    <p:sldId id="262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84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E5CCD-0652-4F25-8712-2B5A5F38CA42}">
          <p14:sldIdLst/>
        </p14:section>
        <p14:section name="Home and Login" id="{5EDB6346-DCDC-4FFB-9898-92725B2ACE1D}">
          <p14:sldIdLst>
            <p14:sldId id="259"/>
            <p14:sldId id="260"/>
            <p14:sldId id="265"/>
          </p14:sldIdLst>
        </p14:section>
        <p14:section name="With Account" id="{6E2590C2-3555-472B-8D83-FF07ED18236A}">
          <p14:sldIdLst>
            <p14:sldId id="261"/>
            <p14:sldId id="264"/>
            <p14:sldId id="262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3"/>
            <p14:sldId id="284"/>
            <p14:sldId id="281"/>
            <p14:sldId id="282"/>
          </p14:sldIdLst>
        </p14:section>
        <p14:section name="Without Account" id="{B3A99803-43AE-4F25-AF53-44B7BA009B0F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B1B5A-0BC0-44BE-A20F-02E8F41A8302}" v="301" dt="2021-03-26T11:14:18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ery Turman" userId="24adebcc9bd0bbb2" providerId="LiveId" clId="{BF2B1B5A-0BC0-44BE-A20F-02E8F41A8302}"/>
    <pc:docChg chg="undo redo custSel addSld delSld modSld modMainMaster addSection modSection">
      <pc:chgData name="Zackery Turman" userId="24adebcc9bd0bbb2" providerId="LiveId" clId="{BF2B1B5A-0BC0-44BE-A20F-02E8F41A8302}" dt="2021-03-26T11:14:18.492" v="2718"/>
      <pc:docMkLst>
        <pc:docMk/>
      </pc:docMkLst>
      <pc:sldChg chg="del">
        <pc:chgData name="Zackery Turman" userId="24adebcc9bd0bbb2" providerId="LiveId" clId="{BF2B1B5A-0BC0-44BE-A20F-02E8F41A8302}" dt="2021-03-18T16:44:36.321" v="2" actId="47"/>
        <pc:sldMkLst>
          <pc:docMk/>
          <pc:sldMk cId="332917763" sldId="257"/>
        </pc:sldMkLst>
      </pc:sldChg>
      <pc:sldChg chg="del">
        <pc:chgData name="Zackery Turman" userId="24adebcc9bd0bbb2" providerId="LiveId" clId="{BF2B1B5A-0BC0-44BE-A20F-02E8F41A8302}" dt="2021-03-18T16:44:37.842" v="3" actId="47"/>
        <pc:sldMkLst>
          <pc:docMk/>
          <pc:sldMk cId="3541020701" sldId="258"/>
        </pc:sldMkLst>
      </pc:sldChg>
      <pc:sldChg chg="addSp delSp modSp new mod modTransition modClrScheme chgLayout">
        <pc:chgData name="Zackery Turman" userId="24adebcc9bd0bbb2" providerId="LiveId" clId="{BF2B1B5A-0BC0-44BE-A20F-02E8F41A8302}" dt="2021-03-26T11:12:39.217" v="2714"/>
        <pc:sldMkLst>
          <pc:docMk/>
          <pc:sldMk cId="2152723379" sldId="259"/>
        </pc:sldMkLst>
        <pc:spChg chg="del">
          <ac:chgData name="Zackery Turman" userId="24adebcc9bd0bbb2" providerId="LiveId" clId="{BF2B1B5A-0BC0-44BE-A20F-02E8F41A8302}" dt="2021-03-18T16:31:49.715" v="1" actId="700"/>
          <ac:spMkLst>
            <pc:docMk/>
            <pc:sldMk cId="2152723379" sldId="259"/>
            <ac:spMk id="2" creationId="{50F026F6-2E33-4EF0-A2D8-1416B5636FF5}"/>
          </ac:spMkLst>
        </pc:spChg>
        <pc:spChg chg="del">
          <ac:chgData name="Zackery Turman" userId="24adebcc9bd0bbb2" providerId="LiveId" clId="{BF2B1B5A-0BC0-44BE-A20F-02E8F41A8302}" dt="2021-03-18T16:31:49.715" v="1" actId="700"/>
          <ac:spMkLst>
            <pc:docMk/>
            <pc:sldMk cId="2152723379" sldId="259"/>
            <ac:spMk id="3" creationId="{56EDD87A-03CA-4F3B-A677-1976970BEC42}"/>
          </ac:spMkLst>
        </pc:spChg>
        <pc:spChg chg="add mod">
          <ac:chgData name="Zackery Turman" userId="24adebcc9bd0bbb2" providerId="LiveId" clId="{BF2B1B5A-0BC0-44BE-A20F-02E8F41A8302}" dt="2021-03-26T11:12:39.217" v="2714"/>
          <ac:spMkLst>
            <pc:docMk/>
            <pc:sldMk cId="2152723379" sldId="259"/>
            <ac:spMk id="4" creationId="{269119F5-2DC4-4B75-8165-5A569A3600A1}"/>
          </ac:spMkLst>
        </pc:spChg>
        <pc:spChg chg="add del mod">
          <ac:chgData name="Zackery Turman" userId="24adebcc9bd0bbb2" providerId="LiveId" clId="{BF2B1B5A-0BC0-44BE-A20F-02E8F41A8302}" dt="2021-03-25T14:04:58.170" v="630" actId="478"/>
          <ac:spMkLst>
            <pc:docMk/>
            <pc:sldMk cId="2152723379" sldId="259"/>
            <ac:spMk id="5" creationId="{9105D300-1627-48FF-9EE1-964F5E6A2D1A}"/>
          </ac:spMkLst>
        </pc:spChg>
        <pc:spChg chg="mod">
          <ac:chgData name="Zackery Turman" userId="24adebcc9bd0bbb2" providerId="LiveId" clId="{BF2B1B5A-0BC0-44BE-A20F-02E8F41A8302}" dt="2021-03-26T10:48:59.229" v="2615" actId="207"/>
          <ac:spMkLst>
            <pc:docMk/>
            <pc:sldMk cId="2152723379" sldId="259"/>
            <ac:spMk id="8" creationId="{2213205F-4875-4D19-9284-BB8B6A5811F5}"/>
          </ac:spMkLst>
        </pc:spChg>
        <pc:spChg chg="del mod">
          <ac:chgData name="Zackery Turman" userId="24adebcc9bd0bbb2" providerId="LiveId" clId="{BF2B1B5A-0BC0-44BE-A20F-02E8F41A8302}" dt="2021-03-25T14:04:52.063" v="629" actId="478"/>
          <ac:spMkLst>
            <pc:docMk/>
            <pc:sldMk cId="2152723379" sldId="259"/>
            <ac:spMk id="9" creationId="{57978CCF-70AE-47C2-8F68-8C23AFBEB1B9}"/>
          </ac:spMkLst>
        </pc:spChg>
        <pc:spChg chg="add mod">
          <ac:chgData name="Zackery Turman" userId="24adebcc9bd0bbb2" providerId="LiveId" clId="{BF2B1B5A-0BC0-44BE-A20F-02E8F41A8302}" dt="2021-03-26T10:48:59.229" v="2615" actId="207"/>
          <ac:spMkLst>
            <pc:docMk/>
            <pc:sldMk cId="2152723379" sldId="259"/>
            <ac:spMk id="11" creationId="{FFCDA34E-68EA-4F1B-8957-6F9A4F48C1C0}"/>
          </ac:spMkLst>
        </pc:spChg>
        <pc:spChg chg="add mod">
          <ac:chgData name="Zackery Turman" userId="24adebcc9bd0bbb2" providerId="LiveId" clId="{BF2B1B5A-0BC0-44BE-A20F-02E8F41A8302}" dt="2021-03-26T10:48:59.229" v="2615" actId="207"/>
          <ac:spMkLst>
            <pc:docMk/>
            <pc:sldMk cId="2152723379" sldId="259"/>
            <ac:spMk id="12" creationId="{35F5AB3A-87C5-410D-A69E-5CBBADF3771D}"/>
          </ac:spMkLst>
        </pc:spChg>
        <pc:spChg chg="add mod">
          <ac:chgData name="Zackery Turman" userId="24adebcc9bd0bbb2" providerId="LiveId" clId="{BF2B1B5A-0BC0-44BE-A20F-02E8F41A8302}" dt="2021-03-26T10:48:59.229" v="2615" actId="207"/>
          <ac:spMkLst>
            <pc:docMk/>
            <pc:sldMk cId="2152723379" sldId="259"/>
            <ac:spMk id="13" creationId="{D86AC719-6FF4-4E0F-B496-DA01F048C05B}"/>
          </ac:spMkLst>
        </pc:spChg>
        <pc:spChg chg="add mod">
          <ac:chgData name="Zackery Turman" userId="24adebcc9bd0bbb2" providerId="LiveId" clId="{BF2B1B5A-0BC0-44BE-A20F-02E8F41A8302}" dt="2021-03-26T10:48:59.229" v="2615" actId="207"/>
          <ac:spMkLst>
            <pc:docMk/>
            <pc:sldMk cId="2152723379" sldId="259"/>
            <ac:spMk id="14" creationId="{19CCF331-A9A7-4C05-B339-6D1FD9EF6BD6}"/>
          </ac:spMkLst>
        </pc:spChg>
        <pc:grpChg chg="add del mod">
          <ac:chgData name="Zackery Turman" userId="24adebcc9bd0bbb2" providerId="LiveId" clId="{BF2B1B5A-0BC0-44BE-A20F-02E8F41A8302}" dt="2021-03-25T14:04:58.170" v="630" actId="478"/>
          <ac:grpSpMkLst>
            <pc:docMk/>
            <pc:sldMk cId="2152723379" sldId="259"/>
            <ac:grpSpMk id="6" creationId="{6E3CAE82-92A4-4645-B66A-2CF45A1C5D80}"/>
          </ac:grpSpMkLst>
        </pc:grpChg>
        <pc:grpChg chg="add del mod">
          <ac:chgData name="Zackery Turman" userId="24adebcc9bd0bbb2" providerId="LiveId" clId="{BF2B1B5A-0BC0-44BE-A20F-02E8F41A8302}" dt="2021-03-25T14:04:52.063" v="629" actId="478"/>
          <ac:grpSpMkLst>
            <pc:docMk/>
            <pc:sldMk cId="2152723379" sldId="259"/>
            <ac:grpSpMk id="7" creationId="{749D2A3F-402F-472D-A0F8-C3FD9ED7E80C}"/>
          </ac:grpSpMkLst>
        </pc:grpChg>
        <pc:grpChg chg="add mod">
          <ac:chgData name="Zackery Turman" userId="24adebcc9bd0bbb2" providerId="LiveId" clId="{BF2B1B5A-0BC0-44BE-A20F-02E8F41A8302}" dt="2021-03-26T10:48:59.229" v="2615" actId="207"/>
          <ac:grpSpMkLst>
            <pc:docMk/>
            <pc:sldMk cId="2152723379" sldId="259"/>
            <ac:grpSpMk id="10" creationId="{7A9D7BC5-31CA-4F62-A4CE-C774CC9A3354}"/>
          </ac:grpSpMkLst>
        </pc:grpChg>
      </pc:sldChg>
      <pc:sldChg chg="addSp delSp modSp new mod modTransition modClrScheme chgLayout">
        <pc:chgData name="Zackery Turman" userId="24adebcc9bd0bbb2" providerId="LiveId" clId="{BF2B1B5A-0BC0-44BE-A20F-02E8F41A8302}" dt="2021-03-26T10:48:50.877" v="2614" actId="167"/>
        <pc:sldMkLst>
          <pc:docMk/>
          <pc:sldMk cId="1797397281" sldId="260"/>
        </pc:sldMkLst>
        <pc:spChg chg="del">
          <ac:chgData name="Zackery Turman" userId="24adebcc9bd0bbb2" providerId="LiveId" clId="{BF2B1B5A-0BC0-44BE-A20F-02E8F41A8302}" dt="2021-03-18T16:53:49.016" v="184" actId="700"/>
          <ac:spMkLst>
            <pc:docMk/>
            <pc:sldMk cId="1797397281" sldId="260"/>
            <ac:spMk id="2" creationId="{396D1092-793B-4175-83E3-27E3F771BAD8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2" creationId="{DECA26CC-10B1-4FB7-A711-49C14BB1DC1D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3" creationId="{52BB5200-86CE-4E0E-AB2D-C1E51BEA52AD}"/>
          </ac:spMkLst>
        </pc:spChg>
        <pc:spChg chg="del">
          <ac:chgData name="Zackery Turman" userId="24adebcc9bd0bbb2" providerId="LiveId" clId="{BF2B1B5A-0BC0-44BE-A20F-02E8F41A8302}" dt="2021-03-18T16:53:49.016" v="184" actId="700"/>
          <ac:spMkLst>
            <pc:docMk/>
            <pc:sldMk cId="1797397281" sldId="260"/>
            <ac:spMk id="3" creationId="{F080A477-63C9-49AB-A862-1B2BB2F5596F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4" creationId="{58683CD6-AC1D-4789-83FF-05E73A090BBB}"/>
          </ac:spMkLst>
        </pc:spChg>
        <pc:spChg chg="add del mod">
          <ac:chgData name="Zackery Turman" userId="24adebcc9bd0bbb2" providerId="LiveId" clId="{BF2B1B5A-0BC0-44BE-A20F-02E8F41A8302}" dt="2021-03-25T09:23:23.262" v="203" actId="478"/>
          <ac:spMkLst>
            <pc:docMk/>
            <pc:sldMk cId="1797397281" sldId="260"/>
            <ac:spMk id="5" creationId="{22B46C09-4DEF-457C-B8A7-19448E51A2E1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6" creationId="{EB872FC3-3D07-42E1-AAC4-1429B20EAA30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7" creationId="{8A748FD3-24CA-4E2B-8287-22837374EEBE}"/>
          </ac:spMkLst>
        </pc:spChg>
        <pc:spChg chg="add del mod">
          <ac:chgData name="Zackery Turman" userId="24adebcc9bd0bbb2" providerId="LiveId" clId="{BF2B1B5A-0BC0-44BE-A20F-02E8F41A8302}" dt="2021-03-25T09:24:09.061" v="213"/>
          <ac:spMkLst>
            <pc:docMk/>
            <pc:sldMk cId="1797397281" sldId="260"/>
            <ac:spMk id="8" creationId="{7DD61443-84B2-4351-982C-D7611A1A3D5B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9" creationId="{FE4922F1-58C5-4504-8954-BFFE8C7982F4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10" creationId="{FAA35973-F560-4D6C-A5C4-9C846483B474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13" creationId="{9CBFE73E-1175-4278-85FC-898985921160}"/>
          </ac:spMkLst>
        </pc:spChg>
        <pc:spChg chg="add del mod">
          <ac:chgData name="Zackery Turman" userId="24adebcc9bd0bbb2" providerId="LiveId" clId="{BF2B1B5A-0BC0-44BE-A20F-02E8F41A8302}" dt="2021-03-25T14:11:35.168" v="805" actId="478"/>
          <ac:spMkLst>
            <pc:docMk/>
            <pc:sldMk cId="1797397281" sldId="260"/>
            <ac:spMk id="18" creationId="{B473404E-2ABE-4C04-86AC-229992CCC2D3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19" creationId="{3CAE385C-664E-426C-AF9A-0B8788A9EF35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21" creationId="{55DA43DF-E698-4B34-BE4A-531FFD6F2D0E}"/>
          </ac:spMkLst>
        </pc:spChg>
        <pc:spChg chg="mod">
          <ac:chgData name="Zackery Turman" userId="24adebcc9bd0bbb2" providerId="LiveId" clId="{BF2B1B5A-0BC0-44BE-A20F-02E8F41A8302}" dt="2021-03-25T14:25:02.861" v="955"/>
          <ac:spMkLst>
            <pc:docMk/>
            <pc:sldMk cId="1797397281" sldId="260"/>
            <ac:spMk id="23" creationId="{9BBC92F5-BF9C-4AE0-86E7-A8F95D8DBB8B}"/>
          </ac:spMkLst>
        </pc:spChg>
        <pc:spChg chg="mod">
          <ac:chgData name="Zackery Turman" userId="24adebcc9bd0bbb2" providerId="LiveId" clId="{BF2B1B5A-0BC0-44BE-A20F-02E8F41A8302}" dt="2021-03-25T14:25:02.861" v="955"/>
          <ac:spMkLst>
            <pc:docMk/>
            <pc:sldMk cId="1797397281" sldId="260"/>
            <ac:spMk id="24" creationId="{51754009-84B2-473A-9EE6-41CB5C9F3DEA}"/>
          </ac:spMkLst>
        </pc:spChg>
        <pc:spChg chg="add mod">
          <ac:chgData name="Zackery Turman" userId="24adebcc9bd0bbb2" providerId="LiveId" clId="{BF2B1B5A-0BC0-44BE-A20F-02E8F41A8302}" dt="2021-03-26T10:48:39.330" v="2613" actId="207"/>
          <ac:spMkLst>
            <pc:docMk/>
            <pc:sldMk cId="1797397281" sldId="260"/>
            <ac:spMk id="25" creationId="{C88021B7-53D0-408A-8063-F08E9CFB77C3}"/>
          </ac:spMkLst>
        </pc:spChg>
        <pc:grpChg chg="add mod">
          <ac:chgData name="Zackery Turman" userId="24adebcc9bd0bbb2" providerId="LiveId" clId="{BF2B1B5A-0BC0-44BE-A20F-02E8F41A8302}" dt="2021-03-26T10:48:39.330" v="2613" actId="207"/>
          <ac:grpSpMkLst>
            <pc:docMk/>
            <pc:sldMk cId="1797397281" sldId="260"/>
            <ac:grpSpMk id="11" creationId="{11DE4A7D-9405-4C44-ACC2-532078E9B717}"/>
          </ac:grpSpMkLst>
        </pc:grpChg>
        <pc:grpChg chg="add mod">
          <ac:chgData name="Zackery Turman" userId="24adebcc9bd0bbb2" providerId="LiveId" clId="{BF2B1B5A-0BC0-44BE-A20F-02E8F41A8302}" dt="2021-03-26T10:48:39.330" v="2613" actId="207"/>
          <ac:grpSpMkLst>
            <pc:docMk/>
            <pc:sldMk cId="1797397281" sldId="260"/>
            <ac:grpSpMk id="12" creationId="{828328FA-85BB-4167-AA43-157E6728D8C6}"/>
          </ac:grpSpMkLst>
        </pc:grpChg>
        <pc:grpChg chg="add mod">
          <ac:chgData name="Zackery Turman" userId="24adebcc9bd0bbb2" providerId="LiveId" clId="{BF2B1B5A-0BC0-44BE-A20F-02E8F41A8302}" dt="2021-03-26T10:48:39.330" v="2613" actId="207"/>
          <ac:grpSpMkLst>
            <pc:docMk/>
            <pc:sldMk cId="1797397281" sldId="260"/>
            <ac:grpSpMk id="14" creationId="{9E517C1C-6AB3-4237-A057-4935969F119B}"/>
          </ac:grpSpMkLst>
        </pc:grpChg>
        <pc:grpChg chg="add mod">
          <ac:chgData name="Zackery Turman" userId="24adebcc9bd0bbb2" providerId="LiveId" clId="{BF2B1B5A-0BC0-44BE-A20F-02E8F41A8302}" dt="2021-03-26T10:48:39.330" v="2613" actId="207"/>
          <ac:grpSpMkLst>
            <pc:docMk/>
            <pc:sldMk cId="1797397281" sldId="260"/>
            <ac:grpSpMk id="15" creationId="{ED011FEF-AD9C-420B-BD54-B91D07C7A74C}"/>
          </ac:grpSpMkLst>
        </pc:grpChg>
        <pc:grpChg chg="add mod">
          <ac:chgData name="Zackery Turman" userId="24adebcc9bd0bbb2" providerId="LiveId" clId="{BF2B1B5A-0BC0-44BE-A20F-02E8F41A8302}" dt="2021-03-26T10:48:39.330" v="2613" actId="207"/>
          <ac:grpSpMkLst>
            <pc:docMk/>
            <pc:sldMk cId="1797397281" sldId="260"/>
            <ac:grpSpMk id="16" creationId="{4D53AC78-DB0F-4080-BDF4-2E4109122944}"/>
          </ac:grpSpMkLst>
        </pc:grpChg>
        <pc:grpChg chg="add mod">
          <ac:chgData name="Zackery Turman" userId="24adebcc9bd0bbb2" providerId="LiveId" clId="{BF2B1B5A-0BC0-44BE-A20F-02E8F41A8302}" dt="2021-03-26T10:48:39.330" v="2613" actId="207"/>
          <ac:grpSpMkLst>
            <pc:docMk/>
            <pc:sldMk cId="1797397281" sldId="260"/>
            <ac:grpSpMk id="17" creationId="{6B5E7A2D-84DD-4D96-9FBC-DC7D4890EC22}"/>
          </ac:grpSpMkLst>
        </pc:grpChg>
        <pc:grpChg chg="add mod">
          <ac:chgData name="Zackery Turman" userId="24adebcc9bd0bbb2" providerId="LiveId" clId="{BF2B1B5A-0BC0-44BE-A20F-02E8F41A8302}" dt="2021-03-26T10:48:39.330" v="2613" actId="207"/>
          <ac:grpSpMkLst>
            <pc:docMk/>
            <pc:sldMk cId="1797397281" sldId="260"/>
            <ac:grpSpMk id="20" creationId="{A89BFC75-D6D2-402D-B218-C3CF14D06910}"/>
          </ac:grpSpMkLst>
        </pc:grpChg>
        <pc:grpChg chg="add del mod">
          <ac:chgData name="Zackery Turman" userId="24adebcc9bd0bbb2" providerId="LiveId" clId="{BF2B1B5A-0BC0-44BE-A20F-02E8F41A8302}" dt="2021-03-25T14:25:04.239" v="956"/>
          <ac:grpSpMkLst>
            <pc:docMk/>
            <pc:sldMk cId="1797397281" sldId="260"/>
            <ac:grpSpMk id="22" creationId="{10D64BA3-B55D-469F-985C-29D00E523CF1}"/>
          </ac:grpSpMkLst>
        </pc:grpChg>
        <pc:grpChg chg="add mod ord">
          <ac:chgData name="Zackery Turman" userId="24adebcc9bd0bbb2" providerId="LiveId" clId="{BF2B1B5A-0BC0-44BE-A20F-02E8F41A8302}" dt="2021-03-26T10:48:50.877" v="2614" actId="167"/>
          <ac:grpSpMkLst>
            <pc:docMk/>
            <pc:sldMk cId="1797397281" sldId="260"/>
            <ac:grpSpMk id="26" creationId="{8C65787E-6BF1-4D56-A542-66217D5FE39E}"/>
          </ac:grpSpMkLst>
        </pc:grpChg>
      </pc:sldChg>
      <pc:sldChg chg="addSp delSp modSp add mod modTransition">
        <pc:chgData name="Zackery Turman" userId="24adebcc9bd0bbb2" providerId="LiveId" clId="{BF2B1B5A-0BC0-44BE-A20F-02E8F41A8302}" dt="2021-03-26T10:48:25.142" v="2611" actId="207"/>
        <pc:sldMkLst>
          <pc:docMk/>
          <pc:sldMk cId="2620772831" sldId="261"/>
        </pc:sldMkLst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2" creationId="{E84EE468-EF87-4E75-A875-126391FB9921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3" creationId="{DE2025B6-D4A9-4785-BED4-93847C89631E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4" creationId="{D4457F59-13F0-48D7-84E9-D31CC44390B2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5" creationId="{D3699EC6-41EB-4D79-8365-DA3EB87C2CFB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6" creationId="{138FF2B2-64DA-491A-B02D-9F5941C2EA53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7" creationId="{A7C88F52-9302-4677-8DB8-3D27EC2105D8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8" creationId="{304E776F-35C7-4C54-BDB8-53814E4C0872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9" creationId="{095F1DAC-2414-4BA9-AFB6-28A93CAD2157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10" creationId="{66FDBA29-D5A8-4D0D-9C99-E3464462234E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12" creationId="{75586412-9331-4F4A-851D-3180D7C8DE3B}"/>
          </ac:spMkLst>
        </pc:spChg>
        <pc:spChg chg="add del mod">
          <ac:chgData name="Zackery Turman" userId="24adebcc9bd0bbb2" providerId="LiveId" clId="{BF2B1B5A-0BC0-44BE-A20F-02E8F41A8302}" dt="2021-03-25T09:57:44.243" v="522"/>
          <ac:spMkLst>
            <pc:docMk/>
            <pc:sldMk cId="2620772831" sldId="261"/>
            <ac:spMk id="13" creationId="{26B235B3-D4CD-4B37-A3BA-85B8D1C53AF8}"/>
          </ac:spMkLst>
        </pc:spChg>
        <pc:spChg chg="add mod">
          <ac:chgData name="Zackery Turman" userId="24adebcc9bd0bbb2" providerId="LiveId" clId="{BF2B1B5A-0BC0-44BE-A20F-02E8F41A8302}" dt="2021-03-26T10:48:25.142" v="2611" actId="207"/>
          <ac:spMkLst>
            <pc:docMk/>
            <pc:sldMk cId="2620772831" sldId="261"/>
            <ac:spMk id="16" creationId="{EB62D570-4C19-40D4-B268-74B569B9764F}"/>
          </ac:spMkLst>
        </pc:spChg>
        <pc:grpChg chg="add mod">
          <ac:chgData name="Zackery Turman" userId="24adebcc9bd0bbb2" providerId="LiveId" clId="{BF2B1B5A-0BC0-44BE-A20F-02E8F41A8302}" dt="2021-03-26T10:48:25.142" v="2611" actId="207"/>
          <ac:grpSpMkLst>
            <pc:docMk/>
            <pc:sldMk cId="2620772831" sldId="261"/>
            <ac:grpSpMk id="11" creationId="{10279E75-778A-4D1D-A9DE-43E2AC1FC8AE}"/>
          </ac:grpSpMkLst>
        </pc:grpChg>
        <pc:graphicFrameChg chg="add del mod modGraphic">
          <ac:chgData name="Zackery Turman" userId="24adebcc9bd0bbb2" providerId="LiveId" clId="{BF2B1B5A-0BC0-44BE-A20F-02E8F41A8302}" dt="2021-03-25T14:08:39.559" v="738" actId="478"/>
          <ac:graphicFrameMkLst>
            <pc:docMk/>
            <pc:sldMk cId="2620772831" sldId="261"/>
            <ac:graphicFrameMk id="15" creationId="{BC36BC54-BB15-4283-B74B-DB8645BE6D8D}"/>
          </ac:graphicFrameMkLst>
        </pc:graphicFrameChg>
      </pc:sldChg>
      <pc:sldChg chg="addSp delSp modSp add mod modTransition">
        <pc:chgData name="Zackery Turman" userId="24adebcc9bd0bbb2" providerId="LiveId" clId="{BF2B1B5A-0BC0-44BE-A20F-02E8F41A8302}" dt="2021-03-26T11:12:09.183" v="2713"/>
        <pc:sldMkLst>
          <pc:docMk/>
          <pc:sldMk cId="1071969824" sldId="262"/>
        </pc:sldMkLst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2" creationId="{DC2AE1AF-38B6-4D57-A631-210888AF769C}"/>
          </ac:spMkLst>
        </pc:spChg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3" creationId="{69D9A6E7-8820-4FFF-966C-DD9D848548BD}"/>
          </ac:spMkLst>
        </pc:spChg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4" creationId="{6BBE99F7-14B1-4C18-9F6C-8F7D3659C65D}"/>
          </ac:spMkLst>
        </pc:spChg>
        <pc:spChg chg="add del mod">
          <ac:chgData name="Zackery Turman" userId="24adebcc9bd0bbb2" providerId="LiveId" clId="{BF2B1B5A-0BC0-44BE-A20F-02E8F41A8302}" dt="2021-03-25T14:47:16.963" v="1305" actId="478"/>
          <ac:spMkLst>
            <pc:docMk/>
            <pc:sldMk cId="1071969824" sldId="262"/>
            <ac:spMk id="6" creationId="{C7AAFED7-2A1F-464E-A9AC-D70E0CCE1794}"/>
          </ac:spMkLst>
        </pc:spChg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7" creationId="{353F038B-F7DF-4F62-811C-8D1D1594E78C}"/>
          </ac:spMkLst>
        </pc:spChg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8" creationId="{42560AC2-80DD-42A7-8A39-9E4A057FA29D}"/>
          </ac:spMkLst>
        </pc:spChg>
        <pc:spChg chg="add del">
          <ac:chgData name="Zackery Turman" userId="24adebcc9bd0bbb2" providerId="LiveId" clId="{BF2B1B5A-0BC0-44BE-A20F-02E8F41A8302}" dt="2021-03-25T14:51:18.101" v="1384" actId="11529"/>
          <ac:spMkLst>
            <pc:docMk/>
            <pc:sldMk cId="1071969824" sldId="262"/>
            <ac:spMk id="9" creationId="{098D52D0-C88A-4CAE-A090-094E5F9EDCA5}"/>
          </ac:spMkLst>
        </pc:spChg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10" creationId="{6F3A1945-FE71-4476-9787-CC3D23540B31}"/>
          </ac:spMkLst>
        </pc:spChg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18" creationId="{81B5DD8F-EC17-4FAE-9805-25366AE849F4}"/>
          </ac:spMkLst>
        </pc:spChg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19" creationId="{4E37F0B4-532B-40C2-9510-4E8E82F5E557}"/>
          </ac:spMkLst>
        </pc:spChg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22" creationId="{E8E6A918-9D66-48E5-ADDC-F2EDF4E810C6}"/>
          </ac:spMkLst>
        </pc:spChg>
        <pc:spChg chg="add mod">
          <ac:chgData name="Zackery Turman" userId="24adebcc9bd0bbb2" providerId="LiveId" clId="{BF2B1B5A-0BC0-44BE-A20F-02E8F41A8302}" dt="2021-03-26T10:48:03.753" v="2598" actId="207"/>
          <ac:spMkLst>
            <pc:docMk/>
            <pc:sldMk cId="1071969824" sldId="262"/>
            <ac:spMk id="23" creationId="{B468C821-A77A-4823-92E3-E8374F16BF9F}"/>
          </ac:spMkLst>
        </pc:spChg>
        <pc:spChg chg="add mod">
          <ac:chgData name="Zackery Turman" userId="24adebcc9bd0bbb2" providerId="LiveId" clId="{BF2B1B5A-0BC0-44BE-A20F-02E8F41A8302}" dt="2021-03-26T11:12:09.183" v="2713"/>
          <ac:spMkLst>
            <pc:docMk/>
            <pc:sldMk cId="1071969824" sldId="262"/>
            <ac:spMk id="24" creationId="{DCEBB849-27FA-469C-88F1-570A7247F0B1}"/>
          </ac:spMkLst>
        </pc:spChg>
        <pc:grpChg chg="add mod">
          <ac:chgData name="Zackery Turman" userId="24adebcc9bd0bbb2" providerId="LiveId" clId="{BF2B1B5A-0BC0-44BE-A20F-02E8F41A8302}" dt="2021-03-26T10:48:03.753" v="2598" actId="207"/>
          <ac:grpSpMkLst>
            <pc:docMk/>
            <pc:sldMk cId="1071969824" sldId="262"/>
            <ac:grpSpMk id="5" creationId="{B3721074-E20F-4462-A26F-689A42292811}"/>
          </ac:grpSpMkLst>
        </pc:grpChg>
        <pc:grpChg chg="add mod">
          <ac:chgData name="Zackery Turman" userId="24adebcc9bd0bbb2" providerId="LiveId" clId="{BF2B1B5A-0BC0-44BE-A20F-02E8F41A8302}" dt="2021-03-26T10:48:03.753" v="2598" actId="207"/>
          <ac:grpSpMkLst>
            <pc:docMk/>
            <pc:sldMk cId="1071969824" sldId="262"/>
            <ac:grpSpMk id="12" creationId="{A3790640-948B-46C0-8178-AA6C8BA2A661}"/>
          </ac:grpSpMkLst>
        </pc:grpChg>
        <pc:grpChg chg="add mod">
          <ac:chgData name="Zackery Turman" userId="24adebcc9bd0bbb2" providerId="LiveId" clId="{BF2B1B5A-0BC0-44BE-A20F-02E8F41A8302}" dt="2021-03-26T10:48:03.753" v="2598" actId="207"/>
          <ac:grpSpMkLst>
            <pc:docMk/>
            <pc:sldMk cId="1071969824" sldId="262"/>
            <ac:grpSpMk id="13" creationId="{CE12415B-C9C6-4217-B854-25A3B9DD3F4B}"/>
          </ac:grpSpMkLst>
        </pc:grpChg>
        <pc:grpChg chg="add mod">
          <ac:chgData name="Zackery Turman" userId="24adebcc9bd0bbb2" providerId="LiveId" clId="{BF2B1B5A-0BC0-44BE-A20F-02E8F41A8302}" dt="2021-03-26T10:48:03.753" v="2598" actId="207"/>
          <ac:grpSpMkLst>
            <pc:docMk/>
            <pc:sldMk cId="1071969824" sldId="262"/>
            <ac:grpSpMk id="16" creationId="{30C8521D-CBDA-465E-8544-EBE4CD48FDCA}"/>
          </ac:grpSpMkLst>
        </pc:grpChg>
        <pc:grpChg chg="add mod">
          <ac:chgData name="Zackery Turman" userId="24adebcc9bd0bbb2" providerId="LiveId" clId="{BF2B1B5A-0BC0-44BE-A20F-02E8F41A8302}" dt="2021-03-26T10:48:03.753" v="2598" actId="207"/>
          <ac:grpSpMkLst>
            <pc:docMk/>
            <pc:sldMk cId="1071969824" sldId="262"/>
            <ac:grpSpMk id="20" creationId="{3CEFEB6A-8BAC-4013-95A9-6DC33257D40C}"/>
          </ac:grpSpMkLst>
        </pc:grpChg>
        <pc:grpChg chg="add mod">
          <ac:chgData name="Zackery Turman" userId="24adebcc9bd0bbb2" providerId="LiveId" clId="{BF2B1B5A-0BC0-44BE-A20F-02E8F41A8302}" dt="2021-03-26T10:48:03.753" v="2598" actId="207"/>
          <ac:grpSpMkLst>
            <pc:docMk/>
            <pc:sldMk cId="1071969824" sldId="262"/>
            <ac:grpSpMk id="21" creationId="{50E5A8C1-99E8-4BE1-9F85-FB75E70D8610}"/>
          </ac:grpSpMkLst>
        </pc:grpChg>
      </pc:sldChg>
      <pc:sldChg chg="addSp modSp add mod modTransition">
        <pc:chgData name="Zackery Turman" userId="24adebcc9bd0bbb2" providerId="LiveId" clId="{BF2B1B5A-0BC0-44BE-A20F-02E8F41A8302}" dt="2021-03-26T10:45:10.609" v="2479"/>
        <pc:sldMkLst>
          <pc:docMk/>
          <pc:sldMk cId="573428777" sldId="263"/>
        </pc:sldMkLst>
        <pc:spChg chg="add mod ord">
          <ac:chgData name="Zackery Turman" userId="24adebcc9bd0bbb2" providerId="LiveId" clId="{BF2B1B5A-0BC0-44BE-A20F-02E8F41A8302}" dt="2021-03-26T10:44:10.024" v="2476" actId="167"/>
          <ac:spMkLst>
            <pc:docMk/>
            <pc:sldMk cId="573428777" sldId="263"/>
            <ac:spMk id="2" creationId="{2D543277-6452-457F-B4B1-294A8DD58C72}"/>
          </ac:spMkLst>
        </pc:spChg>
        <pc:spChg chg="add mod">
          <ac:chgData name="Zackery Turman" userId="24adebcc9bd0bbb2" providerId="LiveId" clId="{BF2B1B5A-0BC0-44BE-A20F-02E8F41A8302}" dt="2021-03-26T10:42:14.303" v="2468" actId="207"/>
          <ac:spMkLst>
            <pc:docMk/>
            <pc:sldMk cId="573428777" sldId="263"/>
            <ac:spMk id="3" creationId="{6B5AC6A4-5509-4D5A-B522-CCC6B898874B}"/>
          </ac:spMkLst>
        </pc:spChg>
        <pc:spChg chg="add mod">
          <ac:chgData name="Zackery Turman" userId="24adebcc9bd0bbb2" providerId="LiveId" clId="{BF2B1B5A-0BC0-44BE-A20F-02E8F41A8302}" dt="2021-03-26T10:42:14.303" v="2468" actId="207"/>
          <ac:spMkLst>
            <pc:docMk/>
            <pc:sldMk cId="573428777" sldId="263"/>
            <ac:spMk id="4" creationId="{A632EDC7-EA14-42F7-B437-63F15C88CF7A}"/>
          </ac:spMkLst>
        </pc:spChg>
        <pc:spChg chg="add mod ord">
          <ac:chgData name="Zackery Turman" userId="24adebcc9bd0bbb2" providerId="LiveId" clId="{BF2B1B5A-0BC0-44BE-A20F-02E8F41A8302}" dt="2021-03-26T10:43:47.415" v="2474" actId="167"/>
          <ac:spMkLst>
            <pc:docMk/>
            <pc:sldMk cId="573428777" sldId="263"/>
            <ac:spMk id="5" creationId="{6FA023F6-D156-4FEA-8D34-2E24BAA4D969}"/>
          </ac:spMkLst>
        </pc:spChg>
        <pc:spChg chg="add mod">
          <ac:chgData name="Zackery Turman" userId="24adebcc9bd0bbb2" providerId="LiveId" clId="{BF2B1B5A-0BC0-44BE-A20F-02E8F41A8302}" dt="2021-03-26T10:42:14.303" v="2468" actId="207"/>
          <ac:spMkLst>
            <pc:docMk/>
            <pc:sldMk cId="573428777" sldId="263"/>
            <ac:spMk id="6" creationId="{5E4A39DC-AB98-4D0A-A02A-41807D01261B}"/>
          </ac:spMkLst>
        </pc:spChg>
        <pc:spChg chg="add mod">
          <ac:chgData name="Zackery Turman" userId="24adebcc9bd0bbb2" providerId="LiveId" clId="{BF2B1B5A-0BC0-44BE-A20F-02E8F41A8302}" dt="2021-03-26T10:42:14.303" v="2468" actId="207"/>
          <ac:spMkLst>
            <pc:docMk/>
            <pc:sldMk cId="573428777" sldId="263"/>
            <ac:spMk id="7" creationId="{43186600-F93B-49BE-974C-7DA567FF2A26}"/>
          </ac:spMkLst>
        </pc:spChg>
        <pc:spChg chg="add mod">
          <ac:chgData name="Zackery Turman" userId="24adebcc9bd0bbb2" providerId="LiveId" clId="{BF2B1B5A-0BC0-44BE-A20F-02E8F41A8302}" dt="2021-03-26T10:45:10.609" v="2479"/>
          <ac:spMkLst>
            <pc:docMk/>
            <pc:sldMk cId="573428777" sldId="263"/>
            <ac:spMk id="9" creationId="{C77C0F65-5523-42C6-83AB-C1F32AEEC8FF}"/>
          </ac:spMkLst>
        </pc:spChg>
        <pc:spChg chg="add mod">
          <ac:chgData name="Zackery Turman" userId="24adebcc9bd0bbb2" providerId="LiveId" clId="{BF2B1B5A-0BC0-44BE-A20F-02E8F41A8302}" dt="2021-03-26T10:44:36.928" v="2477"/>
          <ac:spMkLst>
            <pc:docMk/>
            <pc:sldMk cId="573428777" sldId="263"/>
            <ac:spMk id="10" creationId="{B8AF5EF4-F7E7-429D-B782-358F12A027FC}"/>
          </ac:spMkLst>
        </pc:spChg>
        <pc:spChg chg="add mod">
          <ac:chgData name="Zackery Turman" userId="24adebcc9bd0bbb2" providerId="LiveId" clId="{BF2B1B5A-0BC0-44BE-A20F-02E8F41A8302}" dt="2021-03-26T10:42:14.303" v="2468" actId="207"/>
          <ac:spMkLst>
            <pc:docMk/>
            <pc:sldMk cId="573428777" sldId="263"/>
            <ac:spMk id="11" creationId="{6DD6E94D-9ED5-472C-B7AF-DD9C425036E6}"/>
          </ac:spMkLst>
        </pc:spChg>
        <pc:spChg chg="add mod">
          <ac:chgData name="Zackery Turman" userId="24adebcc9bd0bbb2" providerId="LiveId" clId="{BF2B1B5A-0BC0-44BE-A20F-02E8F41A8302}" dt="2021-03-26T10:42:14.303" v="2468" actId="207"/>
          <ac:spMkLst>
            <pc:docMk/>
            <pc:sldMk cId="573428777" sldId="263"/>
            <ac:spMk id="14" creationId="{BE2BB2D8-D6F7-45C1-8FE8-A3F2742BCD28}"/>
          </ac:spMkLst>
        </pc:spChg>
        <pc:grpChg chg="add mod ord">
          <ac:chgData name="Zackery Turman" userId="24adebcc9bd0bbb2" providerId="LiveId" clId="{BF2B1B5A-0BC0-44BE-A20F-02E8F41A8302}" dt="2021-03-26T10:43:57.847" v="2475" actId="167"/>
          <ac:grpSpMkLst>
            <pc:docMk/>
            <pc:sldMk cId="573428777" sldId="263"/>
            <ac:grpSpMk id="8" creationId="{E59ACE2E-4C3D-49F2-A2F5-86E7EDD4F6BE}"/>
          </ac:grpSpMkLst>
        </pc:grpChg>
        <pc:grpChg chg="add mod">
          <ac:chgData name="Zackery Turman" userId="24adebcc9bd0bbb2" providerId="LiveId" clId="{BF2B1B5A-0BC0-44BE-A20F-02E8F41A8302}" dt="2021-03-26T10:42:14.303" v="2468" actId="207"/>
          <ac:grpSpMkLst>
            <pc:docMk/>
            <pc:sldMk cId="573428777" sldId="263"/>
            <ac:grpSpMk id="12" creationId="{2BAF21FF-486A-4313-A5AC-4E0C42B692DE}"/>
          </ac:grpSpMkLst>
        </pc:grpChg>
        <pc:grpChg chg="add mod">
          <ac:chgData name="Zackery Turman" userId="24adebcc9bd0bbb2" providerId="LiveId" clId="{BF2B1B5A-0BC0-44BE-A20F-02E8F41A8302}" dt="2021-03-26T10:42:14.303" v="2468" actId="207"/>
          <ac:grpSpMkLst>
            <pc:docMk/>
            <pc:sldMk cId="573428777" sldId="263"/>
            <ac:grpSpMk id="13" creationId="{ECAAB449-1A39-4698-9ADF-56013917970C}"/>
          </ac:grpSpMkLst>
        </pc:grpChg>
      </pc:sldChg>
      <pc:sldChg chg="add del">
        <pc:chgData name="Zackery Turman" userId="24adebcc9bd0bbb2" providerId="LiveId" clId="{BF2B1B5A-0BC0-44BE-A20F-02E8F41A8302}" dt="2021-03-25T09:56:54.667" v="514" actId="47"/>
        <pc:sldMkLst>
          <pc:docMk/>
          <pc:sldMk cId="96229686" sldId="264"/>
        </pc:sldMkLst>
      </pc:sldChg>
      <pc:sldChg chg="addSp delSp modSp add mod modTransition">
        <pc:chgData name="Zackery Turman" userId="24adebcc9bd0bbb2" providerId="LiveId" clId="{BF2B1B5A-0BC0-44BE-A20F-02E8F41A8302}" dt="2021-03-26T10:48:18.229" v="2610" actId="20577"/>
        <pc:sldMkLst>
          <pc:docMk/>
          <pc:sldMk cId="2992130264" sldId="264"/>
        </pc:sldMkLst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2" creationId="{E84EE468-EF87-4E75-A875-126391FB9921}"/>
          </ac:spMkLst>
        </pc:spChg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3" creationId="{DE2025B6-D4A9-4785-BED4-93847C89631E}"/>
          </ac:spMkLst>
        </pc:spChg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4" creationId="{D4457F59-13F0-48D7-84E9-D31CC44390B2}"/>
          </ac:spMkLst>
        </pc:spChg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5" creationId="{D3699EC6-41EB-4D79-8365-DA3EB87C2CFB}"/>
          </ac:spMkLst>
        </pc:spChg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6" creationId="{138FF2B2-64DA-491A-B02D-9F5941C2EA53}"/>
          </ac:spMkLst>
        </pc:spChg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7" creationId="{A7C88F52-9302-4677-8DB8-3D27EC2105D8}"/>
          </ac:spMkLst>
        </pc:spChg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8" creationId="{304E776F-35C7-4C54-BDB8-53814E4C0872}"/>
          </ac:spMkLst>
        </pc:spChg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9" creationId="{095F1DAC-2414-4BA9-AFB6-28A93CAD2157}"/>
          </ac:spMkLst>
        </pc:spChg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10" creationId="{66FDBA29-D5A8-4D0D-9C99-E3464462234E}"/>
          </ac:spMkLst>
        </pc:spChg>
        <pc:spChg chg="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12" creationId="{75586412-9331-4F4A-851D-3180D7C8DE3B}"/>
          </ac:spMkLst>
        </pc:spChg>
        <pc:spChg chg="add 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13" creationId="{213278F2-A979-47D3-A02E-820B13CE96F2}"/>
          </ac:spMkLst>
        </pc:spChg>
        <pc:spChg chg="add 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14" creationId="{17588C52-21B7-467F-9A69-5FAEAA75E4AE}"/>
          </ac:spMkLst>
        </pc:spChg>
        <pc:spChg chg="add mod">
          <ac:chgData name="Zackery Turman" userId="24adebcc9bd0bbb2" providerId="LiveId" clId="{BF2B1B5A-0BC0-44BE-A20F-02E8F41A8302}" dt="2021-03-26T10:48:18.229" v="2610" actId="20577"/>
          <ac:spMkLst>
            <pc:docMk/>
            <pc:sldMk cId="2992130264" sldId="264"/>
            <ac:spMk id="15" creationId="{1A62F9DA-CACA-4894-B4CF-55F9AABE72E4}"/>
          </ac:spMkLst>
        </pc:spChg>
        <pc:spChg chg="add del">
          <ac:chgData name="Zackery Turman" userId="24adebcc9bd0bbb2" providerId="LiveId" clId="{BF2B1B5A-0BC0-44BE-A20F-02E8F41A8302}" dt="2021-03-25T09:59:56.393" v="569" actId="478"/>
          <ac:spMkLst>
            <pc:docMk/>
            <pc:sldMk cId="2992130264" sldId="264"/>
            <ac:spMk id="16" creationId="{FF0A9EC3-B92E-44DD-A8B2-78591C35B45B}"/>
          </ac:spMkLst>
        </pc:spChg>
        <pc:spChg chg="add mod">
          <ac:chgData name="Zackery Turman" userId="24adebcc9bd0bbb2" providerId="LiveId" clId="{BF2B1B5A-0BC0-44BE-A20F-02E8F41A8302}" dt="2021-03-26T10:48:11.217" v="2599" actId="207"/>
          <ac:spMkLst>
            <pc:docMk/>
            <pc:sldMk cId="2992130264" sldId="264"/>
            <ac:spMk id="17" creationId="{0B29B32C-A96A-4058-985B-0FD2E3B46986}"/>
          </ac:spMkLst>
        </pc:spChg>
        <pc:grpChg chg="mod">
          <ac:chgData name="Zackery Turman" userId="24adebcc9bd0bbb2" providerId="LiveId" clId="{BF2B1B5A-0BC0-44BE-A20F-02E8F41A8302}" dt="2021-03-26T10:48:11.217" v="2599" actId="207"/>
          <ac:grpSpMkLst>
            <pc:docMk/>
            <pc:sldMk cId="2992130264" sldId="264"/>
            <ac:grpSpMk id="11" creationId="{10279E75-778A-4D1D-A9DE-43E2AC1FC8AE}"/>
          </ac:grpSpMkLst>
        </pc:grpChg>
        <pc:grpChg chg="add mod">
          <ac:chgData name="Zackery Turman" userId="24adebcc9bd0bbb2" providerId="LiveId" clId="{BF2B1B5A-0BC0-44BE-A20F-02E8F41A8302}" dt="2021-03-25T14:58:58.263" v="1617" actId="164"/>
          <ac:grpSpMkLst>
            <pc:docMk/>
            <pc:sldMk cId="2992130264" sldId="264"/>
            <ac:grpSpMk id="18" creationId="{2DF07FAE-7D83-475B-BD62-7473A0751F6B}"/>
          </ac:grpSpMkLst>
        </pc:grpChg>
        <pc:grpChg chg="add mod">
          <ac:chgData name="Zackery Turman" userId="24adebcc9bd0bbb2" providerId="LiveId" clId="{BF2B1B5A-0BC0-44BE-A20F-02E8F41A8302}" dt="2021-03-26T10:48:11.217" v="2599" actId="207"/>
          <ac:grpSpMkLst>
            <pc:docMk/>
            <pc:sldMk cId="2992130264" sldId="264"/>
            <ac:grpSpMk id="19" creationId="{191CD872-E625-4B0E-828B-9376656C891F}"/>
          </ac:grpSpMkLst>
        </pc:grpChg>
        <pc:grpChg chg="add mod">
          <ac:chgData name="Zackery Turman" userId="24adebcc9bd0bbb2" providerId="LiveId" clId="{BF2B1B5A-0BC0-44BE-A20F-02E8F41A8302}" dt="2021-03-26T10:48:11.217" v="2599" actId="207"/>
          <ac:grpSpMkLst>
            <pc:docMk/>
            <pc:sldMk cId="2992130264" sldId="264"/>
            <ac:grpSpMk id="20" creationId="{28EF7484-843B-4F8E-BC6D-AD7841195979}"/>
          </ac:grpSpMkLst>
        </pc:grpChg>
      </pc:sldChg>
      <pc:sldChg chg="addSp delSp modSp new mod modTransition modClrScheme chgLayout">
        <pc:chgData name="Zackery Turman" userId="24adebcc9bd0bbb2" providerId="LiveId" clId="{BF2B1B5A-0BC0-44BE-A20F-02E8F41A8302}" dt="2021-03-26T10:48:33.165" v="2612" actId="207"/>
        <pc:sldMkLst>
          <pc:docMk/>
          <pc:sldMk cId="3601077932" sldId="265"/>
        </pc:sldMkLst>
        <pc:spChg chg="del">
          <ac:chgData name="Zackery Turman" userId="24adebcc9bd0bbb2" providerId="LiveId" clId="{BF2B1B5A-0BC0-44BE-A20F-02E8F41A8302}" dt="2021-03-25T14:12:38.170" v="826" actId="700"/>
          <ac:spMkLst>
            <pc:docMk/>
            <pc:sldMk cId="3601077932" sldId="265"/>
            <ac:spMk id="2" creationId="{CC8CF297-D83D-460E-9345-47CBBB95B2C0}"/>
          </ac:spMkLst>
        </pc:spChg>
        <pc:spChg chg="del">
          <ac:chgData name="Zackery Turman" userId="24adebcc9bd0bbb2" providerId="LiveId" clId="{BF2B1B5A-0BC0-44BE-A20F-02E8F41A8302}" dt="2021-03-25T14:12:38.170" v="826" actId="700"/>
          <ac:spMkLst>
            <pc:docMk/>
            <pc:sldMk cId="3601077932" sldId="265"/>
            <ac:spMk id="3" creationId="{3BFA9AE7-4293-4087-9FB7-D3D1E8D2FB15}"/>
          </ac:spMkLst>
        </pc:spChg>
        <pc:spChg chg="add 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4" creationId="{A0803DB0-5549-404B-A20B-31C0FD86C636}"/>
          </ac:spMkLst>
        </pc:spChg>
        <pc:spChg chg="add 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5" creationId="{C4B232E1-5DBD-448A-AE73-182700480030}"/>
          </ac:spMkLst>
        </pc:spChg>
        <pc:spChg chg="add 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6" creationId="{723F79A0-ECA7-4A95-84F9-C87DEF1B6778}"/>
          </ac:spMkLst>
        </pc:spChg>
        <pc:spChg chg="add 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7" creationId="{97EBFF2B-2E67-44C1-8750-420B15A1AAF0}"/>
          </ac:spMkLst>
        </pc:spChg>
        <pc:spChg chg="mod">
          <ac:chgData name="Zackery Turman" userId="24adebcc9bd0bbb2" providerId="LiveId" clId="{BF2B1B5A-0BC0-44BE-A20F-02E8F41A8302}" dt="2021-03-25T14:24:11.124" v="928"/>
          <ac:spMkLst>
            <pc:docMk/>
            <pc:sldMk cId="3601077932" sldId="265"/>
            <ac:spMk id="10" creationId="{98E360E2-71F2-4903-AF38-CC65D24A0A34}"/>
          </ac:spMkLst>
        </pc:spChg>
        <pc:spChg chg="mod">
          <ac:chgData name="Zackery Turman" userId="24adebcc9bd0bbb2" providerId="LiveId" clId="{BF2B1B5A-0BC0-44BE-A20F-02E8F41A8302}" dt="2021-03-25T14:24:11.124" v="928"/>
          <ac:spMkLst>
            <pc:docMk/>
            <pc:sldMk cId="3601077932" sldId="265"/>
            <ac:spMk id="11" creationId="{A3124697-620C-4CBF-A361-3D6A0082C058}"/>
          </ac:spMkLst>
        </pc:spChg>
        <pc:spChg chg="mod">
          <ac:chgData name="Zackery Turman" userId="24adebcc9bd0bbb2" providerId="LiveId" clId="{BF2B1B5A-0BC0-44BE-A20F-02E8F41A8302}" dt="2021-03-25T14:24:18.521" v="930"/>
          <ac:spMkLst>
            <pc:docMk/>
            <pc:sldMk cId="3601077932" sldId="265"/>
            <ac:spMk id="13" creationId="{65DE8E45-8836-4270-AF96-FF0412E0C8CC}"/>
          </ac:spMkLst>
        </pc:spChg>
        <pc:spChg chg="mod">
          <ac:chgData name="Zackery Turman" userId="24adebcc9bd0bbb2" providerId="LiveId" clId="{BF2B1B5A-0BC0-44BE-A20F-02E8F41A8302}" dt="2021-03-25T14:24:18.521" v="930"/>
          <ac:spMkLst>
            <pc:docMk/>
            <pc:sldMk cId="3601077932" sldId="265"/>
            <ac:spMk id="14" creationId="{846F8498-4094-44FA-815F-E2A88A89E2B5}"/>
          </ac:spMkLst>
        </pc:spChg>
        <pc:spChg chg="mod">
          <ac:chgData name="Zackery Turman" userId="24adebcc9bd0bbb2" providerId="LiveId" clId="{BF2B1B5A-0BC0-44BE-A20F-02E8F41A8302}" dt="2021-03-25T14:24:23.450" v="932"/>
          <ac:spMkLst>
            <pc:docMk/>
            <pc:sldMk cId="3601077932" sldId="265"/>
            <ac:spMk id="16" creationId="{58D4B289-87F5-4324-9FE4-70D03930D5F0}"/>
          </ac:spMkLst>
        </pc:spChg>
        <pc:spChg chg="mod">
          <ac:chgData name="Zackery Turman" userId="24adebcc9bd0bbb2" providerId="LiveId" clId="{BF2B1B5A-0BC0-44BE-A20F-02E8F41A8302}" dt="2021-03-25T14:24:23.450" v="932"/>
          <ac:spMkLst>
            <pc:docMk/>
            <pc:sldMk cId="3601077932" sldId="265"/>
            <ac:spMk id="17" creationId="{39B7C263-5341-4042-9CA5-A96C64D9DE76}"/>
          </ac:spMkLst>
        </pc:spChg>
        <pc:spChg chg="add 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18" creationId="{F253121B-7A68-4F9F-807B-CDB5C5CE60DF}"/>
          </ac:spMkLst>
        </pc:spChg>
        <pc:spChg chg="mod">
          <ac:chgData name="Zackery Turman" userId="24adebcc9bd0bbb2" providerId="LiveId" clId="{BF2B1B5A-0BC0-44BE-A20F-02E8F41A8302}" dt="2021-03-25T14:28:12.263" v="1042" actId="20577"/>
          <ac:spMkLst>
            <pc:docMk/>
            <pc:sldMk cId="3601077932" sldId="265"/>
            <ac:spMk id="22" creationId="{6E45D457-8620-4D51-BF1B-B02DCD634E14}"/>
          </ac:spMkLst>
        </pc:spChg>
        <pc:spChg chg="mod">
          <ac:chgData name="Zackery Turman" userId="24adebcc9bd0bbb2" providerId="LiveId" clId="{BF2B1B5A-0BC0-44BE-A20F-02E8F41A8302}" dt="2021-03-25T14:28:19.419" v="1048" actId="20577"/>
          <ac:spMkLst>
            <pc:docMk/>
            <pc:sldMk cId="3601077932" sldId="265"/>
            <ac:spMk id="23" creationId="{3CE3A857-2AAC-41FD-848D-ABF1266A8A37}"/>
          </ac:spMkLst>
        </pc:spChg>
        <pc:spChg chg="mod">
          <ac:chgData name="Zackery Turman" userId="24adebcc9bd0bbb2" providerId="LiveId" clId="{BF2B1B5A-0BC0-44BE-A20F-02E8F41A8302}" dt="2021-03-25T14:28:07.666" v="1037" actId="20577"/>
          <ac:spMkLst>
            <pc:docMk/>
            <pc:sldMk cId="3601077932" sldId="265"/>
            <ac:spMk id="24" creationId="{513CF7B3-CB6C-4D1E-954E-B8760C116FCB}"/>
          </ac:spMkLst>
        </pc:spChg>
        <pc:spChg chg="mod">
          <ac:chgData name="Zackery Turman" userId="24adebcc9bd0bbb2" providerId="LiveId" clId="{BF2B1B5A-0BC0-44BE-A20F-02E8F41A8302}" dt="2021-03-25T14:28:33.987" v="1058" actId="20577"/>
          <ac:spMkLst>
            <pc:docMk/>
            <pc:sldMk cId="3601077932" sldId="265"/>
            <ac:spMk id="27" creationId="{C0BFD4A5-12AD-4088-876A-08385FCECDBB}"/>
          </ac:spMkLst>
        </pc:spChg>
        <pc:spChg chg="mod">
          <ac:chgData name="Zackery Turman" userId="24adebcc9bd0bbb2" providerId="LiveId" clId="{BF2B1B5A-0BC0-44BE-A20F-02E8F41A8302}" dt="2021-03-25T14:28:22.649" v="1049"/>
          <ac:spMkLst>
            <pc:docMk/>
            <pc:sldMk cId="3601077932" sldId="265"/>
            <ac:spMk id="28" creationId="{49FA0264-A937-4E87-87B6-701C81398681}"/>
          </ac:spMkLst>
        </pc:spChg>
        <pc:spChg chg="mod">
          <ac:chgData name="Zackery Turman" userId="24adebcc9bd0bbb2" providerId="LiveId" clId="{BF2B1B5A-0BC0-44BE-A20F-02E8F41A8302}" dt="2021-03-25T14:28:22.649" v="1049"/>
          <ac:spMkLst>
            <pc:docMk/>
            <pc:sldMk cId="3601077932" sldId="265"/>
            <ac:spMk id="29" creationId="{B0FC4BD7-0460-4BB9-9DE3-0A29E3FE1691}"/>
          </ac:spMkLst>
        </pc:spChg>
        <pc:spChg chg="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32" creationId="{BA9FB049-E994-4097-99B9-08E165D16BA1}"/>
          </ac:spMkLst>
        </pc:spChg>
        <pc:spChg chg="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33" creationId="{17BC5387-12B0-4038-9EAD-DA1A662260AD}"/>
          </ac:spMkLst>
        </pc:spChg>
        <pc:spChg chg="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34" creationId="{0895E262-A8A6-4337-A6EB-876FE9F2BA9C}"/>
          </ac:spMkLst>
        </pc:spChg>
        <pc:spChg chg="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37" creationId="{4E95D93A-B913-4901-819F-9DBB1DEFBD7E}"/>
          </ac:spMkLst>
        </pc:spChg>
        <pc:spChg chg="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38" creationId="{2292DFC3-C183-4966-AE82-E72D817E24D5}"/>
          </ac:spMkLst>
        </pc:spChg>
        <pc:spChg chg="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39" creationId="{3803B81A-D7F2-4210-95BD-CAEE02589FAE}"/>
          </ac:spMkLst>
        </pc:spChg>
        <pc:spChg chg="del mod topLvl">
          <ac:chgData name="Zackery Turman" userId="24adebcc9bd0bbb2" providerId="LiveId" clId="{BF2B1B5A-0BC0-44BE-A20F-02E8F41A8302}" dt="2021-03-25T14:32:50.716" v="1161" actId="478"/>
          <ac:spMkLst>
            <pc:docMk/>
            <pc:sldMk cId="3601077932" sldId="265"/>
            <ac:spMk id="42" creationId="{41860D25-CE4F-4B5D-BF17-954B8ACE87C4}"/>
          </ac:spMkLst>
        </pc:spChg>
        <pc:spChg chg="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43" creationId="{108B0D43-2C4A-4B34-86A6-DE7806E035DA}"/>
          </ac:spMkLst>
        </pc:spChg>
        <pc:spChg chg="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44" creationId="{904CD2DC-7988-439B-B141-1349D1007847}"/>
          </ac:spMkLst>
        </pc:spChg>
        <pc:spChg chg="add 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45" creationId="{9D6F8863-2124-4CC3-86C0-FB534BA4C9D0}"/>
          </ac:spMkLst>
        </pc:spChg>
        <pc:spChg chg="add del mod">
          <ac:chgData name="Zackery Turman" userId="24adebcc9bd0bbb2" providerId="LiveId" clId="{BF2B1B5A-0BC0-44BE-A20F-02E8F41A8302}" dt="2021-03-25T14:35:33.916" v="1258" actId="478"/>
          <ac:spMkLst>
            <pc:docMk/>
            <pc:sldMk cId="3601077932" sldId="265"/>
            <ac:spMk id="48" creationId="{849603EA-7017-47C6-B1D4-BEC281A69894}"/>
          </ac:spMkLst>
        </pc:spChg>
        <pc:spChg chg="add mod">
          <ac:chgData name="Zackery Turman" userId="24adebcc9bd0bbb2" providerId="LiveId" clId="{BF2B1B5A-0BC0-44BE-A20F-02E8F41A8302}" dt="2021-03-26T10:48:33.165" v="2612" actId="207"/>
          <ac:spMkLst>
            <pc:docMk/>
            <pc:sldMk cId="3601077932" sldId="265"/>
            <ac:spMk id="49" creationId="{DACB0369-4C2C-4646-A924-FB8229186CBE}"/>
          </ac:spMkLst>
        </pc:spChg>
        <pc:grpChg chg="add mod">
          <ac:chgData name="Zackery Turman" userId="24adebcc9bd0bbb2" providerId="LiveId" clId="{BF2B1B5A-0BC0-44BE-A20F-02E8F41A8302}" dt="2021-03-26T10:48:33.165" v="2612" actId="207"/>
          <ac:grpSpMkLst>
            <pc:docMk/>
            <pc:sldMk cId="3601077932" sldId="265"/>
            <ac:grpSpMk id="8" creationId="{75105FC1-D538-498C-8125-54EAF57314E6}"/>
          </ac:grpSpMkLst>
        </pc:grpChg>
        <pc:grpChg chg="add del mod">
          <ac:chgData name="Zackery Turman" userId="24adebcc9bd0bbb2" providerId="LiveId" clId="{BF2B1B5A-0BC0-44BE-A20F-02E8F41A8302}" dt="2021-03-25T14:24:55.155" v="954" actId="478"/>
          <ac:grpSpMkLst>
            <pc:docMk/>
            <pc:sldMk cId="3601077932" sldId="265"/>
            <ac:grpSpMk id="9" creationId="{77E9D419-4FC2-4D96-8770-5F761B283414}"/>
          </ac:grpSpMkLst>
        </pc:grpChg>
        <pc:grpChg chg="add del mod">
          <ac:chgData name="Zackery Turman" userId="24adebcc9bd0bbb2" providerId="LiveId" clId="{BF2B1B5A-0BC0-44BE-A20F-02E8F41A8302}" dt="2021-03-25T14:27:56.281" v="1029" actId="478"/>
          <ac:grpSpMkLst>
            <pc:docMk/>
            <pc:sldMk cId="3601077932" sldId="265"/>
            <ac:grpSpMk id="12" creationId="{D7AC78D7-8817-4A17-B0D7-C28107E92578}"/>
          </ac:grpSpMkLst>
        </pc:grpChg>
        <pc:grpChg chg="add del mod">
          <ac:chgData name="Zackery Turman" userId="24adebcc9bd0bbb2" providerId="LiveId" clId="{BF2B1B5A-0BC0-44BE-A20F-02E8F41A8302}" dt="2021-03-25T14:27:57.570" v="1030" actId="478"/>
          <ac:grpSpMkLst>
            <pc:docMk/>
            <pc:sldMk cId="3601077932" sldId="265"/>
            <ac:grpSpMk id="15" creationId="{09C9C7C0-CFF9-4F93-93A0-5A323E26DB13}"/>
          </ac:grpSpMkLst>
        </pc:grpChg>
        <pc:grpChg chg="add mod">
          <ac:chgData name="Zackery Turman" userId="24adebcc9bd0bbb2" providerId="LiveId" clId="{BF2B1B5A-0BC0-44BE-A20F-02E8F41A8302}" dt="2021-03-26T10:48:33.165" v="2612" actId="207"/>
          <ac:grpSpMkLst>
            <pc:docMk/>
            <pc:sldMk cId="3601077932" sldId="265"/>
            <ac:grpSpMk id="19" creationId="{F155B57E-077C-4313-9F61-4958305F5FA5}"/>
          </ac:grpSpMkLst>
        </pc:grpChg>
        <pc:grpChg chg="add del mod">
          <ac:chgData name="Zackery Turman" userId="24adebcc9bd0bbb2" providerId="LiveId" clId="{BF2B1B5A-0BC0-44BE-A20F-02E8F41A8302}" dt="2021-03-25T14:30:37.616" v="1072" actId="478"/>
          <ac:grpSpMkLst>
            <pc:docMk/>
            <pc:sldMk cId="3601077932" sldId="265"/>
            <ac:grpSpMk id="20" creationId="{3D48D7E3-1FC1-4B93-8FA5-49C46298C3EF}"/>
          </ac:grpSpMkLst>
        </pc:grpChg>
        <pc:grpChg chg="mod">
          <ac:chgData name="Zackery Turman" userId="24adebcc9bd0bbb2" providerId="LiveId" clId="{BF2B1B5A-0BC0-44BE-A20F-02E8F41A8302}" dt="2021-03-25T14:27:58.343" v="1031"/>
          <ac:grpSpMkLst>
            <pc:docMk/>
            <pc:sldMk cId="3601077932" sldId="265"/>
            <ac:grpSpMk id="21" creationId="{B3230677-87FE-458D-AF00-3B76DB847A7B}"/>
          </ac:grpSpMkLst>
        </pc:grpChg>
        <pc:grpChg chg="add del mod">
          <ac:chgData name="Zackery Turman" userId="24adebcc9bd0bbb2" providerId="LiveId" clId="{BF2B1B5A-0BC0-44BE-A20F-02E8F41A8302}" dt="2021-03-25T14:30:38.527" v="1073" actId="478"/>
          <ac:grpSpMkLst>
            <pc:docMk/>
            <pc:sldMk cId="3601077932" sldId="265"/>
            <ac:grpSpMk id="25" creationId="{F2E540CD-5462-4ED9-AF47-DE83EA5922D0}"/>
          </ac:grpSpMkLst>
        </pc:grpChg>
        <pc:grpChg chg="mod">
          <ac:chgData name="Zackery Turman" userId="24adebcc9bd0bbb2" providerId="LiveId" clId="{BF2B1B5A-0BC0-44BE-A20F-02E8F41A8302}" dt="2021-03-25T14:28:22.649" v="1049"/>
          <ac:grpSpMkLst>
            <pc:docMk/>
            <pc:sldMk cId="3601077932" sldId="265"/>
            <ac:grpSpMk id="26" creationId="{280C4078-F730-481B-AA3F-6AF6455BE871}"/>
          </ac:grpSpMkLst>
        </pc:grpChg>
        <pc:grpChg chg="add mod">
          <ac:chgData name="Zackery Turman" userId="24adebcc9bd0bbb2" providerId="LiveId" clId="{BF2B1B5A-0BC0-44BE-A20F-02E8F41A8302}" dt="2021-03-26T10:48:33.165" v="2612" actId="207"/>
          <ac:grpSpMkLst>
            <pc:docMk/>
            <pc:sldMk cId="3601077932" sldId="265"/>
            <ac:grpSpMk id="30" creationId="{3A06EBAB-300A-4040-981B-A5D7C0C94ABF}"/>
          </ac:grpSpMkLst>
        </pc:grpChg>
        <pc:grpChg chg="mod">
          <ac:chgData name="Zackery Turman" userId="24adebcc9bd0bbb2" providerId="LiveId" clId="{BF2B1B5A-0BC0-44BE-A20F-02E8F41A8302}" dt="2021-03-26T10:48:33.165" v="2612" actId="207"/>
          <ac:grpSpMkLst>
            <pc:docMk/>
            <pc:sldMk cId="3601077932" sldId="265"/>
            <ac:grpSpMk id="31" creationId="{40CB3E0B-B393-4506-8156-DD4EB20AD72F}"/>
          </ac:grpSpMkLst>
        </pc:grpChg>
        <pc:grpChg chg="add mod">
          <ac:chgData name="Zackery Turman" userId="24adebcc9bd0bbb2" providerId="LiveId" clId="{BF2B1B5A-0BC0-44BE-A20F-02E8F41A8302}" dt="2021-03-26T10:48:33.165" v="2612" actId="207"/>
          <ac:grpSpMkLst>
            <pc:docMk/>
            <pc:sldMk cId="3601077932" sldId="265"/>
            <ac:grpSpMk id="35" creationId="{EF1B9811-58E9-4CC9-8032-E44508D60572}"/>
          </ac:grpSpMkLst>
        </pc:grpChg>
        <pc:grpChg chg="mod">
          <ac:chgData name="Zackery Turman" userId="24adebcc9bd0bbb2" providerId="LiveId" clId="{BF2B1B5A-0BC0-44BE-A20F-02E8F41A8302}" dt="2021-03-26T10:48:33.165" v="2612" actId="207"/>
          <ac:grpSpMkLst>
            <pc:docMk/>
            <pc:sldMk cId="3601077932" sldId="265"/>
            <ac:grpSpMk id="36" creationId="{C87D91E6-239B-480F-AA89-78CBFE5ED1C9}"/>
          </ac:grpSpMkLst>
        </pc:grpChg>
        <pc:grpChg chg="add del mod">
          <ac:chgData name="Zackery Turman" userId="24adebcc9bd0bbb2" providerId="LiveId" clId="{BF2B1B5A-0BC0-44BE-A20F-02E8F41A8302}" dt="2021-03-25T14:32:50.716" v="1161" actId="478"/>
          <ac:grpSpMkLst>
            <pc:docMk/>
            <pc:sldMk cId="3601077932" sldId="265"/>
            <ac:grpSpMk id="40" creationId="{ADE5E19F-404C-4740-BF47-448491C12E59}"/>
          </ac:grpSpMkLst>
        </pc:grpChg>
        <pc:grpChg chg="mod topLvl">
          <ac:chgData name="Zackery Turman" userId="24adebcc9bd0bbb2" providerId="LiveId" clId="{BF2B1B5A-0BC0-44BE-A20F-02E8F41A8302}" dt="2021-03-26T10:48:33.165" v="2612" actId="207"/>
          <ac:grpSpMkLst>
            <pc:docMk/>
            <pc:sldMk cId="3601077932" sldId="265"/>
            <ac:grpSpMk id="41" creationId="{7E1F449F-6725-4995-9C7C-9F552D3D444C}"/>
          </ac:grpSpMkLst>
        </pc:grpChg>
        <pc:grpChg chg="add mod">
          <ac:chgData name="Zackery Turman" userId="24adebcc9bd0bbb2" providerId="LiveId" clId="{BF2B1B5A-0BC0-44BE-A20F-02E8F41A8302}" dt="2021-03-26T10:48:33.165" v="2612" actId="207"/>
          <ac:grpSpMkLst>
            <pc:docMk/>
            <pc:sldMk cId="3601077932" sldId="265"/>
            <ac:grpSpMk id="46" creationId="{B13431A1-EC87-484B-9169-71B2D2E32D62}"/>
          </ac:grpSpMkLst>
        </pc:grpChg>
        <pc:grpChg chg="add mod">
          <ac:chgData name="Zackery Turman" userId="24adebcc9bd0bbb2" providerId="LiveId" clId="{BF2B1B5A-0BC0-44BE-A20F-02E8F41A8302}" dt="2021-03-25T14:34:49.244" v="1248" actId="164"/>
          <ac:grpSpMkLst>
            <pc:docMk/>
            <pc:sldMk cId="3601077932" sldId="265"/>
            <ac:grpSpMk id="47" creationId="{585650BF-E605-480C-8FF0-9392AD0D29D0}"/>
          </ac:grpSpMkLst>
        </pc:grpChg>
      </pc:sldChg>
      <pc:sldChg chg="addSp delSp modSp add mod modTransition">
        <pc:chgData name="Zackery Turman" userId="24adebcc9bd0bbb2" providerId="LiveId" clId="{BF2B1B5A-0BC0-44BE-A20F-02E8F41A8302}" dt="2021-03-26T10:51:59.384" v="2627" actId="3626"/>
        <pc:sldMkLst>
          <pc:docMk/>
          <pc:sldMk cId="1513924583" sldId="266"/>
        </pc:sldMkLst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51:59.384" v="2627" actId="3626"/>
          <ac:spMkLst>
            <pc:docMk/>
            <pc:sldMk cId="1513924583" sldId="266"/>
            <ac:spMk id="23" creationId="{B468C821-A77A-4823-92E3-E8374F16BF9F}"/>
          </ac:spMkLst>
        </pc:spChg>
        <pc:spChg chg="add del mod">
          <ac:chgData name="Zackery Turman" userId="24adebcc9bd0bbb2" providerId="LiveId" clId="{BF2B1B5A-0BC0-44BE-A20F-02E8F41A8302}" dt="2021-03-25T14:58:43.493" v="1615"/>
          <ac:spMkLst>
            <pc:docMk/>
            <pc:sldMk cId="1513924583" sldId="266"/>
            <ac:spMk id="24" creationId="{D3F005D5-2A7B-437D-8BD9-49E681D612F7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28" creationId="{177C8459-3AF4-4FEC-B2F7-FC53E503AC03}"/>
          </ac:spMkLst>
        </pc:spChg>
        <pc:spChg chg="mod">
          <ac:chgData name="Zackery Turman" userId="24adebcc9bd0bbb2" providerId="LiveId" clId="{BF2B1B5A-0BC0-44BE-A20F-02E8F41A8302}" dt="2021-03-26T10:47:49.496" v="2582" actId="207"/>
          <ac:spMkLst>
            <pc:docMk/>
            <pc:sldMk cId="1513924583" sldId="266"/>
            <ac:spMk id="29" creationId="{4DAFA598-DC30-4D88-8636-A403E3033CC8}"/>
          </ac:spMkLst>
        </pc:spChg>
        <pc:spChg chg="mod">
          <ac:chgData name="Zackery Turman" userId="24adebcc9bd0bbb2" providerId="LiveId" clId="{BF2B1B5A-0BC0-44BE-A20F-02E8F41A8302}" dt="2021-03-26T10:47:56.694" v="2597" actId="20577"/>
          <ac:spMkLst>
            <pc:docMk/>
            <pc:sldMk cId="1513924583" sldId="266"/>
            <ac:spMk id="30" creationId="{4BED1CBE-6934-473F-AF29-9BF073A7431F}"/>
          </ac:spMkLst>
        </pc:spChg>
        <pc:spChg chg="add del mod">
          <ac:chgData name="Zackery Turman" userId="24adebcc9bd0bbb2" providerId="LiveId" clId="{BF2B1B5A-0BC0-44BE-A20F-02E8F41A8302}" dt="2021-03-25T15:44:38.212" v="2228"/>
          <ac:spMkLst>
            <pc:docMk/>
            <pc:sldMk cId="1513924583" sldId="266"/>
            <ac:spMk id="31" creationId="{212ED5AC-4F8A-4021-B6A8-95AFBE682832}"/>
          </ac:spMkLst>
        </pc:spChg>
        <pc:spChg chg="add mod">
          <ac:chgData name="Zackery Turman" userId="24adebcc9bd0bbb2" providerId="LiveId" clId="{BF2B1B5A-0BC0-44BE-A20F-02E8F41A8302}" dt="2021-03-26T10:51:52.616" v="2626" actId="3626"/>
          <ac:spMkLst>
            <pc:docMk/>
            <pc:sldMk cId="1513924583" sldId="266"/>
            <ac:spMk id="32" creationId="{FD8E60D2-2F6E-4457-9EF9-180255C40865}"/>
          </ac:spMkLst>
        </pc:spChg>
        <pc:grpChg chg="mod">
          <ac:chgData name="Zackery Turman" userId="24adebcc9bd0bbb2" providerId="LiveId" clId="{BF2B1B5A-0BC0-44BE-A20F-02E8F41A8302}" dt="2021-03-26T10:47:49.496" v="2582" actId="207"/>
          <ac:grpSpMkLst>
            <pc:docMk/>
            <pc:sldMk cId="1513924583" sldId="266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7:49.496" v="2582" actId="207"/>
          <ac:grpSpMkLst>
            <pc:docMk/>
            <pc:sldMk cId="1513924583" sldId="266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7:49.496" v="2582" actId="207"/>
          <ac:grpSpMkLst>
            <pc:docMk/>
            <pc:sldMk cId="1513924583" sldId="266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7:49.496" v="2582" actId="207"/>
          <ac:grpSpMkLst>
            <pc:docMk/>
            <pc:sldMk cId="1513924583" sldId="266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7:49.496" v="2582" actId="207"/>
          <ac:grpSpMkLst>
            <pc:docMk/>
            <pc:sldMk cId="1513924583" sldId="266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7:49.496" v="2582" actId="207"/>
          <ac:grpSpMkLst>
            <pc:docMk/>
            <pc:sldMk cId="1513924583" sldId="266"/>
            <ac:grpSpMk id="21" creationId="{50E5A8C1-99E8-4BE1-9F85-FB75E70D8610}"/>
          </ac:grpSpMkLst>
        </pc:grpChg>
        <pc:grpChg chg="add mod">
          <ac:chgData name="Zackery Turman" userId="24adebcc9bd0bbb2" providerId="LiveId" clId="{BF2B1B5A-0BC0-44BE-A20F-02E8F41A8302}" dt="2021-03-26T10:47:49.496" v="2582" actId="207"/>
          <ac:grpSpMkLst>
            <pc:docMk/>
            <pc:sldMk cId="1513924583" sldId="266"/>
            <ac:grpSpMk id="25" creationId="{BA1C6AAB-A829-4648-BC3F-F0D00BC95983}"/>
          </ac:grpSpMkLst>
        </pc:grpChg>
        <pc:grpChg chg="mod">
          <ac:chgData name="Zackery Turman" userId="24adebcc9bd0bbb2" providerId="LiveId" clId="{BF2B1B5A-0BC0-44BE-A20F-02E8F41A8302}" dt="2021-03-26T10:47:49.496" v="2582" actId="207"/>
          <ac:grpSpMkLst>
            <pc:docMk/>
            <pc:sldMk cId="1513924583" sldId="266"/>
            <ac:grpSpMk id="26" creationId="{D8DE9086-740A-49C1-B25E-CB05CB462A16}"/>
          </ac:grpSpMkLst>
        </pc:grpChg>
      </pc:sldChg>
      <pc:sldChg chg="addSp delSp modSp add mod modTransition">
        <pc:chgData name="Zackery Turman" userId="24adebcc9bd0bbb2" providerId="LiveId" clId="{BF2B1B5A-0BC0-44BE-A20F-02E8F41A8302}" dt="2021-03-26T11:10:19.985" v="2708"/>
        <pc:sldMkLst>
          <pc:docMk/>
          <pc:sldMk cId="2183724506" sldId="267"/>
        </pc:sldMkLst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47:44.481" v="2581" actId="207"/>
          <ac:spMkLst>
            <pc:docMk/>
            <pc:sldMk cId="2183724506" sldId="267"/>
            <ac:spMk id="23" creationId="{B468C821-A77A-4823-92E3-E8374F16BF9F}"/>
          </ac:spMkLst>
        </pc:spChg>
        <pc:spChg chg="add del mod">
          <ac:chgData name="Zackery Turman" userId="24adebcc9bd0bbb2" providerId="LiveId" clId="{BF2B1B5A-0BC0-44BE-A20F-02E8F41A8302}" dt="2021-03-25T15:44:37.533" v="2227"/>
          <ac:spMkLst>
            <pc:docMk/>
            <pc:sldMk cId="2183724506" sldId="267"/>
            <ac:spMk id="24" creationId="{788BC871-5A37-4D08-83D5-D47F6A3FACD4}"/>
          </ac:spMkLst>
        </pc:spChg>
        <pc:spChg chg="add mod">
          <ac:chgData name="Zackery Turman" userId="24adebcc9bd0bbb2" providerId="LiveId" clId="{BF2B1B5A-0BC0-44BE-A20F-02E8F41A8302}" dt="2021-03-26T11:10:19.985" v="2708"/>
          <ac:spMkLst>
            <pc:docMk/>
            <pc:sldMk cId="2183724506" sldId="267"/>
            <ac:spMk id="25" creationId="{3347A167-42CB-4719-8B7B-3BE8E534C8F2}"/>
          </ac:spMkLst>
        </pc:spChg>
        <pc:grpChg chg="mod">
          <ac:chgData name="Zackery Turman" userId="24adebcc9bd0bbb2" providerId="LiveId" clId="{BF2B1B5A-0BC0-44BE-A20F-02E8F41A8302}" dt="2021-03-26T10:47:44.481" v="2581" actId="207"/>
          <ac:grpSpMkLst>
            <pc:docMk/>
            <pc:sldMk cId="2183724506" sldId="267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7:44.481" v="2581" actId="207"/>
          <ac:grpSpMkLst>
            <pc:docMk/>
            <pc:sldMk cId="2183724506" sldId="267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7:44.481" v="2581" actId="207"/>
          <ac:grpSpMkLst>
            <pc:docMk/>
            <pc:sldMk cId="2183724506" sldId="267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7:44.481" v="2581" actId="207"/>
          <ac:grpSpMkLst>
            <pc:docMk/>
            <pc:sldMk cId="2183724506" sldId="267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7:44.481" v="2581" actId="207"/>
          <ac:grpSpMkLst>
            <pc:docMk/>
            <pc:sldMk cId="2183724506" sldId="267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7:44.481" v="2581" actId="207"/>
          <ac:grpSpMkLst>
            <pc:docMk/>
            <pc:sldMk cId="2183724506" sldId="267"/>
            <ac:grpSpMk id="21" creationId="{50E5A8C1-99E8-4BE1-9F85-FB75E70D8610}"/>
          </ac:grpSpMkLst>
        </pc:grpChg>
      </pc:sldChg>
      <pc:sldChg chg="modSp add del mod">
        <pc:chgData name="Zackery Turman" userId="24adebcc9bd0bbb2" providerId="LiveId" clId="{BF2B1B5A-0BC0-44BE-A20F-02E8F41A8302}" dt="2021-03-25T15:01:50.176" v="1647" actId="47"/>
        <pc:sldMkLst>
          <pc:docMk/>
          <pc:sldMk cId="2247161085" sldId="267"/>
        </pc:sldMkLst>
        <pc:spChg chg="mod">
          <ac:chgData name="Zackery Turman" userId="24adebcc9bd0bbb2" providerId="LiveId" clId="{BF2B1B5A-0BC0-44BE-A20F-02E8F41A8302}" dt="2021-03-25T15:01:01.175" v="1644" actId="20577"/>
          <ac:spMkLst>
            <pc:docMk/>
            <pc:sldMk cId="2247161085" sldId="267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5T15:01:18.407" v="1645"/>
          <ac:spMkLst>
            <pc:docMk/>
            <pc:sldMk cId="2247161085" sldId="267"/>
            <ac:spMk id="23" creationId="{B468C821-A77A-4823-92E3-E8374F16BF9F}"/>
          </ac:spMkLst>
        </pc:spChg>
      </pc:sldChg>
      <pc:sldChg chg="modSp add del">
        <pc:chgData name="Zackery Turman" userId="24adebcc9bd0bbb2" providerId="LiveId" clId="{BF2B1B5A-0BC0-44BE-A20F-02E8F41A8302}" dt="2021-03-25T15:01:50.176" v="1647" actId="47"/>
        <pc:sldMkLst>
          <pc:docMk/>
          <pc:sldMk cId="777023745" sldId="268"/>
        </pc:sldMkLst>
        <pc:spChg chg="mod">
          <ac:chgData name="Zackery Turman" userId="24adebcc9bd0bbb2" providerId="LiveId" clId="{BF2B1B5A-0BC0-44BE-A20F-02E8F41A8302}" dt="2021-03-25T15:01:34.358" v="1646"/>
          <ac:spMkLst>
            <pc:docMk/>
            <pc:sldMk cId="777023745" sldId="268"/>
            <ac:spMk id="27" creationId="{EC0A70F2-B001-4C32-A97E-188B97266FBD}"/>
          </ac:spMkLst>
        </pc:spChg>
      </pc:sldChg>
      <pc:sldChg chg="add del">
        <pc:chgData name="Zackery Turman" userId="24adebcc9bd0bbb2" providerId="LiveId" clId="{BF2B1B5A-0BC0-44BE-A20F-02E8F41A8302}" dt="2021-03-25T15:03:43.609" v="1659" actId="47"/>
        <pc:sldMkLst>
          <pc:docMk/>
          <pc:sldMk cId="3587952185" sldId="268"/>
        </pc:sldMkLst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1368822873" sldId="269"/>
        </pc:sldMkLst>
      </pc:sldChg>
      <pc:sldChg chg="addSp modSp add mod modTransition">
        <pc:chgData name="Zackery Turman" userId="24adebcc9bd0bbb2" providerId="LiveId" clId="{BF2B1B5A-0BC0-44BE-A20F-02E8F41A8302}" dt="2021-03-26T10:52:10.839" v="2629" actId="3626"/>
        <pc:sldMkLst>
          <pc:docMk/>
          <pc:sldMk cId="3902674204" sldId="269"/>
        </pc:sldMkLst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52:10.839" v="2629" actId="3626"/>
          <ac:spMkLst>
            <pc:docMk/>
            <pc:sldMk cId="3902674204" sldId="269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28" creationId="{177C8459-3AF4-4FEC-B2F7-FC53E503AC03}"/>
          </ac:spMkLst>
        </pc:spChg>
        <pc:spChg chg="mod">
          <ac:chgData name="Zackery Turman" userId="24adebcc9bd0bbb2" providerId="LiveId" clId="{BF2B1B5A-0BC0-44BE-A20F-02E8F41A8302}" dt="2021-03-26T10:47:28.395" v="2561" actId="207"/>
          <ac:spMkLst>
            <pc:docMk/>
            <pc:sldMk cId="3902674204" sldId="269"/>
            <ac:spMk id="29" creationId="{4DAFA598-DC30-4D88-8636-A403E3033CC8}"/>
          </ac:spMkLst>
        </pc:spChg>
        <pc:spChg chg="mod">
          <ac:chgData name="Zackery Turman" userId="24adebcc9bd0bbb2" providerId="LiveId" clId="{BF2B1B5A-0BC0-44BE-A20F-02E8F41A8302}" dt="2021-03-26T10:47:37.101" v="2580" actId="20577"/>
          <ac:spMkLst>
            <pc:docMk/>
            <pc:sldMk cId="3902674204" sldId="269"/>
            <ac:spMk id="30" creationId="{4BED1CBE-6934-473F-AF29-9BF073A7431F}"/>
          </ac:spMkLst>
        </pc:spChg>
        <pc:spChg chg="add mod">
          <ac:chgData name="Zackery Turman" userId="24adebcc9bd0bbb2" providerId="LiveId" clId="{BF2B1B5A-0BC0-44BE-A20F-02E8F41A8302}" dt="2021-03-26T10:52:07.092" v="2628" actId="3626"/>
          <ac:spMkLst>
            <pc:docMk/>
            <pc:sldMk cId="3902674204" sldId="269"/>
            <ac:spMk id="31" creationId="{60DAAAA5-21F3-4992-BFE2-2DF271868FF5}"/>
          </ac:spMkLst>
        </pc:spChg>
        <pc:grpChg chg="mod">
          <ac:chgData name="Zackery Turman" userId="24adebcc9bd0bbb2" providerId="LiveId" clId="{BF2B1B5A-0BC0-44BE-A20F-02E8F41A8302}" dt="2021-03-26T10:47:28.395" v="2561" actId="207"/>
          <ac:grpSpMkLst>
            <pc:docMk/>
            <pc:sldMk cId="3902674204" sldId="269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7:28.395" v="2561" actId="207"/>
          <ac:grpSpMkLst>
            <pc:docMk/>
            <pc:sldMk cId="3902674204" sldId="269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7:28.395" v="2561" actId="207"/>
          <ac:grpSpMkLst>
            <pc:docMk/>
            <pc:sldMk cId="3902674204" sldId="269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7:28.395" v="2561" actId="207"/>
          <ac:grpSpMkLst>
            <pc:docMk/>
            <pc:sldMk cId="3902674204" sldId="269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7:28.395" v="2561" actId="207"/>
          <ac:grpSpMkLst>
            <pc:docMk/>
            <pc:sldMk cId="3902674204" sldId="269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7:28.395" v="2561" actId="207"/>
          <ac:grpSpMkLst>
            <pc:docMk/>
            <pc:sldMk cId="3902674204" sldId="269"/>
            <ac:grpSpMk id="21" creationId="{50E5A8C1-99E8-4BE1-9F85-FB75E70D8610}"/>
          </ac:grpSpMkLst>
        </pc:grpChg>
        <pc:grpChg chg="mod">
          <ac:chgData name="Zackery Turman" userId="24adebcc9bd0bbb2" providerId="LiveId" clId="{BF2B1B5A-0BC0-44BE-A20F-02E8F41A8302}" dt="2021-03-26T10:47:28.395" v="2561" actId="207"/>
          <ac:grpSpMkLst>
            <pc:docMk/>
            <pc:sldMk cId="3902674204" sldId="269"/>
            <ac:grpSpMk id="25" creationId="{BA1C6AAB-A829-4648-BC3F-F0D00BC95983}"/>
          </ac:grpSpMkLst>
        </pc:grpChg>
        <pc:grpChg chg="mod">
          <ac:chgData name="Zackery Turman" userId="24adebcc9bd0bbb2" providerId="LiveId" clId="{BF2B1B5A-0BC0-44BE-A20F-02E8F41A8302}" dt="2021-03-26T10:47:28.395" v="2561" actId="207"/>
          <ac:grpSpMkLst>
            <pc:docMk/>
            <pc:sldMk cId="3902674204" sldId="269"/>
            <ac:grpSpMk id="26" creationId="{D8DE9086-740A-49C1-B25E-CB05CB462A16}"/>
          </ac:grpSpMkLst>
        </pc:grpChg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2551233003" sldId="270"/>
        </pc:sldMkLst>
      </pc:sldChg>
      <pc:sldChg chg="addSp modSp add mod modTransition">
        <pc:chgData name="Zackery Turman" userId="24adebcc9bd0bbb2" providerId="LiveId" clId="{BF2B1B5A-0BC0-44BE-A20F-02E8F41A8302}" dt="2021-03-26T11:10:04.800" v="2707"/>
        <pc:sldMkLst>
          <pc:docMk/>
          <pc:sldMk cId="4099268167" sldId="270"/>
        </pc:sldMkLst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47:22.207" v="2560" actId="207"/>
          <ac:spMkLst>
            <pc:docMk/>
            <pc:sldMk cId="4099268167" sldId="270"/>
            <ac:spMk id="23" creationId="{B468C821-A77A-4823-92E3-E8374F16BF9F}"/>
          </ac:spMkLst>
        </pc:spChg>
        <pc:spChg chg="add mod">
          <ac:chgData name="Zackery Turman" userId="24adebcc9bd0bbb2" providerId="LiveId" clId="{BF2B1B5A-0BC0-44BE-A20F-02E8F41A8302}" dt="2021-03-26T11:10:04.800" v="2707"/>
          <ac:spMkLst>
            <pc:docMk/>
            <pc:sldMk cId="4099268167" sldId="270"/>
            <ac:spMk id="24" creationId="{A792D3B3-9BB3-4340-B2FA-9957A8914189}"/>
          </ac:spMkLst>
        </pc:spChg>
        <pc:grpChg chg="mod">
          <ac:chgData name="Zackery Turman" userId="24adebcc9bd0bbb2" providerId="LiveId" clId="{BF2B1B5A-0BC0-44BE-A20F-02E8F41A8302}" dt="2021-03-26T10:47:22.207" v="2560" actId="207"/>
          <ac:grpSpMkLst>
            <pc:docMk/>
            <pc:sldMk cId="4099268167" sldId="270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7:22.207" v="2560" actId="207"/>
          <ac:grpSpMkLst>
            <pc:docMk/>
            <pc:sldMk cId="4099268167" sldId="270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7:22.207" v="2560" actId="207"/>
          <ac:grpSpMkLst>
            <pc:docMk/>
            <pc:sldMk cId="4099268167" sldId="270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7:22.207" v="2560" actId="207"/>
          <ac:grpSpMkLst>
            <pc:docMk/>
            <pc:sldMk cId="4099268167" sldId="270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7:22.207" v="2560" actId="207"/>
          <ac:grpSpMkLst>
            <pc:docMk/>
            <pc:sldMk cId="4099268167" sldId="270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7:22.207" v="2560" actId="207"/>
          <ac:grpSpMkLst>
            <pc:docMk/>
            <pc:sldMk cId="4099268167" sldId="270"/>
            <ac:grpSpMk id="21" creationId="{50E5A8C1-99E8-4BE1-9F85-FB75E70D8610}"/>
          </ac:grpSpMkLst>
        </pc:grpChg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2000242815" sldId="271"/>
        </pc:sldMkLst>
      </pc:sldChg>
      <pc:sldChg chg="addSp modSp add mod modTransition">
        <pc:chgData name="Zackery Turman" userId="24adebcc9bd0bbb2" providerId="LiveId" clId="{BF2B1B5A-0BC0-44BE-A20F-02E8F41A8302}" dt="2021-03-26T10:52:23.043" v="2631" actId="3626"/>
        <pc:sldMkLst>
          <pc:docMk/>
          <pc:sldMk cId="3536606952" sldId="271"/>
        </pc:sldMkLst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52:23.043" v="2631" actId="3626"/>
          <ac:spMkLst>
            <pc:docMk/>
            <pc:sldMk cId="3536606952" sldId="271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28" creationId="{177C8459-3AF4-4FEC-B2F7-FC53E503AC03}"/>
          </ac:spMkLst>
        </pc:spChg>
        <pc:spChg chg="mod">
          <ac:chgData name="Zackery Turman" userId="24adebcc9bd0bbb2" providerId="LiveId" clId="{BF2B1B5A-0BC0-44BE-A20F-02E8F41A8302}" dt="2021-03-26T10:47:07.387" v="2548" actId="207"/>
          <ac:spMkLst>
            <pc:docMk/>
            <pc:sldMk cId="3536606952" sldId="271"/>
            <ac:spMk id="29" creationId="{4DAFA598-DC30-4D88-8636-A403E3033CC8}"/>
          </ac:spMkLst>
        </pc:spChg>
        <pc:spChg chg="mod">
          <ac:chgData name="Zackery Turman" userId="24adebcc9bd0bbb2" providerId="LiveId" clId="{BF2B1B5A-0BC0-44BE-A20F-02E8F41A8302}" dt="2021-03-26T10:47:14.413" v="2559" actId="20577"/>
          <ac:spMkLst>
            <pc:docMk/>
            <pc:sldMk cId="3536606952" sldId="271"/>
            <ac:spMk id="30" creationId="{4BED1CBE-6934-473F-AF29-9BF073A7431F}"/>
          </ac:spMkLst>
        </pc:spChg>
        <pc:spChg chg="add mod">
          <ac:chgData name="Zackery Turman" userId="24adebcc9bd0bbb2" providerId="LiveId" clId="{BF2B1B5A-0BC0-44BE-A20F-02E8F41A8302}" dt="2021-03-26T10:52:19.246" v="2630" actId="3626"/>
          <ac:spMkLst>
            <pc:docMk/>
            <pc:sldMk cId="3536606952" sldId="271"/>
            <ac:spMk id="31" creationId="{E424DDCA-104C-4C82-8042-A8146DC6FA3D}"/>
          </ac:spMkLst>
        </pc:spChg>
        <pc:grpChg chg="mod">
          <ac:chgData name="Zackery Turman" userId="24adebcc9bd0bbb2" providerId="LiveId" clId="{BF2B1B5A-0BC0-44BE-A20F-02E8F41A8302}" dt="2021-03-26T10:47:07.387" v="2548" actId="207"/>
          <ac:grpSpMkLst>
            <pc:docMk/>
            <pc:sldMk cId="3536606952" sldId="271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7:07.387" v="2548" actId="207"/>
          <ac:grpSpMkLst>
            <pc:docMk/>
            <pc:sldMk cId="3536606952" sldId="271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7:07.387" v="2548" actId="207"/>
          <ac:grpSpMkLst>
            <pc:docMk/>
            <pc:sldMk cId="3536606952" sldId="271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7:07.387" v="2548" actId="207"/>
          <ac:grpSpMkLst>
            <pc:docMk/>
            <pc:sldMk cId="3536606952" sldId="271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7:07.387" v="2548" actId="207"/>
          <ac:grpSpMkLst>
            <pc:docMk/>
            <pc:sldMk cId="3536606952" sldId="271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7:07.387" v="2548" actId="207"/>
          <ac:grpSpMkLst>
            <pc:docMk/>
            <pc:sldMk cId="3536606952" sldId="271"/>
            <ac:grpSpMk id="21" creationId="{50E5A8C1-99E8-4BE1-9F85-FB75E70D8610}"/>
          </ac:grpSpMkLst>
        </pc:grpChg>
        <pc:grpChg chg="mod">
          <ac:chgData name="Zackery Turman" userId="24adebcc9bd0bbb2" providerId="LiveId" clId="{BF2B1B5A-0BC0-44BE-A20F-02E8F41A8302}" dt="2021-03-26T10:47:07.387" v="2548" actId="207"/>
          <ac:grpSpMkLst>
            <pc:docMk/>
            <pc:sldMk cId="3536606952" sldId="271"/>
            <ac:grpSpMk id="25" creationId="{BA1C6AAB-A829-4648-BC3F-F0D00BC95983}"/>
          </ac:grpSpMkLst>
        </pc:grpChg>
        <pc:grpChg chg="mod">
          <ac:chgData name="Zackery Turman" userId="24adebcc9bd0bbb2" providerId="LiveId" clId="{BF2B1B5A-0BC0-44BE-A20F-02E8F41A8302}" dt="2021-03-26T10:47:07.387" v="2548" actId="207"/>
          <ac:grpSpMkLst>
            <pc:docMk/>
            <pc:sldMk cId="3536606952" sldId="271"/>
            <ac:grpSpMk id="26" creationId="{D8DE9086-740A-49C1-B25E-CB05CB462A16}"/>
          </ac:grpSpMkLst>
        </pc:grpChg>
      </pc:sldChg>
      <pc:sldChg chg="addSp modSp add mod modTransition">
        <pc:chgData name="Zackery Turman" userId="24adebcc9bd0bbb2" providerId="LiveId" clId="{BF2B1B5A-0BC0-44BE-A20F-02E8F41A8302}" dt="2021-03-26T11:09:44.960" v="2706"/>
        <pc:sldMkLst>
          <pc:docMk/>
          <pc:sldMk cId="495027509" sldId="272"/>
        </pc:sldMkLst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47:01.019" v="2547" actId="207"/>
          <ac:spMkLst>
            <pc:docMk/>
            <pc:sldMk cId="495027509" sldId="272"/>
            <ac:spMk id="23" creationId="{B468C821-A77A-4823-92E3-E8374F16BF9F}"/>
          </ac:spMkLst>
        </pc:spChg>
        <pc:spChg chg="add mod">
          <ac:chgData name="Zackery Turman" userId="24adebcc9bd0bbb2" providerId="LiveId" clId="{BF2B1B5A-0BC0-44BE-A20F-02E8F41A8302}" dt="2021-03-26T11:09:44.960" v="2706"/>
          <ac:spMkLst>
            <pc:docMk/>
            <pc:sldMk cId="495027509" sldId="272"/>
            <ac:spMk id="24" creationId="{7512511A-63CA-474F-9884-D7B62DD716E7}"/>
          </ac:spMkLst>
        </pc:spChg>
        <pc:grpChg chg="mod">
          <ac:chgData name="Zackery Turman" userId="24adebcc9bd0bbb2" providerId="LiveId" clId="{BF2B1B5A-0BC0-44BE-A20F-02E8F41A8302}" dt="2021-03-26T10:47:01.019" v="2547" actId="207"/>
          <ac:grpSpMkLst>
            <pc:docMk/>
            <pc:sldMk cId="495027509" sldId="272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7:01.019" v="2547" actId="207"/>
          <ac:grpSpMkLst>
            <pc:docMk/>
            <pc:sldMk cId="495027509" sldId="272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7:01.019" v="2547" actId="207"/>
          <ac:grpSpMkLst>
            <pc:docMk/>
            <pc:sldMk cId="495027509" sldId="272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7:01.019" v="2547" actId="207"/>
          <ac:grpSpMkLst>
            <pc:docMk/>
            <pc:sldMk cId="495027509" sldId="272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7:01.019" v="2547" actId="207"/>
          <ac:grpSpMkLst>
            <pc:docMk/>
            <pc:sldMk cId="495027509" sldId="272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7:01.019" v="2547" actId="207"/>
          <ac:grpSpMkLst>
            <pc:docMk/>
            <pc:sldMk cId="495027509" sldId="272"/>
            <ac:grpSpMk id="21" creationId="{50E5A8C1-99E8-4BE1-9F85-FB75E70D8610}"/>
          </ac:grpSpMkLst>
        </pc:grpChg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3845882262" sldId="272"/>
        </pc:sldMkLst>
      </pc:sldChg>
      <pc:sldChg chg="addSp modSp add mod modTransition">
        <pc:chgData name="Zackery Turman" userId="24adebcc9bd0bbb2" providerId="LiveId" clId="{BF2B1B5A-0BC0-44BE-A20F-02E8F41A8302}" dt="2021-03-26T10:52:35.612" v="2633" actId="3626"/>
        <pc:sldMkLst>
          <pc:docMk/>
          <pc:sldMk cId="663559300" sldId="273"/>
        </pc:sldMkLst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52:35.612" v="2633" actId="3626"/>
          <ac:spMkLst>
            <pc:docMk/>
            <pc:sldMk cId="663559300" sldId="273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28" creationId="{177C8459-3AF4-4FEC-B2F7-FC53E503AC03}"/>
          </ac:spMkLst>
        </pc:spChg>
        <pc:spChg chg="mod">
          <ac:chgData name="Zackery Turman" userId="24adebcc9bd0bbb2" providerId="LiveId" clId="{BF2B1B5A-0BC0-44BE-A20F-02E8F41A8302}" dt="2021-03-26T10:46:47.449" v="2535" actId="207"/>
          <ac:spMkLst>
            <pc:docMk/>
            <pc:sldMk cId="663559300" sldId="273"/>
            <ac:spMk id="29" creationId="{4DAFA598-DC30-4D88-8636-A403E3033CC8}"/>
          </ac:spMkLst>
        </pc:spChg>
        <pc:spChg chg="mod">
          <ac:chgData name="Zackery Turman" userId="24adebcc9bd0bbb2" providerId="LiveId" clId="{BF2B1B5A-0BC0-44BE-A20F-02E8F41A8302}" dt="2021-03-26T10:46:53.727" v="2546" actId="20577"/>
          <ac:spMkLst>
            <pc:docMk/>
            <pc:sldMk cId="663559300" sldId="273"/>
            <ac:spMk id="30" creationId="{4BED1CBE-6934-473F-AF29-9BF073A7431F}"/>
          </ac:spMkLst>
        </pc:spChg>
        <pc:spChg chg="add mod">
          <ac:chgData name="Zackery Turman" userId="24adebcc9bd0bbb2" providerId="LiveId" clId="{BF2B1B5A-0BC0-44BE-A20F-02E8F41A8302}" dt="2021-03-26T10:52:31.294" v="2632" actId="3626"/>
          <ac:spMkLst>
            <pc:docMk/>
            <pc:sldMk cId="663559300" sldId="273"/>
            <ac:spMk id="31" creationId="{7C3E280C-C0E9-43AD-8E86-D01516D69911}"/>
          </ac:spMkLst>
        </pc:spChg>
        <pc:grpChg chg="mod">
          <ac:chgData name="Zackery Turman" userId="24adebcc9bd0bbb2" providerId="LiveId" clId="{BF2B1B5A-0BC0-44BE-A20F-02E8F41A8302}" dt="2021-03-26T10:46:47.449" v="2535" actId="207"/>
          <ac:grpSpMkLst>
            <pc:docMk/>
            <pc:sldMk cId="663559300" sldId="273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6:47.449" v="2535" actId="207"/>
          <ac:grpSpMkLst>
            <pc:docMk/>
            <pc:sldMk cId="663559300" sldId="273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6:47.449" v="2535" actId="207"/>
          <ac:grpSpMkLst>
            <pc:docMk/>
            <pc:sldMk cId="663559300" sldId="273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6:47.449" v="2535" actId="207"/>
          <ac:grpSpMkLst>
            <pc:docMk/>
            <pc:sldMk cId="663559300" sldId="273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6:47.449" v="2535" actId="207"/>
          <ac:grpSpMkLst>
            <pc:docMk/>
            <pc:sldMk cId="663559300" sldId="273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6:47.449" v="2535" actId="207"/>
          <ac:grpSpMkLst>
            <pc:docMk/>
            <pc:sldMk cId="663559300" sldId="273"/>
            <ac:grpSpMk id="21" creationId="{50E5A8C1-99E8-4BE1-9F85-FB75E70D8610}"/>
          </ac:grpSpMkLst>
        </pc:grpChg>
        <pc:grpChg chg="mod">
          <ac:chgData name="Zackery Turman" userId="24adebcc9bd0bbb2" providerId="LiveId" clId="{BF2B1B5A-0BC0-44BE-A20F-02E8F41A8302}" dt="2021-03-26T10:46:47.449" v="2535" actId="207"/>
          <ac:grpSpMkLst>
            <pc:docMk/>
            <pc:sldMk cId="663559300" sldId="273"/>
            <ac:grpSpMk id="25" creationId="{BA1C6AAB-A829-4648-BC3F-F0D00BC95983}"/>
          </ac:grpSpMkLst>
        </pc:grpChg>
        <pc:grpChg chg="mod">
          <ac:chgData name="Zackery Turman" userId="24adebcc9bd0bbb2" providerId="LiveId" clId="{BF2B1B5A-0BC0-44BE-A20F-02E8F41A8302}" dt="2021-03-26T10:46:47.449" v="2535" actId="207"/>
          <ac:grpSpMkLst>
            <pc:docMk/>
            <pc:sldMk cId="663559300" sldId="273"/>
            <ac:grpSpMk id="26" creationId="{D8DE9086-740A-49C1-B25E-CB05CB462A16}"/>
          </ac:grpSpMkLst>
        </pc:grpChg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2672333754" sldId="273"/>
        </pc:sldMkLst>
      </pc:sldChg>
      <pc:sldChg chg="addSp modSp add mod modTransition">
        <pc:chgData name="Zackery Turman" userId="24adebcc9bd0bbb2" providerId="LiveId" clId="{BF2B1B5A-0BC0-44BE-A20F-02E8F41A8302}" dt="2021-03-26T11:09:21.752" v="2705"/>
        <pc:sldMkLst>
          <pc:docMk/>
          <pc:sldMk cId="1595212892" sldId="274"/>
        </pc:sldMkLst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46:37.790" v="2534" actId="207"/>
          <ac:spMkLst>
            <pc:docMk/>
            <pc:sldMk cId="1595212892" sldId="274"/>
            <ac:spMk id="23" creationId="{B468C821-A77A-4823-92E3-E8374F16BF9F}"/>
          </ac:spMkLst>
        </pc:spChg>
        <pc:spChg chg="add mod">
          <ac:chgData name="Zackery Turman" userId="24adebcc9bd0bbb2" providerId="LiveId" clId="{BF2B1B5A-0BC0-44BE-A20F-02E8F41A8302}" dt="2021-03-26T11:09:21.752" v="2705"/>
          <ac:spMkLst>
            <pc:docMk/>
            <pc:sldMk cId="1595212892" sldId="274"/>
            <ac:spMk id="24" creationId="{A117D692-9B6F-4560-ACA9-0646BEEBDCE7}"/>
          </ac:spMkLst>
        </pc:spChg>
        <pc:grpChg chg="mod">
          <ac:chgData name="Zackery Turman" userId="24adebcc9bd0bbb2" providerId="LiveId" clId="{BF2B1B5A-0BC0-44BE-A20F-02E8F41A8302}" dt="2021-03-26T10:46:37.790" v="2534" actId="207"/>
          <ac:grpSpMkLst>
            <pc:docMk/>
            <pc:sldMk cId="1595212892" sldId="274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6:37.790" v="2534" actId="207"/>
          <ac:grpSpMkLst>
            <pc:docMk/>
            <pc:sldMk cId="1595212892" sldId="274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6:37.790" v="2534" actId="207"/>
          <ac:grpSpMkLst>
            <pc:docMk/>
            <pc:sldMk cId="1595212892" sldId="274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6:37.790" v="2534" actId="207"/>
          <ac:grpSpMkLst>
            <pc:docMk/>
            <pc:sldMk cId="1595212892" sldId="274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6:37.790" v="2534" actId="207"/>
          <ac:grpSpMkLst>
            <pc:docMk/>
            <pc:sldMk cId="1595212892" sldId="274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6:37.790" v="2534" actId="207"/>
          <ac:grpSpMkLst>
            <pc:docMk/>
            <pc:sldMk cId="1595212892" sldId="274"/>
            <ac:grpSpMk id="21" creationId="{50E5A8C1-99E8-4BE1-9F85-FB75E70D8610}"/>
          </ac:grpSpMkLst>
        </pc:grpChg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3519842096" sldId="274"/>
        </pc:sldMkLst>
      </pc:sldChg>
      <pc:sldChg chg="addSp modSp add mod modTransition">
        <pc:chgData name="Zackery Turman" userId="24adebcc9bd0bbb2" providerId="LiveId" clId="{BF2B1B5A-0BC0-44BE-A20F-02E8F41A8302}" dt="2021-03-26T10:52:48.538" v="2635" actId="3626"/>
        <pc:sldMkLst>
          <pc:docMk/>
          <pc:sldMk cId="35914846" sldId="275"/>
        </pc:sldMkLst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52:48.538" v="2635" actId="3626"/>
          <ac:spMkLst>
            <pc:docMk/>
            <pc:sldMk cId="35914846" sldId="275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28" creationId="{177C8459-3AF4-4FEC-B2F7-FC53E503AC03}"/>
          </ac:spMkLst>
        </pc:spChg>
        <pc:spChg chg="mod">
          <ac:chgData name="Zackery Turman" userId="24adebcc9bd0bbb2" providerId="LiveId" clId="{BF2B1B5A-0BC0-44BE-A20F-02E8F41A8302}" dt="2021-03-26T10:46:21.026" v="2518" actId="207"/>
          <ac:spMkLst>
            <pc:docMk/>
            <pc:sldMk cId="35914846" sldId="275"/>
            <ac:spMk id="29" creationId="{4DAFA598-DC30-4D88-8636-A403E3033CC8}"/>
          </ac:spMkLst>
        </pc:spChg>
        <pc:spChg chg="mod">
          <ac:chgData name="Zackery Turman" userId="24adebcc9bd0bbb2" providerId="LiveId" clId="{BF2B1B5A-0BC0-44BE-A20F-02E8F41A8302}" dt="2021-03-26T10:46:30.038" v="2533" actId="20577"/>
          <ac:spMkLst>
            <pc:docMk/>
            <pc:sldMk cId="35914846" sldId="275"/>
            <ac:spMk id="30" creationId="{4BED1CBE-6934-473F-AF29-9BF073A7431F}"/>
          </ac:spMkLst>
        </pc:spChg>
        <pc:spChg chg="add mod">
          <ac:chgData name="Zackery Turman" userId="24adebcc9bd0bbb2" providerId="LiveId" clId="{BF2B1B5A-0BC0-44BE-A20F-02E8F41A8302}" dt="2021-03-26T10:52:45.138" v="2634" actId="3626"/>
          <ac:spMkLst>
            <pc:docMk/>
            <pc:sldMk cId="35914846" sldId="275"/>
            <ac:spMk id="31" creationId="{41B147F8-1298-44B7-B46E-53666F846A9D}"/>
          </ac:spMkLst>
        </pc:spChg>
        <pc:grpChg chg="mod">
          <ac:chgData name="Zackery Turman" userId="24adebcc9bd0bbb2" providerId="LiveId" clId="{BF2B1B5A-0BC0-44BE-A20F-02E8F41A8302}" dt="2021-03-26T10:46:21.026" v="2518" actId="207"/>
          <ac:grpSpMkLst>
            <pc:docMk/>
            <pc:sldMk cId="35914846" sldId="275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6:21.026" v="2518" actId="207"/>
          <ac:grpSpMkLst>
            <pc:docMk/>
            <pc:sldMk cId="35914846" sldId="275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6:21.026" v="2518" actId="207"/>
          <ac:grpSpMkLst>
            <pc:docMk/>
            <pc:sldMk cId="35914846" sldId="275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6:21.026" v="2518" actId="207"/>
          <ac:grpSpMkLst>
            <pc:docMk/>
            <pc:sldMk cId="35914846" sldId="275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6:21.026" v="2518" actId="207"/>
          <ac:grpSpMkLst>
            <pc:docMk/>
            <pc:sldMk cId="35914846" sldId="275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6:21.026" v="2518" actId="207"/>
          <ac:grpSpMkLst>
            <pc:docMk/>
            <pc:sldMk cId="35914846" sldId="275"/>
            <ac:grpSpMk id="21" creationId="{50E5A8C1-99E8-4BE1-9F85-FB75E70D8610}"/>
          </ac:grpSpMkLst>
        </pc:grpChg>
        <pc:grpChg chg="mod">
          <ac:chgData name="Zackery Turman" userId="24adebcc9bd0bbb2" providerId="LiveId" clId="{BF2B1B5A-0BC0-44BE-A20F-02E8F41A8302}" dt="2021-03-26T10:46:21.026" v="2518" actId="207"/>
          <ac:grpSpMkLst>
            <pc:docMk/>
            <pc:sldMk cId="35914846" sldId="275"/>
            <ac:grpSpMk id="25" creationId="{BA1C6AAB-A829-4648-BC3F-F0D00BC95983}"/>
          </ac:grpSpMkLst>
        </pc:grpChg>
        <pc:grpChg chg="mod">
          <ac:chgData name="Zackery Turman" userId="24adebcc9bd0bbb2" providerId="LiveId" clId="{BF2B1B5A-0BC0-44BE-A20F-02E8F41A8302}" dt="2021-03-26T10:46:21.026" v="2518" actId="207"/>
          <ac:grpSpMkLst>
            <pc:docMk/>
            <pc:sldMk cId="35914846" sldId="275"/>
            <ac:grpSpMk id="26" creationId="{D8DE9086-740A-49C1-B25E-CB05CB462A16}"/>
          </ac:grpSpMkLst>
        </pc:grpChg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531063170" sldId="275"/>
        </pc:sldMkLst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2049931196" sldId="276"/>
        </pc:sldMkLst>
      </pc:sldChg>
      <pc:sldChg chg="addSp modSp add mod modTransition">
        <pc:chgData name="Zackery Turman" userId="24adebcc9bd0bbb2" providerId="LiveId" clId="{BF2B1B5A-0BC0-44BE-A20F-02E8F41A8302}" dt="2021-03-26T11:09:03.676" v="2704"/>
        <pc:sldMkLst>
          <pc:docMk/>
          <pc:sldMk cId="2515059832" sldId="276"/>
        </pc:sldMkLst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46:12.905" v="2517" actId="207"/>
          <ac:spMkLst>
            <pc:docMk/>
            <pc:sldMk cId="2515059832" sldId="276"/>
            <ac:spMk id="23" creationId="{B468C821-A77A-4823-92E3-E8374F16BF9F}"/>
          </ac:spMkLst>
        </pc:spChg>
        <pc:spChg chg="add mod">
          <ac:chgData name="Zackery Turman" userId="24adebcc9bd0bbb2" providerId="LiveId" clId="{BF2B1B5A-0BC0-44BE-A20F-02E8F41A8302}" dt="2021-03-26T11:09:03.676" v="2704"/>
          <ac:spMkLst>
            <pc:docMk/>
            <pc:sldMk cId="2515059832" sldId="276"/>
            <ac:spMk id="24" creationId="{CF6F0945-67AD-410D-9EC2-3BAB4C57CEA2}"/>
          </ac:spMkLst>
        </pc:spChg>
        <pc:grpChg chg="mod">
          <ac:chgData name="Zackery Turman" userId="24adebcc9bd0bbb2" providerId="LiveId" clId="{BF2B1B5A-0BC0-44BE-A20F-02E8F41A8302}" dt="2021-03-26T10:46:12.905" v="2517" actId="207"/>
          <ac:grpSpMkLst>
            <pc:docMk/>
            <pc:sldMk cId="2515059832" sldId="276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6:12.905" v="2517" actId="207"/>
          <ac:grpSpMkLst>
            <pc:docMk/>
            <pc:sldMk cId="2515059832" sldId="276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6:12.905" v="2517" actId="207"/>
          <ac:grpSpMkLst>
            <pc:docMk/>
            <pc:sldMk cId="2515059832" sldId="276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6:12.905" v="2517" actId="207"/>
          <ac:grpSpMkLst>
            <pc:docMk/>
            <pc:sldMk cId="2515059832" sldId="276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6:12.905" v="2517" actId="207"/>
          <ac:grpSpMkLst>
            <pc:docMk/>
            <pc:sldMk cId="2515059832" sldId="276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6:12.905" v="2517" actId="207"/>
          <ac:grpSpMkLst>
            <pc:docMk/>
            <pc:sldMk cId="2515059832" sldId="276"/>
            <ac:grpSpMk id="21" creationId="{50E5A8C1-99E8-4BE1-9F85-FB75E70D8610}"/>
          </ac:grpSpMkLst>
        </pc:grpChg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1296620021" sldId="277"/>
        </pc:sldMkLst>
      </pc:sldChg>
      <pc:sldChg chg="addSp modSp add mod modTransition">
        <pc:chgData name="Zackery Turman" userId="24adebcc9bd0bbb2" providerId="LiveId" clId="{BF2B1B5A-0BC0-44BE-A20F-02E8F41A8302}" dt="2021-03-26T10:52:57.959" v="2637" actId="3626"/>
        <pc:sldMkLst>
          <pc:docMk/>
          <pc:sldMk cId="3491214680" sldId="277"/>
        </pc:sldMkLst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52:57.959" v="2637" actId="3626"/>
          <ac:spMkLst>
            <pc:docMk/>
            <pc:sldMk cId="3491214680" sldId="277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28" creationId="{177C8459-3AF4-4FEC-B2F7-FC53E503AC03}"/>
          </ac:spMkLst>
        </pc:spChg>
        <pc:spChg chg="mod">
          <ac:chgData name="Zackery Turman" userId="24adebcc9bd0bbb2" providerId="LiveId" clId="{BF2B1B5A-0BC0-44BE-A20F-02E8F41A8302}" dt="2021-03-26T10:45:55.074" v="2495" actId="207"/>
          <ac:spMkLst>
            <pc:docMk/>
            <pc:sldMk cId="3491214680" sldId="277"/>
            <ac:spMk id="29" creationId="{4DAFA598-DC30-4D88-8636-A403E3033CC8}"/>
          </ac:spMkLst>
        </pc:spChg>
        <pc:spChg chg="mod">
          <ac:chgData name="Zackery Turman" userId="24adebcc9bd0bbb2" providerId="LiveId" clId="{BF2B1B5A-0BC0-44BE-A20F-02E8F41A8302}" dt="2021-03-26T10:46:06.324" v="2516" actId="20577"/>
          <ac:spMkLst>
            <pc:docMk/>
            <pc:sldMk cId="3491214680" sldId="277"/>
            <ac:spMk id="30" creationId="{4BED1CBE-6934-473F-AF29-9BF073A7431F}"/>
          </ac:spMkLst>
        </pc:spChg>
        <pc:spChg chg="add mod">
          <ac:chgData name="Zackery Turman" userId="24adebcc9bd0bbb2" providerId="LiveId" clId="{BF2B1B5A-0BC0-44BE-A20F-02E8F41A8302}" dt="2021-03-26T10:52:54.565" v="2636" actId="3626"/>
          <ac:spMkLst>
            <pc:docMk/>
            <pc:sldMk cId="3491214680" sldId="277"/>
            <ac:spMk id="31" creationId="{3F5A5B81-3FDE-459D-A5D4-B341E34A120C}"/>
          </ac:spMkLst>
        </pc:spChg>
        <pc:grpChg chg="mod">
          <ac:chgData name="Zackery Turman" userId="24adebcc9bd0bbb2" providerId="LiveId" clId="{BF2B1B5A-0BC0-44BE-A20F-02E8F41A8302}" dt="2021-03-26T10:45:55.074" v="2495" actId="207"/>
          <ac:grpSpMkLst>
            <pc:docMk/>
            <pc:sldMk cId="3491214680" sldId="277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5:55.074" v="2495" actId="207"/>
          <ac:grpSpMkLst>
            <pc:docMk/>
            <pc:sldMk cId="3491214680" sldId="277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5:55.074" v="2495" actId="207"/>
          <ac:grpSpMkLst>
            <pc:docMk/>
            <pc:sldMk cId="3491214680" sldId="277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5:55.074" v="2495" actId="207"/>
          <ac:grpSpMkLst>
            <pc:docMk/>
            <pc:sldMk cId="3491214680" sldId="277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5:55.074" v="2495" actId="207"/>
          <ac:grpSpMkLst>
            <pc:docMk/>
            <pc:sldMk cId="3491214680" sldId="277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5:55.074" v="2495" actId="207"/>
          <ac:grpSpMkLst>
            <pc:docMk/>
            <pc:sldMk cId="3491214680" sldId="277"/>
            <ac:grpSpMk id="21" creationId="{50E5A8C1-99E8-4BE1-9F85-FB75E70D8610}"/>
          </ac:grpSpMkLst>
        </pc:grpChg>
        <pc:grpChg chg="mod">
          <ac:chgData name="Zackery Turman" userId="24adebcc9bd0bbb2" providerId="LiveId" clId="{BF2B1B5A-0BC0-44BE-A20F-02E8F41A8302}" dt="2021-03-26T10:45:55.074" v="2495" actId="207"/>
          <ac:grpSpMkLst>
            <pc:docMk/>
            <pc:sldMk cId="3491214680" sldId="277"/>
            <ac:grpSpMk id="25" creationId="{BA1C6AAB-A829-4648-BC3F-F0D00BC95983}"/>
          </ac:grpSpMkLst>
        </pc:grpChg>
        <pc:grpChg chg="mod">
          <ac:chgData name="Zackery Turman" userId="24adebcc9bd0bbb2" providerId="LiveId" clId="{BF2B1B5A-0BC0-44BE-A20F-02E8F41A8302}" dt="2021-03-26T10:45:55.074" v="2495" actId="207"/>
          <ac:grpSpMkLst>
            <pc:docMk/>
            <pc:sldMk cId="3491214680" sldId="277"/>
            <ac:grpSpMk id="26" creationId="{D8DE9086-740A-49C1-B25E-CB05CB462A16}"/>
          </ac:grpSpMkLst>
        </pc:grpChg>
      </pc:sldChg>
      <pc:sldChg chg="addSp modSp add mod modTransition">
        <pc:chgData name="Zackery Turman" userId="24adebcc9bd0bbb2" providerId="LiveId" clId="{BF2B1B5A-0BC0-44BE-A20F-02E8F41A8302}" dt="2021-03-26T11:08:47.312" v="2703"/>
        <pc:sldMkLst>
          <pc:docMk/>
          <pc:sldMk cId="1827225037" sldId="278"/>
        </pc:sldMkLst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45:41.579" v="2494" actId="207"/>
          <ac:spMkLst>
            <pc:docMk/>
            <pc:sldMk cId="1827225037" sldId="278"/>
            <ac:spMk id="23" creationId="{B468C821-A77A-4823-92E3-E8374F16BF9F}"/>
          </ac:spMkLst>
        </pc:spChg>
        <pc:spChg chg="add mod">
          <ac:chgData name="Zackery Turman" userId="24adebcc9bd0bbb2" providerId="LiveId" clId="{BF2B1B5A-0BC0-44BE-A20F-02E8F41A8302}" dt="2021-03-26T11:08:47.312" v="2703"/>
          <ac:spMkLst>
            <pc:docMk/>
            <pc:sldMk cId="1827225037" sldId="278"/>
            <ac:spMk id="24" creationId="{1918C183-C3C0-4ED5-A906-B8130D4B24A0}"/>
          </ac:spMkLst>
        </pc:spChg>
        <pc:grpChg chg="mod">
          <ac:chgData name="Zackery Turman" userId="24adebcc9bd0bbb2" providerId="LiveId" clId="{BF2B1B5A-0BC0-44BE-A20F-02E8F41A8302}" dt="2021-03-26T10:45:41.579" v="2494" actId="207"/>
          <ac:grpSpMkLst>
            <pc:docMk/>
            <pc:sldMk cId="1827225037" sldId="278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5:41.579" v="2494" actId="207"/>
          <ac:grpSpMkLst>
            <pc:docMk/>
            <pc:sldMk cId="1827225037" sldId="278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5:41.579" v="2494" actId="207"/>
          <ac:grpSpMkLst>
            <pc:docMk/>
            <pc:sldMk cId="1827225037" sldId="278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5:41.579" v="2494" actId="207"/>
          <ac:grpSpMkLst>
            <pc:docMk/>
            <pc:sldMk cId="1827225037" sldId="278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5:41.579" v="2494" actId="207"/>
          <ac:grpSpMkLst>
            <pc:docMk/>
            <pc:sldMk cId="1827225037" sldId="278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5:41.579" v="2494" actId="207"/>
          <ac:grpSpMkLst>
            <pc:docMk/>
            <pc:sldMk cId="1827225037" sldId="278"/>
            <ac:grpSpMk id="21" creationId="{50E5A8C1-99E8-4BE1-9F85-FB75E70D8610}"/>
          </ac:grpSpMkLst>
        </pc:grpChg>
      </pc:sldChg>
      <pc:sldChg chg="add del">
        <pc:chgData name="Zackery Turman" userId="24adebcc9bd0bbb2" providerId="LiveId" clId="{BF2B1B5A-0BC0-44BE-A20F-02E8F41A8302}" dt="2021-03-25T15:01:50.176" v="1647" actId="47"/>
        <pc:sldMkLst>
          <pc:docMk/>
          <pc:sldMk cId="2498506299" sldId="278"/>
        </pc:sldMkLst>
      </pc:sldChg>
      <pc:sldChg chg="addSp modSp add mod modTransition">
        <pc:chgData name="Zackery Turman" userId="24adebcc9bd0bbb2" providerId="LiveId" clId="{BF2B1B5A-0BC0-44BE-A20F-02E8F41A8302}" dt="2021-03-26T10:53:07.248" v="2639" actId="3626"/>
        <pc:sldMkLst>
          <pc:docMk/>
          <pc:sldMk cId="3995415422" sldId="279"/>
        </pc:sldMkLst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2" creationId="{DC2AE1AF-38B6-4D57-A631-210888AF769C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3" creationId="{69D9A6E7-8820-4FFF-966C-DD9D848548BD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4" creationId="{6BBE99F7-14B1-4C18-9F6C-8F7D3659C65D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7" creationId="{353F038B-F7DF-4F62-811C-8D1D1594E78C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8" creationId="{42560AC2-80DD-42A7-8A39-9E4A057FA29D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11" creationId="{C7DC7C23-280A-4A69-9F4C-0724B88207D7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15" creationId="{09ABC755-C074-4758-91B1-87964A885ACB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18" creationId="{81B5DD8F-EC17-4FAE-9805-25366AE849F4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19" creationId="{4E37F0B4-532B-40C2-9510-4E8E82F5E557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22" creationId="{E8E6A918-9D66-48E5-ADDC-F2EDF4E810C6}"/>
          </ac:spMkLst>
        </pc:spChg>
        <pc:spChg chg="mod">
          <ac:chgData name="Zackery Turman" userId="24adebcc9bd0bbb2" providerId="LiveId" clId="{BF2B1B5A-0BC0-44BE-A20F-02E8F41A8302}" dt="2021-03-26T10:53:07.248" v="2639" actId="3626"/>
          <ac:spMkLst>
            <pc:docMk/>
            <pc:sldMk cId="3995415422" sldId="279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28" creationId="{177C8459-3AF4-4FEC-B2F7-FC53E503AC03}"/>
          </ac:spMkLst>
        </pc:spChg>
        <pc:spChg chg="mod">
          <ac:chgData name="Zackery Turman" userId="24adebcc9bd0bbb2" providerId="LiveId" clId="{BF2B1B5A-0BC0-44BE-A20F-02E8F41A8302}" dt="2021-03-26T10:45:17.375" v="2480" actId="207"/>
          <ac:spMkLst>
            <pc:docMk/>
            <pc:sldMk cId="3995415422" sldId="279"/>
            <ac:spMk id="29" creationId="{4DAFA598-DC30-4D88-8636-A403E3033CC8}"/>
          </ac:spMkLst>
        </pc:spChg>
        <pc:spChg chg="mod">
          <ac:chgData name="Zackery Turman" userId="24adebcc9bd0bbb2" providerId="LiveId" clId="{BF2B1B5A-0BC0-44BE-A20F-02E8F41A8302}" dt="2021-03-26T10:45:26.734" v="2493" actId="20577"/>
          <ac:spMkLst>
            <pc:docMk/>
            <pc:sldMk cId="3995415422" sldId="279"/>
            <ac:spMk id="30" creationId="{4BED1CBE-6934-473F-AF29-9BF073A7431F}"/>
          </ac:spMkLst>
        </pc:spChg>
        <pc:spChg chg="add mod">
          <ac:chgData name="Zackery Turman" userId="24adebcc9bd0bbb2" providerId="LiveId" clId="{BF2B1B5A-0BC0-44BE-A20F-02E8F41A8302}" dt="2021-03-26T10:53:03.910" v="2638" actId="3626"/>
          <ac:spMkLst>
            <pc:docMk/>
            <pc:sldMk cId="3995415422" sldId="279"/>
            <ac:spMk id="31" creationId="{A7DBFF04-9FC5-4A19-8AC6-5238BA6ADF53}"/>
          </ac:spMkLst>
        </pc:spChg>
        <pc:grpChg chg="mod">
          <ac:chgData name="Zackery Turman" userId="24adebcc9bd0bbb2" providerId="LiveId" clId="{BF2B1B5A-0BC0-44BE-A20F-02E8F41A8302}" dt="2021-03-26T10:45:17.375" v="2480" actId="207"/>
          <ac:grpSpMkLst>
            <pc:docMk/>
            <pc:sldMk cId="3995415422" sldId="279"/>
            <ac:grpSpMk id="5" creationId="{B3721074-E20F-4462-A26F-689A42292811}"/>
          </ac:grpSpMkLst>
        </pc:grpChg>
        <pc:grpChg chg="mod">
          <ac:chgData name="Zackery Turman" userId="24adebcc9bd0bbb2" providerId="LiveId" clId="{BF2B1B5A-0BC0-44BE-A20F-02E8F41A8302}" dt="2021-03-26T10:45:17.375" v="2480" actId="207"/>
          <ac:grpSpMkLst>
            <pc:docMk/>
            <pc:sldMk cId="3995415422" sldId="279"/>
            <ac:grpSpMk id="12" creationId="{A3790640-948B-46C0-8178-AA6C8BA2A661}"/>
          </ac:grpSpMkLst>
        </pc:grpChg>
        <pc:grpChg chg="mod">
          <ac:chgData name="Zackery Turman" userId="24adebcc9bd0bbb2" providerId="LiveId" clId="{BF2B1B5A-0BC0-44BE-A20F-02E8F41A8302}" dt="2021-03-26T10:45:17.375" v="2480" actId="207"/>
          <ac:grpSpMkLst>
            <pc:docMk/>
            <pc:sldMk cId="3995415422" sldId="279"/>
            <ac:grpSpMk id="13" creationId="{CE12415B-C9C6-4217-B854-25A3B9DD3F4B}"/>
          </ac:grpSpMkLst>
        </pc:grpChg>
        <pc:grpChg chg="mod">
          <ac:chgData name="Zackery Turman" userId="24adebcc9bd0bbb2" providerId="LiveId" clId="{BF2B1B5A-0BC0-44BE-A20F-02E8F41A8302}" dt="2021-03-26T10:45:17.375" v="2480" actId="207"/>
          <ac:grpSpMkLst>
            <pc:docMk/>
            <pc:sldMk cId="3995415422" sldId="279"/>
            <ac:grpSpMk id="16" creationId="{30C8521D-CBDA-465E-8544-EBE4CD48FDCA}"/>
          </ac:grpSpMkLst>
        </pc:grpChg>
        <pc:grpChg chg="mod">
          <ac:chgData name="Zackery Turman" userId="24adebcc9bd0bbb2" providerId="LiveId" clId="{BF2B1B5A-0BC0-44BE-A20F-02E8F41A8302}" dt="2021-03-26T10:45:17.375" v="2480" actId="207"/>
          <ac:grpSpMkLst>
            <pc:docMk/>
            <pc:sldMk cId="3995415422" sldId="279"/>
            <ac:grpSpMk id="20" creationId="{3CEFEB6A-8BAC-4013-95A9-6DC33257D40C}"/>
          </ac:grpSpMkLst>
        </pc:grpChg>
        <pc:grpChg chg="mod">
          <ac:chgData name="Zackery Turman" userId="24adebcc9bd0bbb2" providerId="LiveId" clId="{BF2B1B5A-0BC0-44BE-A20F-02E8F41A8302}" dt="2021-03-26T10:45:17.375" v="2480" actId="207"/>
          <ac:grpSpMkLst>
            <pc:docMk/>
            <pc:sldMk cId="3995415422" sldId="279"/>
            <ac:grpSpMk id="21" creationId="{50E5A8C1-99E8-4BE1-9F85-FB75E70D8610}"/>
          </ac:grpSpMkLst>
        </pc:grpChg>
        <pc:grpChg chg="mod">
          <ac:chgData name="Zackery Turman" userId="24adebcc9bd0bbb2" providerId="LiveId" clId="{BF2B1B5A-0BC0-44BE-A20F-02E8F41A8302}" dt="2021-03-26T10:45:17.375" v="2480" actId="207"/>
          <ac:grpSpMkLst>
            <pc:docMk/>
            <pc:sldMk cId="3995415422" sldId="279"/>
            <ac:grpSpMk id="25" creationId="{BA1C6AAB-A829-4648-BC3F-F0D00BC95983}"/>
          </ac:grpSpMkLst>
        </pc:grpChg>
        <pc:grpChg chg="mod">
          <ac:chgData name="Zackery Turman" userId="24adebcc9bd0bbb2" providerId="LiveId" clId="{BF2B1B5A-0BC0-44BE-A20F-02E8F41A8302}" dt="2021-03-26T10:45:17.375" v="2480" actId="207"/>
          <ac:grpSpMkLst>
            <pc:docMk/>
            <pc:sldMk cId="3995415422" sldId="279"/>
            <ac:grpSpMk id="26" creationId="{D8DE9086-740A-49C1-B25E-CB05CB462A16}"/>
          </ac:grpSpMkLst>
        </pc:grpChg>
      </pc:sldChg>
      <pc:sldChg chg="delSp new del mod modClrScheme chgLayout">
        <pc:chgData name="Zackery Turman" userId="24adebcc9bd0bbb2" providerId="LiveId" clId="{BF2B1B5A-0BC0-44BE-A20F-02E8F41A8302}" dt="2021-03-25T15:28:03.386" v="2010" actId="47"/>
        <pc:sldMkLst>
          <pc:docMk/>
          <pc:sldMk cId="2273172302" sldId="280"/>
        </pc:sldMkLst>
        <pc:spChg chg="del">
          <ac:chgData name="Zackery Turman" userId="24adebcc9bd0bbb2" providerId="LiveId" clId="{BF2B1B5A-0BC0-44BE-A20F-02E8F41A8302}" dt="2021-03-25T15:24:51.514" v="2008" actId="700"/>
          <ac:spMkLst>
            <pc:docMk/>
            <pc:sldMk cId="2273172302" sldId="280"/>
            <ac:spMk id="2" creationId="{F0FA25F8-DA12-4329-A67B-F761DD570929}"/>
          </ac:spMkLst>
        </pc:spChg>
        <pc:spChg chg="del">
          <ac:chgData name="Zackery Turman" userId="24adebcc9bd0bbb2" providerId="LiveId" clId="{BF2B1B5A-0BC0-44BE-A20F-02E8F41A8302}" dt="2021-03-25T15:24:51.514" v="2008" actId="700"/>
          <ac:spMkLst>
            <pc:docMk/>
            <pc:sldMk cId="2273172302" sldId="280"/>
            <ac:spMk id="3" creationId="{09CAE113-E224-498C-BCE8-554A9874C95C}"/>
          </ac:spMkLst>
        </pc:spChg>
      </pc:sldChg>
      <pc:sldChg chg="addSp modSp add mod modTransition">
        <pc:chgData name="Zackery Turman" userId="24adebcc9bd0bbb2" providerId="LiveId" clId="{BF2B1B5A-0BC0-44BE-A20F-02E8F41A8302}" dt="2021-03-26T10:42:02.320" v="2466" actId="207"/>
        <pc:sldMkLst>
          <pc:docMk/>
          <pc:sldMk cId="2000426311" sldId="281"/>
        </pc:sldMkLst>
        <pc:spChg chg="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2" creationId="{2D543277-6452-457F-B4B1-294A8DD58C72}"/>
          </ac:spMkLst>
        </pc:spChg>
        <pc:spChg chg="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3" creationId="{6B5AC6A4-5509-4D5A-B522-CCC6B898874B}"/>
          </ac:spMkLst>
        </pc:spChg>
        <pc:spChg chg="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4" creationId="{A632EDC7-EA14-42F7-B437-63F15C88CF7A}"/>
          </ac:spMkLst>
        </pc:spChg>
        <pc:spChg chg="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5" creationId="{6FA023F6-D156-4FEA-8D34-2E24BAA4D969}"/>
          </ac:spMkLst>
        </pc:spChg>
        <pc:spChg chg="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6" creationId="{5E4A39DC-AB98-4D0A-A02A-41807D01261B}"/>
          </ac:spMkLst>
        </pc:spChg>
        <pc:spChg chg="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7" creationId="{43186600-F93B-49BE-974C-7DA567FF2A26}"/>
          </ac:spMkLst>
        </pc:spChg>
        <pc:spChg chg="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9" creationId="{C77C0F65-5523-42C6-83AB-C1F32AEEC8FF}"/>
          </ac:spMkLst>
        </pc:spChg>
        <pc:spChg chg="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10" creationId="{B8AF5EF4-F7E7-429D-B782-358F12A027FC}"/>
          </ac:spMkLst>
        </pc:spChg>
        <pc:spChg chg="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11" creationId="{6DD6E94D-9ED5-472C-B7AF-DD9C425036E6}"/>
          </ac:spMkLst>
        </pc:spChg>
        <pc:spChg chg="add 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14" creationId="{0D6379C1-67E8-46BF-9A7A-F50FC0E489BD}"/>
          </ac:spMkLst>
        </pc:spChg>
        <pc:spChg chg="add 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15" creationId="{5445B38A-0790-4F5C-97AA-1B1A61AD33AC}"/>
          </ac:spMkLst>
        </pc:spChg>
        <pc:spChg chg="add 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16" creationId="{3CF9FF07-F625-4485-BF40-A8778B8828F9}"/>
          </ac:spMkLst>
        </pc:spChg>
        <pc:spChg chg="add 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17" creationId="{B665D496-ABE5-4305-9D0D-A8EDD35421CF}"/>
          </ac:spMkLst>
        </pc:spChg>
        <pc:spChg chg="add mod">
          <ac:chgData name="Zackery Turman" userId="24adebcc9bd0bbb2" providerId="LiveId" clId="{BF2B1B5A-0BC0-44BE-A20F-02E8F41A8302}" dt="2021-03-26T10:42:02.320" v="2466" actId="207"/>
          <ac:spMkLst>
            <pc:docMk/>
            <pc:sldMk cId="2000426311" sldId="281"/>
            <ac:spMk id="18" creationId="{9BD589C7-5283-4E06-BBE2-2364283325D3}"/>
          </ac:spMkLst>
        </pc:spChg>
        <pc:grpChg chg="mod">
          <ac:chgData name="Zackery Turman" userId="24adebcc9bd0bbb2" providerId="LiveId" clId="{BF2B1B5A-0BC0-44BE-A20F-02E8F41A8302}" dt="2021-03-26T10:42:02.320" v="2466" actId="207"/>
          <ac:grpSpMkLst>
            <pc:docMk/>
            <pc:sldMk cId="2000426311" sldId="281"/>
            <ac:grpSpMk id="8" creationId="{E59ACE2E-4C3D-49F2-A2F5-86E7EDD4F6BE}"/>
          </ac:grpSpMkLst>
        </pc:grpChg>
        <pc:grpChg chg="mod">
          <ac:chgData name="Zackery Turman" userId="24adebcc9bd0bbb2" providerId="LiveId" clId="{BF2B1B5A-0BC0-44BE-A20F-02E8F41A8302}" dt="2021-03-26T10:42:02.320" v="2466" actId="207"/>
          <ac:grpSpMkLst>
            <pc:docMk/>
            <pc:sldMk cId="2000426311" sldId="281"/>
            <ac:grpSpMk id="12" creationId="{2BAF21FF-486A-4313-A5AC-4E0C42B692DE}"/>
          </ac:grpSpMkLst>
        </pc:grpChg>
        <pc:grpChg chg="mod">
          <ac:chgData name="Zackery Turman" userId="24adebcc9bd0bbb2" providerId="LiveId" clId="{BF2B1B5A-0BC0-44BE-A20F-02E8F41A8302}" dt="2021-03-26T10:42:02.320" v="2466" actId="207"/>
          <ac:grpSpMkLst>
            <pc:docMk/>
            <pc:sldMk cId="2000426311" sldId="281"/>
            <ac:grpSpMk id="13" creationId="{ECAAB449-1A39-4698-9ADF-56013917970C}"/>
          </ac:grpSpMkLst>
        </pc:grpChg>
        <pc:grpChg chg="add mod">
          <ac:chgData name="Zackery Turman" userId="24adebcc9bd0bbb2" providerId="LiveId" clId="{BF2B1B5A-0BC0-44BE-A20F-02E8F41A8302}" dt="2021-03-26T10:42:02.320" v="2466" actId="207"/>
          <ac:grpSpMkLst>
            <pc:docMk/>
            <pc:sldMk cId="2000426311" sldId="281"/>
            <ac:grpSpMk id="19" creationId="{F7B743E8-EA63-40C6-83B3-37E723DD01B0}"/>
          </ac:grpSpMkLst>
        </pc:grpChg>
        <pc:grpChg chg="add mod">
          <ac:chgData name="Zackery Turman" userId="24adebcc9bd0bbb2" providerId="LiveId" clId="{BF2B1B5A-0BC0-44BE-A20F-02E8F41A8302}" dt="2021-03-26T10:42:02.320" v="2466" actId="207"/>
          <ac:grpSpMkLst>
            <pc:docMk/>
            <pc:sldMk cId="2000426311" sldId="281"/>
            <ac:grpSpMk id="20" creationId="{13421B42-3B64-4BA8-8B03-B523E673D4EB}"/>
          </ac:grpSpMkLst>
        </pc:grpChg>
      </pc:sldChg>
      <pc:sldChg chg="addSp delSp modSp add mod modTransition">
        <pc:chgData name="Zackery Turman" userId="24adebcc9bd0bbb2" providerId="LiveId" clId="{BF2B1B5A-0BC0-44BE-A20F-02E8F41A8302}" dt="2021-03-26T10:49:28.701" v="2617"/>
        <pc:sldMkLst>
          <pc:docMk/>
          <pc:sldMk cId="2127009822" sldId="282"/>
        </pc:sldMkLst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2" creationId="{2D543277-6452-457F-B4B1-294A8DD58C72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3" creationId="{6B5AC6A4-5509-4D5A-B522-CCC6B898874B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4" creationId="{A632EDC7-EA14-42F7-B437-63F15C88CF7A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5" creationId="{6FA023F6-D156-4FEA-8D34-2E24BAA4D969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6" creationId="{5E4A39DC-AB98-4D0A-A02A-41807D01261B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7" creationId="{43186600-F93B-49BE-974C-7DA567FF2A26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9" creationId="{C77C0F65-5523-42C6-83AB-C1F32AEEC8FF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10" creationId="{B8AF5EF4-F7E7-429D-B782-358F12A027FC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11" creationId="{6DD6E94D-9ED5-472C-B7AF-DD9C425036E6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16" creationId="{D6B98032-9CA7-4E09-A277-E2CD927137CE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17" creationId="{FAE845BE-1C40-4F1B-A462-BCF26956D2D3}"/>
          </ac:spMkLst>
        </pc:spChg>
        <pc:spChg chg="mod">
          <ac:chgData name="Zackery Turman" userId="24adebcc9bd0bbb2" providerId="LiveId" clId="{BF2B1B5A-0BC0-44BE-A20F-02E8F41A8302}" dt="2021-03-26T10:41:34.284" v="2452" actId="207"/>
          <ac:spMkLst>
            <pc:docMk/>
            <pc:sldMk cId="2127009822" sldId="282"/>
            <ac:spMk id="18" creationId="{4B25F274-B9F8-4A9A-ADE6-DA3266B495E8}"/>
          </ac:spMkLst>
        </pc:spChg>
        <pc:spChg chg="mod">
          <ac:chgData name="Zackery Turman" userId="24adebcc9bd0bbb2" providerId="LiveId" clId="{BF2B1B5A-0BC0-44BE-A20F-02E8F41A8302}" dt="2021-03-26T10:41:51.050" v="2465" actId="20577"/>
          <ac:spMkLst>
            <pc:docMk/>
            <pc:sldMk cId="2127009822" sldId="282"/>
            <ac:spMk id="19" creationId="{6B3C35FF-BA7A-4570-918C-AFDB4786D646}"/>
          </ac:spMkLst>
        </pc:spChg>
        <pc:spChg chg="mod">
          <ac:chgData name="Zackery Turman" userId="24adebcc9bd0bbb2" providerId="LiveId" clId="{BF2B1B5A-0BC0-44BE-A20F-02E8F41A8302}" dt="2021-03-26T10:49:25.955" v="2616"/>
          <ac:spMkLst>
            <pc:docMk/>
            <pc:sldMk cId="2127009822" sldId="282"/>
            <ac:spMk id="21" creationId="{D08D583E-5372-4D2E-9B2E-B9B9CAE0D91C}"/>
          </ac:spMkLst>
        </pc:spChg>
        <pc:spChg chg="mod">
          <ac:chgData name="Zackery Turman" userId="24adebcc9bd0bbb2" providerId="LiveId" clId="{BF2B1B5A-0BC0-44BE-A20F-02E8F41A8302}" dt="2021-03-26T10:49:25.955" v="2616"/>
          <ac:spMkLst>
            <pc:docMk/>
            <pc:sldMk cId="2127009822" sldId="282"/>
            <ac:spMk id="22" creationId="{F2D46615-0353-416E-BB10-65C61426DBA8}"/>
          </ac:spMkLst>
        </pc:spChg>
        <pc:spChg chg="mod">
          <ac:chgData name="Zackery Turman" userId="24adebcc9bd0bbb2" providerId="LiveId" clId="{BF2B1B5A-0BC0-44BE-A20F-02E8F41A8302}" dt="2021-03-26T10:49:25.955" v="2616"/>
          <ac:spMkLst>
            <pc:docMk/>
            <pc:sldMk cId="2127009822" sldId="282"/>
            <ac:spMk id="23" creationId="{340E024C-21DD-4594-97F4-0C5BDCDACCAE}"/>
          </ac:spMkLst>
        </pc:spChg>
        <pc:grpChg chg="mod">
          <ac:chgData name="Zackery Turman" userId="24adebcc9bd0bbb2" providerId="LiveId" clId="{BF2B1B5A-0BC0-44BE-A20F-02E8F41A8302}" dt="2021-03-26T10:41:34.284" v="2452" actId="207"/>
          <ac:grpSpMkLst>
            <pc:docMk/>
            <pc:sldMk cId="2127009822" sldId="282"/>
            <ac:grpSpMk id="8" creationId="{E59ACE2E-4C3D-49F2-A2F5-86E7EDD4F6BE}"/>
          </ac:grpSpMkLst>
        </pc:grpChg>
        <pc:grpChg chg="mod">
          <ac:chgData name="Zackery Turman" userId="24adebcc9bd0bbb2" providerId="LiveId" clId="{BF2B1B5A-0BC0-44BE-A20F-02E8F41A8302}" dt="2021-03-26T10:41:34.284" v="2452" actId="207"/>
          <ac:grpSpMkLst>
            <pc:docMk/>
            <pc:sldMk cId="2127009822" sldId="282"/>
            <ac:grpSpMk id="12" creationId="{2BAF21FF-486A-4313-A5AC-4E0C42B692DE}"/>
          </ac:grpSpMkLst>
        </pc:grpChg>
        <pc:grpChg chg="mod">
          <ac:chgData name="Zackery Turman" userId="24adebcc9bd0bbb2" providerId="LiveId" clId="{BF2B1B5A-0BC0-44BE-A20F-02E8F41A8302}" dt="2021-03-26T10:41:34.284" v="2452" actId="207"/>
          <ac:grpSpMkLst>
            <pc:docMk/>
            <pc:sldMk cId="2127009822" sldId="282"/>
            <ac:grpSpMk id="13" creationId="{ECAAB449-1A39-4698-9ADF-56013917970C}"/>
          </ac:grpSpMkLst>
        </pc:grpChg>
        <pc:grpChg chg="add mod">
          <ac:chgData name="Zackery Turman" userId="24adebcc9bd0bbb2" providerId="LiveId" clId="{BF2B1B5A-0BC0-44BE-A20F-02E8F41A8302}" dt="2021-03-26T10:41:34.284" v="2452" actId="207"/>
          <ac:grpSpMkLst>
            <pc:docMk/>
            <pc:sldMk cId="2127009822" sldId="282"/>
            <ac:grpSpMk id="14" creationId="{E2C94CCF-CC45-481A-96FD-02D5DC441B78}"/>
          </ac:grpSpMkLst>
        </pc:grpChg>
        <pc:grpChg chg="mod">
          <ac:chgData name="Zackery Turman" userId="24adebcc9bd0bbb2" providerId="LiveId" clId="{BF2B1B5A-0BC0-44BE-A20F-02E8F41A8302}" dt="2021-03-26T10:41:34.284" v="2452" actId="207"/>
          <ac:grpSpMkLst>
            <pc:docMk/>
            <pc:sldMk cId="2127009822" sldId="282"/>
            <ac:grpSpMk id="15" creationId="{015BBC63-3108-4676-BB4B-A95840C8449D}"/>
          </ac:grpSpMkLst>
        </pc:grpChg>
        <pc:grpChg chg="add del mod">
          <ac:chgData name="Zackery Turman" userId="24adebcc9bd0bbb2" providerId="LiveId" clId="{BF2B1B5A-0BC0-44BE-A20F-02E8F41A8302}" dt="2021-03-26T10:49:28.701" v="2617"/>
          <ac:grpSpMkLst>
            <pc:docMk/>
            <pc:sldMk cId="2127009822" sldId="282"/>
            <ac:grpSpMk id="20" creationId="{9A3A07AE-4BE2-4E6D-B539-3D50B67C062A}"/>
          </ac:grpSpMkLst>
        </pc:grpChg>
      </pc:sldChg>
      <pc:sldChg chg="new del">
        <pc:chgData name="Zackery Turman" userId="24adebcc9bd0bbb2" providerId="LiveId" clId="{BF2B1B5A-0BC0-44BE-A20F-02E8F41A8302}" dt="2021-03-26T09:36:05.099" v="2246" actId="47"/>
        <pc:sldMkLst>
          <pc:docMk/>
          <pc:sldMk cId="1363111284" sldId="283"/>
        </pc:sldMkLst>
      </pc:sldChg>
      <pc:sldChg chg="addSp delSp modSp add mod">
        <pc:chgData name="Zackery Turman" userId="24adebcc9bd0bbb2" providerId="LiveId" clId="{BF2B1B5A-0BC0-44BE-A20F-02E8F41A8302}" dt="2021-03-26T10:42:08.059" v="2467" actId="207"/>
        <pc:sldMkLst>
          <pc:docMk/>
          <pc:sldMk cId="3941959548" sldId="284"/>
        </pc:sldMkLst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2" creationId="{2D543277-6452-457F-B4B1-294A8DD58C72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3" creationId="{6B5AC6A4-5509-4D5A-B522-CCC6B898874B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4" creationId="{A632EDC7-EA14-42F7-B437-63F15C88CF7A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5" creationId="{6FA023F6-D156-4FEA-8D34-2E24BAA4D969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6" creationId="{5E4A39DC-AB98-4D0A-A02A-41807D01261B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7" creationId="{43186600-F93B-49BE-974C-7DA567FF2A26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9" creationId="{C77C0F65-5523-42C6-83AB-C1F32AEEC8FF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10" creationId="{B8AF5EF4-F7E7-429D-B782-358F12A027FC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11" creationId="{6DD6E94D-9ED5-472C-B7AF-DD9C425036E6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14" creationId="{BE2BB2D8-D6F7-45C1-8FE8-A3F2742BCD28}"/>
          </ac:spMkLst>
        </pc:spChg>
        <pc:spChg chg="mod topLvl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16" creationId="{CE245CC5-1F60-4260-B0B7-9E12903142DB}"/>
          </ac:spMkLst>
        </pc:spChg>
        <pc:spChg chg="del mod">
          <ac:chgData name="Zackery Turman" userId="24adebcc9bd0bbb2" providerId="LiveId" clId="{BF2B1B5A-0BC0-44BE-A20F-02E8F41A8302}" dt="2021-03-26T09:37:46.289" v="2248" actId="478"/>
          <ac:spMkLst>
            <pc:docMk/>
            <pc:sldMk cId="3941959548" sldId="284"/>
            <ac:spMk id="18" creationId="{8682D7C2-4D66-40EC-9545-B0C3FE17F00A}"/>
          </ac:spMkLst>
        </pc:spChg>
        <pc:spChg chg="del mod">
          <ac:chgData name="Zackery Turman" userId="24adebcc9bd0bbb2" providerId="LiveId" clId="{BF2B1B5A-0BC0-44BE-A20F-02E8F41A8302}" dt="2021-03-26T09:37:50.720" v="2249" actId="478"/>
          <ac:spMkLst>
            <pc:docMk/>
            <pc:sldMk cId="3941959548" sldId="284"/>
            <ac:spMk id="19" creationId="{A612E39E-BE8F-48F1-94CA-9CFF4A13C9A6}"/>
          </ac:spMkLst>
        </pc:spChg>
        <pc:spChg chg="del mod">
          <ac:chgData name="Zackery Turman" userId="24adebcc9bd0bbb2" providerId="LiveId" clId="{BF2B1B5A-0BC0-44BE-A20F-02E8F41A8302}" dt="2021-03-26T10:18:24.018" v="2250" actId="478"/>
          <ac:spMkLst>
            <pc:docMk/>
            <pc:sldMk cId="3941959548" sldId="284"/>
            <ac:spMk id="20" creationId="{F3C735AD-4DD9-41D4-8323-394CC5EB2E7F}"/>
          </ac:spMkLst>
        </pc:spChg>
        <pc:spChg chg="del mod topLvl">
          <ac:chgData name="Zackery Turman" userId="24adebcc9bd0bbb2" providerId="LiveId" clId="{BF2B1B5A-0BC0-44BE-A20F-02E8F41A8302}" dt="2021-03-26T10:18:28.326" v="2251" actId="478"/>
          <ac:spMkLst>
            <pc:docMk/>
            <pc:sldMk cId="3941959548" sldId="284"/>
            <ac:spMk id="21" creationId="{15F461F6-0F08-4100-826F-602304F0BAE2}"/>
          </ac:spMkLst>
        </pc:spChg>
        <pc:spChg chg="add 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22" creationId="{45D6C28B-E1FA-4C6A-8F39-8426397DFC17}"/>
          </ac:spMkLst>
        </pc:spChg>
        <pc:spChg chg="add mod topLvl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23" creationId="{993E3C40-8C63-4013-992F-E87FE64D930E}"/>
          </ac:spMkLst>
        </pc:spChg>
        <pc:spChg chg="add del mod topLvl">
          <ac:chgData name="Zackery Turman" userId="24adebcc9bd0bbb2" providerId="LiveId" clId="{BF2B1B5A-0BC0-44BE-A20F-02E8F41A8302}" dt="2021-03-26T10:39:10.021" v="2422" actId="478"/>
          <ac:spMkLst>
            <pc:docMk/>
            <pc:sldMk cId="3941959548" sldId="284"/>
            <ac:spMk id="24" creationId="{5FBB82D9-81B2-4678-821D-CF65ABC117EE}"/>
          </ac:spMkLst>
        </pc:spChg>
        <pc:spChg chg="add del mod topLvl">
          <ac:chgData name="Zackery Turman" userId="24adebcc9bd0bbb2" providerId="LiveId" clId="{BF2B1B5A-0BC0-44BE-A20F-02E8F41A8302}" dt="2021-03-26T10:38:32.947" v="2409" actId="478"/>
          <ac:spMkLst>
            <pc:docMk/>
            <pc:sldMk cId="3941959548" sldId="284"/>
            <ac:spMk id="25" creationId="{4DBC0E40-9E6B-488A-B7D8-7280F095667F}"/>
          </ac:spMkLst>
        </pc:spChg>
        <pc:spChg chg="add del mod topLvl">
          <ac:chgData name="Zackery Turman" userId="24adebcc9bd0bbb2" providerId="LiveId" clId="{BF2B1B5A-0BC0-44BE-A20F-02E8F41A8302}" dt="2021-03-26T10:38:58.629" v="2417" actId="478"/>
          <ac:spMkLst>
            <pc:docMk/>
            <pc:sldMk cId="3941959548" sldId="284"/>
            <ac:spMk id="26" creationId="{93C576A2-99AB-4293-A20B-737372229BB6}"/>
          </ac:spMkLst>
        </pc:spChg>
        <pc:spChg chg="add del mod topLvl">
          <ac:chgData name="Zackery Turman" userId="24adebcc9bd0bbb2" providerId="LiveId" clId="{BF2B1B5A-0BC0-44BE-A20F-02E8F41A8302}" dt="2021-03-26T10:38:05.708" v="2404" actId="478"/>
          <ac:spMkLst>
            <pc:docMk/>
            <pc:sldMk cId="3941959548" sldId="284"/>
            <ac:spMk id="27" creationId="{C46C5904-6EC2-4C38-9790-9A309173261A}"/>
          </ac:spMkLst>
        </pc:spChg>
        <pc:spChg chg="add del mod topLvl">
          <ac:chgData name="Zackery Turman" userId="24adebcc9bd0bbb2" providerId="LiveId" clId="{BF2B1B5A-0BC0-44BE-A20F-02E8F41A8302}" dt="2021-03-26T10:39:16.958" v="2425" actId="478"/>
          <ac:spMkLst>
            <pc:docMk/>
            <pc:sldMk cId="3941959548" sldId="284"/>
            <ac:spMk id="28" creationId="{F9F15794-C154-47AF-8250-735E4B7782A8}"/>
          </ac:spMkLst>
        </pc:spChg>
        <pc:spChg chg="add del mod topLvl">
          <ac:chgData name="Zackery Turman" userId="24adebcc9bd0bbb2" providerId="LiveId" clId="{BF2B1B5A-0BC0-44BE-A20F-02E8F41A8302}" dt="2021-03-26T10:39:04.881" v="2420" actId="478"/>
          <ac:spMkLst>
            <pc:docMk/>
            <pc:sldMk cId="3941959548" sldId="284"/>
            <ac:spMk id="29" creationId="{7F97700E-5378-44CE-A62C-FCE81959088D}"/>
          </ac:spMkLst>
        </pc:spChg>
        <pc:spChg chg="add 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32" creationId="{E4A68A7C-839C-40E0-9854-F7DC4E0E074E}"/>
          </ac:spMkLst>
        </pc:spChg>
        <pc:spChg chg="add 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33" creationId="{B517BDCC-E00E-45B2-A1D0-A82208741E12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36" creationId="{06F0118D-F19F-4888-9568-DF4B3423573B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37" creationId="{D2E9072D-4494-4E3C-93F3-D5396D1CF499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38" creationId="{1FB544BF-6B19-4DB0-9364-238ADA6A2274}"/>
          </ac:spMkLst>
        </pc:spChg>
        <pc:spChg chg="add del mod">
          <ac:chgData name="Zackery Turman" userId="24adebcc9bd0bbb2" providerId="LiveId" clId="{BF2B1B5A-0BC0-44BE-A20F-02E8F41A8302}" dt="2021-03-26T10:38:38.493" v="2411"/>
          <ac:spMkLst>
            <pc:docMk/>
            <pc:sldMk cId="3941959548" sldId="284"/>
            <ac:spMk id="39" creationId="{48725EB1-682C-4E8A-BBC2-BB175168E8F1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41" creationId="{5B257CB7-878A-434E-9841-86AC3CF03F4E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42" creationId="{FBFB37E3-4C60-48AE-AA0D-C92606EAE39C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43" creationId="{2071863F-247D-4984-94F7-FA77ED009F40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45" creationId="{C6A10D90-C901-4B1D-99EB-B47B55831F4B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46" creationId="{C7822CD4-171B-4122-A8E9-22C02AEB5714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47" creationId="{EBAB6983-4544-4FC8-BE16-8E5BBD0AC117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49" creationId="{A5784C1B-E229-4A91-B233-A4C471787D87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50" creationId="{2A51B099-239F-4762-A702-DE86CA339970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51" creationId="{C8F90186-9446-42A2-9090-3A060B7BFD79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53" creationId="{839EF6A1-E8DC-4A3A-8D87-6F43ECBFCA93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54" creationId="{65AEF338-3819-411E-9D69-73C28392A86D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55" creationId="{07835F53-116D-4B96-A21E-FD60F0820F57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57" creationId="{AD91E758-470E-4EF7-9463-4F62822E3BC1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58" creationId="{FDC584BF-E33F-4265-B210-AAB94EE898FF}"/>
          </ac:spMkLst>
        </pc:spChg>
        <pc:spChg chg="mod">
          <ac:chgData name="Zackery Turman" userId="24adebcc9bd0bbb2" providerId="LiveId" clId="{BF2B1B5A-0BC0-44BE-A20F-02E8F41A8302}" dt="2021-03-26T10:42:08.059" v="2467" actId="207"/>
          <ac:spMkLst>
            <pc:docMk/>
            <pc:sldMk cId="3941959548" sldId="284"/>
            <ac:spMk id="59" creationId="{C763BF70-66D3-441E-A5F0-C73B91ADE4A1}"/>
          </ac:spMkLst>
        </pc:spChg>
        <pc:grpChg chg="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8" creationId="{E59ACE2E-4C3D-49F2-A2F5-86E7EDD4F6BE}"/>
          </ac:grpSpMkLst>
        </pc:grpChg>
        <pc:grpChg chg="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12" creationId="{2BAF21FF-486A-4313-A5AC-4E0C42B692DE}"/>
          </ac:grpSpMkLst>
        </pc:grpChg>
        <pc:grpChg chg="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13" creationId="{ECAAB449-1A39-4698-9ADF-56013917970C}"/>
          </ac:grpSpMkLst>
        </pc:grpChg>
        <pc:grpChg chg="add del mod">
          <ac:chgData name="Zackery Turman" userId="24adebcc9bd0bbb2" providerId="LiveId" clId="{BF2B1B5A-0BC0-44BE-A20F-02E8F41A8302}" dt="2021-03-26T10:18:28.326" v="2251" actId="478"/>
          <ac:grpSpMkLst>
            <pc:docMk/>
            <pc:sldMk cId="3941959548" sldId="284"/>
            <ac:grpSpMk id="15" creationId="{84B2AA9C-7DE4-41F8-B30C-8BBCE64FC61E}"/>
          </ac:grpSpMkLst>
        </pc:grpChg>
        <pc:grpChg chg="del mod">
          <ac:chgData name="Zackery Turman" userId="24adebcc9bd0bbb2" providerId="LiveId" clId="{BF2B1B5A-0BC0-44BE-A20F-02E8F41A8302}" dt="2021-03-26T10:18:24.018" v="2250" actId="478"/>
          <ac:grpSpMkLst>
            <pc:docMk/>
            <pc:sldMk cId="3941959548" sldId="284"/>
            <ac:grpSpMk id="17" creationId="{2C23D07F-66DF-44D4-BD29-23525F4FEFA6}"/>
          </ac:grpSpMkLst>
        </pc:grpChg>
        <pc:grpChg chg="add del mod">
          <ac:chgData name="Zackery Turman" userId="24adebcc9bd0bbb2" providerId="LiveId" clId="{BF2B1B5A-0BC0-44BE-A20F-02E8F41A8302}" dt="2021-03-26T10:32:06.522" v="2288" actId="165"/>
          <ac:grpSpMkLst>
            <pc:docMk/>
            <pc:sldMk cId="3941959548" sldId="284"/>
            <ac:grpSpMk id="30" creationId="{F53C06BC-BBB7-4C2F-A386-4694B15BE45D}"/>
          </ac:grpSpMkLst>
        </pc:grpChg>
        <pc:grpChg chg="add del mod">
          <ac:chgData name="Zackery Turman" userId="24adebcc9bd0bbb2" providerId="LiveId" clId="{BF2B1B5A-0BC0-44BE-A20F-02E8F41A8302}" dt="2021-03-26T10:35:05.523" v="2310" actId="165"/>
          <ac:grpSpMkLst>
            <pc:docMk/>
            <pc:sldMk cId="3941959548" sldId="284"/>
            <ac:grpSpMk id="31" creationId="{C3ABFF38-7E76-4ED1-8963-A94009B9921B}"/>
          </ac:grpSpMkLst>
        </pc:grpChg>
        <pc:grpChg chg="add 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34" creationId="{4456FC84-3A76-43D2-B9B0-A333830EC6F4}"/>
          </ac:grpSpMkLst>
        </pc:grpChg>
        <pc:grpChg chg="add 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35" creationId="{783624D2-C2E5-41C7-A7AD-654FC26AE42A}"/>
          </ac:grpSpMkLst>
        </pc:grpChg>
        <pc:grpChg chg="add 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40" creationId="{4ADDEB0A-4272-498F-B202-6EED0341C01F}"/>
          </ac:grpSpMkLst>
        </pc:grpChg>
        <pc:grpChg chg="add 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44" creationId="{F831F994-5BCF-40BA-B599-0B290EC346B2}"/>
          </ac:grpSpMkLst>
        </pc:grpChg>
        <pc:grpChg chg="add 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48" creationId="{F3AF3224-52AB-47F0-95FB-6794D8CBE3B8}"/>
          </ac:grpSpMkLst>
        </pc:grpChg>
        <pc:grpChg chg="add 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52" creationId="{F966542C-F352-4C03-BA28-9B32CFEA8AB1}"/>
          </ac:grpSpMkLst>
        </pc:grpChg>
        <pc:grpChg chg="add 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56" creationId="{C8A8EBA1-E1C1-4C76-9F2A-85B9E4DFAC0C}"/>
          </ac:grpSpMkLst>
        </pc:grpChg>
        <pc:grpChg chg="add 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60" creationId="{472F9846-42A4-4BBD-84BF-C575062430F5}"/>
          </ac:grpSpMkLst>
        </pc:grpChg>
        <pc:grpChg chg="add mod">
          <ac:chgData name="Zackery Turman" userId="24adebcc9bd0bbb2" providerId="LiveId" clId="{BF2B1B5A-0BC0-44BE-A20F-02E8F41A8302}" dt="2021-03-26T10:42:08.059" v="2467" actId="207"/>
          <ac:grpSpMkLst>
            <pc:docMk/>
            <pc:sldMk cId="3941959548" sldId="284"/>
            <ac:grpSpMk id="61" creationId="{A446C247-307F-435F-83EC-901E64E1FFEF}"/>
          </ac:grpSpMkLst>
        </pc:grpChg>
      </pc:sldChg>
      <pc:sldChg chg="modSp add">
        <pc:chgData name="Zackery Turman" userId="24adebcc9bd0bbb2" providerId="LiveId" clId="{BF2B1B5A-0BC0-44BE-A20F-02E8F41A8302}" dt="2021-03-26T11:11:56.199" v="2712"/>
        <pc:sldMkLst>
          <pc:docMk/>
          <pc:sldMk cId="2621083559" sldId="285"/>
        </pc:sldMkLst>
        <pc:spChg chg="mod">
          <ac:chgData name="Zackery Turman" userId="24adebcc9bd0bbb2" providerId="LiveId" clId="{BF2B1B5A-0BC0-44BE-A20F-02E8F41A8302}" dt="2021-03-26T10:53:55.315" v="2643"/>
          <ac:spMkLst>
            <pc:docMk/>
            <pc:sldMk cId="2621083559" sldId="285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54:04.844" v="2644"/>
          <ac:spMkLst>
            <pc:docMk/>
            <pc:sldMk cId="2621083559" sldId="285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53:48.013" v="2642"/>
          <ac:spMkLst>
            <pc:docMk/>
            <pc:sldMk cId="2621083559" sldId="285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53:36.924" v="2641"/>
          <ac:spMkLst>
            <pc:docMk/>
            <pc:sldMk cId="2621083559" sldId="285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1:11:56.199" v="2712"/>
          <ac:spMkLst>
            <pc:docMk/>
            <pc:sldMk cId="2621083559" sldId="285"/>
            <ac:spMk id="24" creationId="{DCEBB849-27FA-469C-88F1-570A7247F0B1}"/>
          </ac:spMkLst>
        </pc:spChg>
      </pc:sldChg>
      <pc:sldChg chg="modSp add mod">
        <pc:chgData name="Zackery Turman" userId="24adebcc9bd0bbb2" providerId="LiveId" clId="{BF2B1B5A-0BC0-44BE-A20F-02E8F41A8302}" dt="2021-03-26T10:54:30.962" v="2647" actId="3626"/>
        <pc:sldMkLst>
          <pc:docMk/>
          <pc:sldMk cId="3049840012" sldId="286"/>
        </pc:sldMkLst>
        <pc:spChg chg="mod">
          <ac:chgData name="Zackery Turman" userId="24adebcc9bd0bbb2" providerId="LiveId" clId="{BF2B1B5A-0BC0-44BE-A20F-02E8F41A8302}" dt="2021-03-26T10:54:30.962" v="2647" actId="3626"/>
          <ac:spMkLst>
            <pc:docMk/>
            <pc:sldMk cId="3049840012" sldId="286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54:18.957" v="2645"/>
          <ac:spMkLst>
            <pc:docMk/>
            <pc:sldMk cId="3049840012" sldId="286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54:24.291" v="2646" actId="3626"/>
          <ac:spMkLst>
            <pc:docMk/>
            <pc:sldMk cId="3049840012" sldId="286"/>
            <ac:spMk id="32" creationId="{FD8E60D2-2F6E-4457-9EF9-180255C40865}"/>
          </ac:spMkLst>
        </pc:spChg>
      </pc:sldChg>
      <pc:sldChg chg="modSp add">
        <pc:chgData name="Zackery Turman" userId="24adebcc9bd0bbb2" providerId="LiveId" clId="{BF2B1B5A-0BC0-44BE-A20F-02E8F41A8302}" dt="2021-03-26T11:11:44.852" v="2711"/>
        <pc:sldMkLst>
          <pc:docMk/>
          <pc:sldMk cId="1294874831" sldId="287"/>
        </pc:sldMkLst>
        <pc:spChg chg="mod">
          <ac:chgData name="Zackery Turman" userId="24adebcc9bd0bbb2" providerId="LiveId" clId="{BF2B1B5A-0BC0-44BE-A20F-02E8F41A8302}" dt="2021-03-26T10:54:54.069" v="2649"/>
          <ac:spMkLst>
            <pc:docMk/>
            <pc:sldMk cId="1294874831" sldId="287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55:06.275" v="2650"/>
          <ac:spMkLst>
            <pc:docMk/>
            <pc:sldMk cId="1294874831" sldId="287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54:46.369" v="2648"/>
          <ac:spMkLst>
            <pc:docMk/>
            <pc:sldMk cId="1294874831" sldId="287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55:53.651" v="2652"/>
          <ac:spMkLst>
            <pc:docMk/>
            <pc:sldMk cId="1294874831" sldId="287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1:11:44.852" v="2711"/>
          <ac:spMkLst>
            <pc:docMk/>
            <pc:sldMk cId="1294874831" sldId="287"/>
            <ac:spMk id="25" creationId="{3347A167-42CB-4719-8B7B-3BE8E534C8F2}"/>
          </ac:spMkLst>
        </pc:spChg>
      </pc:sldChg>
      <pc:sldChg chg="modSp add mod">
        <pc:chgData name="Zackery Turman" userId="24adebcc9bd0bbb2" providerId="LiveId" clId="{BF2B1B5A-0BC0-44BE-A20F-02E8F41A8302}" dt="2021-03-26T10:56:27.968" v="2655"/>
        <pc:sldMkLst>
          <pc:docMk/>
          <pc:sldMk cId="759583022" sldId="288"/>
        </pc:sldMkLst>
        <pc:spChg chg="mod">
          <ac:chgData name="Zackery Turman" userId="24adebcc9bd0bbb2" providerId="LiveId" clId="{BF2B1B5A-0BC0-44BE-A20F-02E8F41A8302}" dt="2021-03-26T10:56:19.215" v="2654" actId="3626"/>
          <ac:spMkLst>
            <pc:docMk/>
            <pc:sldMk cId="759583022" sldId="288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56:27.968" v="2655"/>
          <ac:spMkLst>
            <pc:docMk/>
            <pc:sldMk cId="759583022" sldId="288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56:15.865" v="2653" actId="3626"/>
          <ac:spMkLst>
            <pc:docMk/>
            <pc:sldMk cId="759583022" sldId="288"/>
            <ac:spMk id="31" creationId="{60DAAAA5-21F3-4992-BFE2-2DF271868FF5}"/>
          </ac:spMkLst>
        </pc:spChg>
      </pc:sldChg>
      <pc:sldChg chg="modSp add">
        <pc:chgData name="Zackery Turman" userId="24adebcc9bd0bbb2" providerId="LiveId" clId="{BF2B1B5A-0BC0-44BE-A20F-02E8F41A8302}" dt="2021-03-26T10:58:17.647" v="2661"/>
        <pc:sldMkLst>
          <pc:docMk/>
          <pc:sldMk cId="319829177" sldId="289"/>
        </pc:sldMkLst>
        <pc:spChg chg="mod">
          <ac:chgData name="Zackery Turman" userId="24adebcc9bd0bbb2" providerId="LiveId" clId="{BF2B1B5A-0BC0-44BE-A20F-02E8F41A8302}" dt="2021-03-26T10:57:45.981" v="2658"/>
          <ac:spMkLst>
            <pc:docMk/>
            <pc:sldMk cId="319829177" sldId="289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0:57:51.256" v="2659"/>
          <ac:spMkLst>
            <pc:docMk/>
            <pc:sldMk cId="319829177" sldId="289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57:38.432" v="2657"/>
          <ac:spMkLst>
            <pc:docMk/>
            <pc:sldMk cId="319829177" sldId="289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0:58:17.647" v="2661"/>
          <ac:spMkLst>
            <pc:docMk/>
            <pc:sldMk cId="319829177" sldId="289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58:07.804" v="2660"/>
          <ac:spMkLst>
            <pc:docMk/>
            <pc:sldMk cId="319829177" sldId="289"/>
            <ac:spMk id="24" creationId="{A792D3B3-9BB3-4340-B2FA-9957A8914189}"/>
          </ac:spMkLst>
        </pc:spChg>
      </pc:sldChg>
      <pc:sldChg chg="modSp add mod">
        <pc:chgData name="Zackery Turman" userId="24adebcc9bd0bbb2" providerId="LiveId" clId="{BF2B1B5A-0BC0-44BE-A20F-02E8F41A8302}" dt="2021-03-26T10:59:06.112" v="2664"/>
        <pc:sldMkLst>
          <pc:docMk/>
          <pc:sldMk cId="1830849611" sldId="290"/>
        </pc:sldMkLst>
        <pc:spChg chg="mod">
          <ac:chgData name="Zackery Turman" userId="24adebcc9bd0bbb2" providerId="LiveId" clId="{BF2B1B5A-0BC0-44BE-A20F-02E8F41A8302}" dt="2021-03-26T10:58:50.622" v="2663" actId="3626"/>
          <ac:spMkLst>
            <pc:docMk/>
            <pc:sldMk cId="1830849611" sldId="290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59:06.112" v="2664"/>
          <ac:spMkLst>
            <pc:docMk/>
            <pc:sldMk cId="1830849611" sldId="290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0:58:45.315" v="2662" actId="3626"/>
          <ac:spMkLst>
            <pc:docMk/>
            <pc:sldMk cId="1830849611" sldId="290"/>
            <ac:spMk id="31" creationId="{E424DDCA-104C-4C82-8042-A8146DC6FA3D}"/>
          </ac:spMkLst>
        </pc:spChg>
      </pc:sldChg>
      <pc:sldChg chg="modSp add">
        <pc:chgData name="Zackery Turman" userId="24adebcc9bd0bbb2" providerId="LiveId" clId="{BF2B1B5A-0BC0-44BE-A20F-02E8F41A8302}" dt="2021-03-26T11:00:55.031" v="2673"/>
        <pc:sldMkLst>
          <pc:docMk/>
          <pc:sldMk cId="4148806911" sldId="291"/>
        </pc:sldMkLst>
        <pc:spChg chg="mod">
          <ac:chgData name="Zackery Turman" userId="24adebcc9bd0bbb2" providerId="LiveId" clId="{BF2B1B5A-0BC0-44BE-A20F-02E8F41A8302}" dt="2021-03-26T10:59:32.898" v="2666"/>
          <ac:spMkLst>
            <pc:docMk/>
            <pc:sldMk cId="4148806911" sldId="291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1:00:55.031" v="2673"/>
          <ac:spMkLst>
            <pc:docMk/>
            <pc:sldMk cId="4148806911" sldId="291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0:59:25.709" v="2665"/>
          <ac:spMkLst>
            <pc:docMk/>
            <pc:sldMk cId="4148806911" sldId="291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1:00:03.506" v="2669"/>
          <ac:spMkLst>
            <pc:docMk/>
            <pc:sldMk cId="4148806911" sldId="291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0:59:55.467" v="2668"/>
          <ac:spMkLst>
            <pc:docMk/>
            <pc:sldMk cId="4148806911" sldId="291"/>
            <ac:spMk id="24" creationId="{7512511A-63CA-474F-9884-D7B62DD716E7}"/>
          </ac:spMkLst>
        </pc:spChg>
      </pc:sldChg>
      <pc:sldChg chg="modSp add mod">
        <pc:chgData name="Zackery Turman" userId="24adebcc9bd0bbb2" providerId="LiveId" clId="{BF2B1B5A-0BC0-44BE-A20F-02E8F41A8302}" dt="2021-03-26T11:00:28.676" v="2672" actId="3626"/>
        <pc:sldMkLst>
          <pc:docMk/>
          <pc:sldMk cId="1496185467" sldId="292"/>
        </pc:sldMkLst>
        <pc:spChg chg="mod">
          <ac:chgData name="Zackery Turman" userId="24adebcc9bd0bbb2" providerId="LiveId" clId="{BF2B1B5A-0BC0-44BE-A20F-02E8F41A8302}" dt="2021-03-26T11:00:28.676" v="2672" actId="3626"/>
          <ac:spMkLst>
            <pc:docMk/>
            <pc:sldMk cId="1496185467" sldId="292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1:00:18.344" v="2670"/>
          <ac:spMkLst>
            <pc:docMk/>
            <pc:sldMk cId="1496185467" sldId="292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1:00:25.104" v="2671" actId="3626"/>
          <ac:spMkLst>
            <pc:docMk/>
            <pc:sldMk cId="1496185467" sldId="292"/>
            <ac:spMk id="31" creationId="{7C3E280C-C0E9-43AD-8E86-D01516D69911}"/>
          </ac:spMkLst>
        </pc:spChg>
      </pc:sldChg>
      <pc:sldChg chg="modSp add">
        <pc:chgData name="Zackery Turman" userId="24adebcc9bd0bbb2" providerId="LiveId" clId="{BF2B1B5A-0BC0-44BE-A20F-02E8F41A8302}" dt="2021-03-26T11:01:59.047" v="2678"/>
        <pc:sldMkLst>
          <pc:docMk/>
          <pc:sldMk cId="4036999014" sldId="293"/>
        </pc:sldMkLst>
        <pc:spChg chg="mod">
          <ac:chgData name="Zackery Turman" userId="24adebcc9bd0bbb2" providerId="LiveId" clId="{BF2B1B5A-0BC0-44BE-A20F-02E8F41A8302}" dt="2021-03-26T11:01:31.228" v="2675"/>
          <ac:spMkLst>
            <pc:docMk/>
            <pc:sldMk cId="4036999014" sldId="293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1:01:36.613" v="2676"/>
          <ac:spMkLst>
            <pc:docMk/>
            <pc:sldMk cId="4036999014" sldId="293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1:01:24.124" v="2674"/>
          <ac:spMkLst>
            <pc:docMk/>
            <pc:sldMk cId="4036999014" sldId="293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1:01:59.047" v="2678"/>
          <ac:spMkLst>
            <pc:docMk/>
            <pc:sldMk cId="4036999014" sldId="293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1:01:48.550" v="2677"/>
          <ac:spMkLst>
            <pc:docMk/>
            <pc:sldMk cId="4036999014" sldId="293"/>
            <ac:spMk id="24" creationId="{A117D692-9B6F-4560-ACA9-0646BEEBDCE7}"/>
          </ac:spMkLst>
        </pc:spChg>
      </pc:sldChg>
      <pc:sldChg chg="modSp add mod">
        <pc:chgData name="Zackery Turman" userId="24adebcc9bd0bbb2" providerId="LiveId" clId="{BF2B1B5A-0BC0-44BE-A20F-02E8F41A8302}" dt="2021-03-26T11:08:05.025" v="2702" actId="3626"/>
        <pc:sldMkLst>
          <pc:docMk/>
          <pc:sldMk cId="3805730233" sldId="294"/>
        </pc:sldMkLst>
        <pc:spChg chg="mod">
          <ac:chgData name="Zackery Turman" userId="24adebcc9bd0bbb2" providerId="LiveId" clId="{BF2B1B5A-0BC0-44BE-A20F-02E8F41A8302}" dt="2021-03-26T11:08:05.025" v="2702" actId="3626"/>
          <ac:spMkLst>
            <pc:docMk/>
            <pc:sldMk cId="3805730233" sldId="294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1:02:14.644" v="2679"/>
          <ac:spMkLst>
            <pc:docMk/>
            <pc:sldMk cId="3805730233" sldId="294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1:08:00.561" v="2701" actId="3626"/>
          <ac:spMkLst>
            <pc:docMk/>
            <pc:sldMk cId="3805730233" sldId="294"/>
            <ac:spMk id="31" creationId="{41B147F8-1298-44B7-B46E-53666F846A9D}"/>
          </ac:spMkLst>
        </pc:spChg>
      </pc:sldChg>
      <pc:sldChg chg="modSp add">
        <pc:chgData name="Zackery Turman" userId="24adebcc9bd0bbb2" providerId="LiveId" clId="{BF2B1B5A-0BC0-44BE-A20F-02E8F41A8302}" dt="2021-03-26T11:03:09.554" v="2684"/>
        <pc:sldMkLst>
          <pc:docMk/>
          <pc:sldMk cId="19575567" sldId="295"/>
        </pc:sldMkLst>
        <pc:spChg chg="mod">
          <ac:chgData name="Zackery Turman" userId="24adebcc9bd0bbb2" providerId="LiveId" clId="{BF2B1B5A-0BC0-44BE-A20F-02E8F41A8302}" dt="2021-03-26T11:02:34.797" v="2681"/>
          <ac:spMkLst>
            <pc:docMk/>
            <pc:sldMk cId="19575567" sldId="295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1:02:40.322" v="2682"/>
          <ac:spMkLst>
            <pc:docMk/>
            <pc:sldMk cId="19575567" sldId="295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1:02:29.061" v="2680"/>
          <ac:spMkLst>
            <pc:docMk/>
            <pc:sldMk cId="19575567" sldId="295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1:03:09.554" v="2684"/>
          <ac:spMkLst>
            <pc:docMk/>
            <pc:sldMk cId="19575567" sldId="295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1:02:53.950" v="2683"/>
          <ac:spMkLst>
            <pc:docMk/>
            <pc:sldMk cId="19575567" sldId="295"/>
            <ac:spMk id="24" creationId="{CF6F0945-67AD-410D-9EC2-3BAB4C57CEA2}"/>
          </ac:spMkLst>
        </pc:spChg>
      </pc:sldChg>
      <pc:sldChg chg="modSp add mod">
        <pc:chgData name="Zackery Turman" userId="24adebcc9bd0bbb2" providerId="LiveId" clId="{BF2B1B5A-0BC0-44BE-A20F-02E8F41A8302}" dt="2021-03-26T11:06:43.043" v="2700" actId="3626"/>
        <pc:sldMkLst>
          <pc:docMk/>
          <pc:sldMk cId="750498430" sldId="296"/>
        </pc:sldMkLst>
        <pc:spChg chg="mod">
          <ac:chgData name="Zackery Turman" userId="24adebcc9bd0bbb2" providerId="LiveId" clId="{BF2B1B5A-0BC0-44BE-A20F-02E8F41A8302}" dt="2021-03-26T11:06:43.043" v="2700" actId="3626"/>
          <ac:spMkLst>
            <pc:docMk/>
            <pc:sldMk cId="750498430" sldId="296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1:03:31.775" v="2685"/>
          <ac:spMkLst>
            <pc:docMk/>
            <pc:sldMk cId="750498430" sldId="296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1:06:39.671" v="2699" actId="3626"/>
          <ac:spMkLst>
            <pc:docMk/>
            <pc:sldMk cId="750498430" sldId="296"/>
            <ac:spMk id="31" creationId="{3F5A5B81-3FDE-459D-A5D4-B341E34A120C}"/>
          </ac:spMkLst>
        </pc:spChg>
      </pc:sldChg>
      <pc:sldChg chg="modSp add">
        <pc:chgData name="Zackery Turman" userId="24adebcc9bd0bbb2" providerId="LiveId" clId="{BF2B1B5A-0BC0-44BE-A20F-02E8F41A8302}" dt="2021-03-26T11:04:20.611" v="2690"/>
        <pc:sldMkLst>
          <pc:docMk/>
          <pc:sldMk cId="2852662761" sldId="297"/>
        </pc:sldMkLst>
        <pc:spChg chg="mod">
          <ac:chgData name="Zackery Turman" userId="24adebcc9bd0bbb2" providerId="LiveId" clId="{BF2B1B5A-0BC0-44BE-A20F-02E8F41A8302}" dt="2021-03-26T11:03:55.038" v="2687"/>
          <ac:spMkLst>
            <pc:docMk/>
            <pc:sldMk cId="2852662761" sldId="297"/>
            <ac:spMk id="10" creationId="{6F3A1945-FE71-4476-9787-CC3D23540B31}"/>
          </ac:spMkLst>
        </pc:spChg>
        <pc:spChg chg="mod">
          <ac:chgData name="Zackery Turman" userId="24adebcc9bd0bbb2" providerId="LiveId" clId="{BF2B1B5A-0BC0-44BE-A20F-02E8F41A8302}" dt="2021-03-26T11:03:59.676" v="2688"/>
          <ac:spMkLst>
            <pc:docMk/>
            <pc:sldMk cId="2852662761" sldId="297"/>
            <ac:spMk id="14" creationId="{119B0D73-F577-48A3-9D50-555AA01A5B5D}"/>
          </ac:spMkLst>
        </pc:spChg>
        <pc:spChg chg="mod">
          <ac:chgData name="Zackery Turman" userId="24adebcc9bd0bbb2" providerId="LiveId" clId="{BF2B1B5A-0BC0-44BE-A20F-02E8F41A8302}" dt="2021-03-26T11:03:50.216" v="2686"/>
          <ac:spMkLst>
            <pc:docMk/>
            <pc:sldMk cId="2852662761" sldId="297"/>
            <ac:spMk id="17" creationId="{4A581817-D221-488A-976E-B47590B7A785}"/>
          </ac:spMkLst>
        </pc:spChg>
        <pc:spChg chg="mod">
          <ac:chgData name="Zackery Turman" userId="24adebcc9bd0bbb2" providerId="LiveId" clId="{BF2B1B5A-0BC0-44BE-A20F-02E8F41A8302}" dt="2021-03-26T11:04:20.611" v="2690"/>
          <ac:spMkLst>
            <pc:docMk/>
            <pc:sldMk cId="2852662761" sldId="297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1:04:13.064" v="2689"/>
          <ac:spMkLst>
            <pc:docMk/>
            <pc:sldMk cId="2852662761" sldId="297"/>
            <ac:spMk id="24" creationId="{1918C183-C3C0-4ED5-A906-B8130D4B24A0}"/>
          </ac:spMkLst>
        </pc:spChg>
      </pc:sldChg>
      <pc:sldChg chg="modSp add mod">
        <pc:chgData name="Zackery Turman" userId="24adebcc9bd0bbb2" providerId="LiveId" clId="{BF2B1B5A-0BC0-44BE-A20F-02E8F41A8302}" dt="2021-03-26T11:05:23.437" v="2694"/>
        <pc:sldMkLst>
          <pc:docMk/>
          <pc:sldMk cId="534338168" sldId="298"/>
        </pc:sldMkLst>
        <pc:spChg chg="mod">
          <ac:chgData name="Zackery Turman" userId="24adebcc9bd0bbb2" providerId="LiveId" clId="{BF2B1B5A-0BC0-44BE-A20F-02E8F41A8302}" dt="2021-03-26T11:04:39.960" v="2692" actId="3626"/>
          <ac:spMkLst>
            <pc:docMk/>
            <pc:sldMk cId="534338168" sldId="298"/>
            <ac:spMk id="23" creationId="{B468C821-A77A-4823-92E3-E8374F16BF9F}"/>
          </ac:spMkLst>
        </pc:spChg>
        <pc:spChg chg="mod">
          <ac:chgData name="Zackery Turman" userId="24adebcc9bd0bbb2" providerId="LiveId" clId="{BF2B1B5A-0BC0-44BE-A20F-02E8F41A8302}" dt="2021-03-26T11:05:23.437" v="2694"/>
          <ac:spMkLst>
            <pc:docMk/>
            <pc:sldMk cId="534338168" sldId="298"/>
            <ac:spMk id="27" creationId="{EC0A70F2-B001-4C32-A97E-188B97266FBD}"/>
          </ac:spMkLst>
        </pc:spChg>
        <pc:spChg chg="mod">
          <ac:chgData name="Zackery Turman" userId="24adebcc9bd0bbb2" providerId="LiveId" clId="{BF2B1B5A-0BC0-44BE-A20F-02E8F41A8302}" dt="2021-03-26T11:04:36.276" v="2691" actId="3626"/>
          <ac:spMkLst>
            <pc:docMk/>
            <pc:sldMk cId="534338168" sldId="298"/>
            <ac:spMk id="31" creationId="{A7DBFF04-9FC5-4A19-8AC6-5238BA6ADF53}"/>
          </ac:spMkLst>
        </pc:spChg>
      </pc:sldChg>
      <pc:sldChg chg="modSp add">
        <pc:chgData name="Zackery Turman" userId="24adebcc9bd0bbb2" providerId="LiveId" clId="{BF2B1B5A-0BC0-44BE-A20F-02E8F41A8302}" dt="2021-03-26T11:13:46.319" v="2715"/>
        <pc:sldMkLst>
          <pc:docMk/>
          <pc:sldMk cId="670177070" sldId="299"/>
        </pc:sldMkLst>
        <pc:spChg chg="mod">
          <ac:chgData name="Zackery Turman" userId="24adebcc9bd0bbb2" providerId="LiveId" clId="{BF2B1B5A-0BC0-44BE-A20F-02E8F41A8302}" dt="2021-03-26T11:13:46.319" v="2715"/>
          <ac:spMkLst>
            <pc:docMk/>
            <pc:sldMk cId="670177070" sldId="299"/>
            <ac:spMk id="7" creationId="{43186600-F93B-49BE-974C-7DA567FF2A26}"/>
          </ac:spMkLst>
        </pc:spChg>
        <pc:spChg chg="mod">
          <ac:chgData name="Zackery Turman" userId="24adebcc9bd0bbb2" providerId="LiveId" clId="{BF2B1B5A-0BC0-44BE-A20F-02E8F41A8302}" dt="2021-03-26T11:06:00.644" v="2697"/>
          <ac:spMkLst>
            <pc:docMk/>
            <pc:sldMk cId="670177070" sldId="299"/>
            <ac:spMk id="9" creationId="{C77C0F65-5523-42C6-83AB-C1F32AEEC8FF}"/>
          </ac:spMkLst>
        </pc:spChg>
        <pc:spChg chg="mod">
          <ac:chgData name="Zackery Turman" userId="24adebcc9bd0bbb2" providerId="LiveId" clId="{BF2B1B5A-0BC0-44BE-A20F-02E8F41A8302}" dt="2021-03-26T11:05:41.754" v="2695"/>
          <ac:spMkLst>
            <pc:docMk/>
            <pc:sldMk cId="670177070" sldId="299"/>
            <ac:spMk id="10" creationId="{B8AF5EF4-F7E7-429D-B782-358F12A027FC}"/>
          </ac:spMkLst>
        </pc:spChg>
        <pc:spChg chg="mod">
          <ac:chgData name="Zackery Turman" userId="24adebcc9bd0bbb2" providerId="LiveId" clId="{BF2B1B5A-0BC0-44BE-A20F-02E8F41A8302}" dt="2021-03-26T11:06:09.319" v="2698"/>
          <ac:spMkLst>
            <pc:docMk/>
            <pc:sldMk cId="670177070" sldId="299"/>
            <ac:spMk id="14" creationId="{BE2BB2D8-D6F7-45C1-8FE8-A3F2742BCD28}"/>
          </ac:spMkLst>
        </pc:spChg>
      </pc:sldChg>
      <pc:sldChg chg="modSp add">
        <pc:chgData name="Zackery Turman" userId="24adebcc9bd0bbb2" providerId="LiveId" clId="{BF2B1B5A-0BC0-44BE-A20F-02E8F41A8302}" dt="2021-03-26T11:14:01.239" v="2716"/>
        <pc:sldMkLst>
          <pc:docMk/>
          <pc:sldMk cId="2038661061" sldId="300"/>
        </pc:sldMkLst>
        <pc:spChg chg="mod">
          <ac:chgData name="Zackery Turman" userId="24adebcc9bd0bbb2" providerId="LiveId" clId="{BF2B1B5A-0BC0-44BE-A20F-02E8F41A8302}" dt="2021-03-26T11:14:01.239" v="2716"/>
          <ac:spMkLst>
            <pc:docMk/>
            <pc:sldMk cId="2038661061" sldId="300"/>
            <ac:spMk id="22" creationId="{45D6C28B-E1FA-4C6A-8F39-8426397DFC17}"/>
          </ac:spMkLst>
        </pc:spChg>
      </pc:sldChg>
      <pc:sldChg chg="modSp add">
        <pc:chgData name="Zackery Turman" userId="24adebcc9bd0bbb2" providerId="LiveId" clId="{BF2B1B5A-0BC0-44BE-A20F-02E8F41A8302}" dt="2021-03-26T11:14:10.461" v="2717"/>
        <pc:sldMkLst>
          <pc:docMk/>
          <pc:sldMk cId="839941842" sldId="301"/>
        </pc:sldMkLst>
        <pc:spChg chg="mod">
          <ac:chgData name="Zackery Turman" userId="24adebcc9bd0bbb2" providerId="LiveId" clId="{BF2B1B5A-0BC0-44BE-A20F-02E8F41A8302}" dt="2021-03-26T11:14:10.461" v="2717"/>
          <ac:spMkLst>
            <pc:docMk/>
            <pc:sldMk cId="839941842" sldId="301"/>
            <ac:spMk id="18" creationId="{9BD589C7-5283-4E06-BBE2-2364283325D3}"/>
          </ac:spMkLst>
        </pc:spChg>
      </pc:sldChg>
      <pc:sldChg chg="modSp add">
        <pc:chgData name="Zackery Turman" userId="24adebcc9bd0bbb2" providerId="LiveId" clId="{BF2B1B5A-0BC0-44BE-A20F-02E8F41A8302}" dt="2021-03-26T11:14:18.492" v="2718"/>
        <pc:sldMkLst>
          <pc:docMk/>
          <pc:sldMk cId="2344043874" sldId="302"/>
        </pc:sldMkLst>
        <pc:spChg chg="mod">
          <ac:chgData name="Zackery Turman" userId="24adebcc9bd0bbb2" providerId="LiveId" clId="{BF2B1B5A-0BC0-44BE-A20F-02E8F41A8302}" dt="2021-03-26T11:14:18.492" v="2718"/>
          <ac:spMkLst>
            <pc:docMk/>
            <pc:sldMk cId="2344043874" sldId="302"/>
            <ac:spMk id="16" creationId="{D6B98032-9CA7-4E09-A277-E2CD927137CE}"/>
          </ac:spMkLst>
        </pc:spChg>
      </pc:sldChg>
      <pc:sldMasterChg chg="modTransition modSldLayout">
        <pc:chgData name="Zackery Turman" userId="24adebcc9bd0bbb2" providerId="LiveId" clId="{BF2B1B5A-0BC0-44BE-A20F-02E8F41A8302}" dt="2021-03-25T15:38:59.705" v="2159"/>
        <pc:sldMasterMkLst>
          <pc:docMk/>
          <pc:sldMasterMk cId="1910749586" sldId="2147483648"/>
        </pc:sldMasterMkLst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4141261650" sldId="2147483649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2579681224" sldId="2147483650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4293015885" sldId="2147483651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90018128" sldId="2147483652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3370251515" sldId="2147483653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683910873" sldId="2147483654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815586487" sldId="2147483655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1117738030" sldId="2147483656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2349075848" sldId="2147483657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1402878183" sldId="2147483658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2806201659" sldId="2147483659"/>
          </pc:sldLayoutMkLst>
        </pc:sldLayoutChg>
        <pc:sldLayoutChg chg="modTransition">
          <pc:chgData name="Zackery Turman" userId="24adebcc9bd0bbb2" providerId="LiveId" clId="{BF2B1B5A-0BC0-44BE-A20F-02E8F41A8302}" dt="2021-03-25T15:38:59.705" v="2159"/>
          <pc:sldLayoutMkLst>
            <pc:docMk/>
            <pc:sldMasterMk cId="1910749586" sldId="2147483648"/>
            <pc:sldLayoutMk cId="131151820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A04D08-0CC1-428C-A6E4-602E7B4BD8D3}"/>
              </a:ext>
            </a:extLst>
          </p:cNvPr>
          <p:cNvSpPr/>
          <p:nvPr userDrawn="1"/>
        </p:nvSpPr>
        <p:spPr>
          <a:xfrm>
            <a:off x="0" y="0"/>
            <a:ext cx="12192000" cy="9320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078584-DB0D-442A-BFFC-81BB7F0F1FE8}"/>
              </a:ext>
            </a:extLst>
          </p:cNvPr>
          <p:cNvSpPr/>
          <p:nvPr userDrawn="1"/>
        </p:nvSpPr>
        <p:spPr>
          <a:xfrm>
            <a:off x="972984" y="0"/>
            <a:ext cx="11219016" cy="33300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CB646-60FC-4E6B-960A-46109B4D1F5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7600" y="39529"/>
            <a:ext cx="807720" cy="253949"/>
            <a:chOff x="9283620" y="17698"/>
            <a:chExt cx="2908380" cy="914400"/>
          </a:xfrm>
        </p:grpSpPr>
        <p:pic>
          <p:nvPicPr>
            <p:cNvPr id="9" name="Graphic 8" descr="Maximize outline">
              <a:extLst>
                <a:ext uri="{FF2B5EF4-FFF2-40B4-BE49-F238E27FC236}">
                  <a16:creationId xmlns:a16="http://schemas.microsoft.com/office/drawing/2014/main" id="{5A2B9696-5242-469D-9B49-EA406B7CB7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80610" y="17698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Minimize outline">
              <a:extLst>
                <a:ext uri="{FF2B5EF4-FFF2-40B4-BE49-F238E27FC236}">
                  <a16:creationId xmlns:a16="http://schemas.microsoft.com/office/drawing/2014/main" id="{BF2AB1DC-489A-4E88-9D6B-60AE9E46FF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83620" y="17698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lose outline">
              <a:extLst>
                <a:ext uri="{FF2B5EF4-FFF2-40B4-BE49-F238E27FC236}">
                  <a16:creationId xmlns:a16="http://schemas.microsoft.com/office/drawing/2014/main" id="{4AE25DDE-62A1-4E92-BE79-64CF11E301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7600" y="17698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88BC87-3724-4919-8549-F8B6A016AB7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800" y="406318"/>
            <a:ext cx="899184" cy="396240"/>
            <a:chOff x="4478160" y="2971800"/>
            <a:chExt cx="2075040" cy="914400"/>
          </a:xfrm>
        </p:grpSpPr>
        <p:pic>
          <p:nvPicPr>
            <p:cNvPr id="18" name="Graphic 17" descr="Arrow Right outline">
              <a:extLst>
                <a:ext uri="{FF2B5EF4-FFF2-40B4-BE49-F238E27FC236}">
                  <a16:creationId xmlns:a16="http://schemas.microsoft.com/office/drawing/2014/main" id="{0A61DAD3-85EA-45EA-89C1-F726D0C4F7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Line arrow: Straight outline">
              <a:extLst>
                <a:ext uri="{FF2B5EF4-FFF2-40B4-BE49-F238E27FC236}">
                  <a16:creationId xmlns:a16="http://schemas.microsoft.com/office/drawing/2014/main" id="{1FEF9FE1-3C02-4DC0-A5C0-7BD4C43873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8160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CF2994-6CF4-4DD1-9E4F-34DDD93DB707}"/>
              </a:ext>
            </a:extLst>
          </p:cNvPr>
          <p:cNvGrpSpPr/>
          <p:nvPr userDrawn="1"/>
        </p:nvGrpSpPr>
        <p:grpSpPr>
          <a:xfrm>
            <a:off x="1079688" y="423047"/>
            <a:ext cx="9794052" cy="369332"/>
            <a:chOff x="1079688" y="419772"/>
            <a:chExt cx="9794052" cy="369332"/>
          </a:xfrm>
          <a:solidFill>
            <a:schemeClr val="bg2">
              <a:lumMod val="10000"/>
            </a:schemeClr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5DA3BD-FD69-488C-B978-C9B696DD0C99}"/>
                </a:ext>
              </a:extLst>
            </p:cNvPr>
            <p:cNvGrpSpPr/>
            <p:nvPr userDrawn="1"/>
          </p:nvGrpSpPr>
          <p:grpSpPr>
            <a:xfrm>
              <a:off x="1079688" y="419772"/>
              <a:ext cx="9794052" cy="369332"/>
              <a:chOff x="2308860" y="3377684"/>
              <a:chExt cx="8176260" cy="369332"/>
            </a:xfrm>
            <a:grpFill/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8535D82-B611-4585-9492-B984E18CB68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2308860" y="3429000"/>
                <a:ext cx="8176260" cy="266700"/>
                <a:chOff x="2308860" y="3429000"/>
                <a:chExt cx="8176260" cy="26670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D87BC4E-34CE-4DE3-8E4C-EDADCFC297A5}"/>
                    </a:ext>
                  </a:extLst>
                </p:cNvPr>
                <p:cNvSpPr/>
                <p:nvPr userDrawn="1"/>
              </p:nvSpPr>
              <p:spPr>
                <a:xfrm>
                  <a:off x="2590800" y="3429000"/>
                  <a:ext cx="7612380" cy="266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Flowchart: Delay 23">
                  <a:extLst>
                    <a:ext uri="{FF2B5EF4-FFF2-40B4-BE49-F238E27FC236}">
                      <a16:creationId xmlns:a16="http://schemas.microsoft.com/office/drawing/2014/main" id="{C32099D2-65DB-4385-BD68-9377950D432C}"/>
                    </a:ext>
                  </a:extLst>
                </p:cNvPr>
                <p:cNvSpPr/>
                <p:nvPr userDrawn="1"/>
              </p:nvSpPr>
              <p:spPr>
                <a:xfrm>
                  <a:off x="10203180" y="3429000"/>
                  <a:ext cx="281940" cy="266700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Flowchart: Delay 24">
                  <a:extLst>
                    <a:ext uri="{FF2B5EF4-FFF2-40B4-BE49-F238E27FC236}">
                      <a16:creationId xmlns:a16="http://schemas.microsoft.com/office/drawing/2014/main" id="{EAC68077-4CCD-4FE9-AD32-C762D64443E9}"/>
                    </a:ext>
                  </a:extLst>
                </p:cNvPr>
                <p:cNvSpPr/>
                <p:nvPr userDrawn="1"/>
              </p:nvSpPr>
              <p:spPr>
                <a:xfrm rot="10800000">
                  <a:off x="2308860" y="3429000"/>
                  <a:ext cx="281940" cy="266700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E0A94F-19CC-49A4-878B-7FF2312D7E89}"/>
                  </a:ext>
                </a:extLst>
              </p:cNvPr>
              <p:cNvSpPr txBox="1"/>
              <p:nvPr userDrawn="1"/>
            </p:nvSpPr>
            <p:spPr>
              <a:xfrm>
                <a:off x="2674620" y="3377684"/>
                <a:ext cx="69265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https://www.hobbitsugarrush.com</a:t>
                </a:r>
              </a:p>
            </p:txBody>
          </p:sp>
        </p:grpSp>
        <p:pic>
          <p:nvPicPr>
            <p:cNvPr id="31" name="Graphic 30" descr="Star outline">
              <a:extLst>
                <a:ext uri="{FF2B5EF4-FFF2-40B4-BE49-F238E27FC236}">
                  <a16:creationId xmlns:a16="http://schemas.microsoft.com/office/drawing/2014/main" id="{8B657BB3-498E-406E-8958-2291BDDD7D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34214" y="498958"/>
              <a:ext cx="204410" cy="204410"/>
            </a:xfrm>
            <a:prstGeom prst="rect">
              <a:avLst/>
            </a:prstGeom>
          </p:spPr>
        </p:pic>
      </p:grp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02AC354-CC52-4F53-9CF6-501633166451}"/>
              </a:ext>
            </a:extLst>
          </p:cNvPr>
          <p:cNvSpPr>
            <a:spLocks noChangeAspect="1"/>
          </p:cNvSpPr>
          <p:nvPr userDrawn="1"/>
        </p:nvSpPr>
        <p:spPr>
          <a:xfrm>
            <a:off x="114465" y="75768"/>
            <a:ext cx="207296" cy="20101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085E0-A7DE-4D15-86C7-633E666032C6}"/>
              </a:ext>
            </a:extLst>
          </p:cNvPr>
          <p:cNvSpPr txBox="1"/>
          <p:nvPr userDrawn="1"/>
        </p:nvSpPr>
        <p:spPr>
          <a:xfrm>
            <a:off x="321761" y="-1649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Sugar</a:t>
            </a:r>
          </a:p>
        </p:txBody>
      </p:sp>
    </p:spTree>
    <p:extLst>
      <p:ext uri="{BB962C8B-B14F-4D97-AF65-F5344CB8AC3E}">
        <p14:creationId xmlns:p14="http://schemas.microsoft.com/office/powerpoint/2010/main" val="1311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F8B-BC8C-49AE-A7F0-8A2B9934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A3A63-FC04-4548-AC3F-FAD1A3F76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945C-0B3D-4A34-8B91-E3B82CF14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3190-DD43-49D9-AD19-73FB67A0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033EC-6530-485F-9646-322662D9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24B1-8D90-40F4-9299-A2691D27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07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83EF-5502-444C-8290-8AEA5DC6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5FABF-5B39-4E64-8B58-E9060715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1C45-2823-4A8E-84D2-CD9D94B5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238A-8038-49F8-AAA0-96D3E69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CC6E-4435-4BF3-A6B4-A1DDC564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7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1AD26-03F7-4F3A-8F0A-BCADAA8D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B221E-F7CC-486B-ACDB-6B9877A6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0E024-430A-451B-B384-1D823968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7FDA-18C0-42ED-B572-EB744EE7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1C6-4FE3-470F-98EA-743B80F4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20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1A6B-D77D-423C-B00E-DF41775D1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B1D0E-1C9E-4CE4-8AE8-067033499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F3D3-005D-480F-B305-75A7639A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E7B7-3F5B-48E6-9EC3-C46FB0A4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6094-71BB-4A1B-AF20-64DE9487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6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1ED0-6199-438D-B028-78E3DC5F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FD18-1F65-4659-9278-9CF029B9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A630-964F-4DA3-82B5-C9CB9930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AA16-8FB4-4CAA-8CBD-FA5019F0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C89D-7ADB-4E3C-8760-50D6A584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8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4CFA-C1FE-4969-9D65-6C528DCA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7EBEE-BDE1-42B1-A625-DA5A0F27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D334-DDEA-45C3-95B6-65976901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FE00-F1C1-4C77-9D98-E6E5D5FE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CC5C-BFA1-4F9E-B66F-53F9CE74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1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3B48-FA00-4CBB-8682-63E65F29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4EF5-2ADC-41B3-AA8F-AF0079AF9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4A19-23A3-4243-AFB2-6E6784B8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ED8A-1184-449C-B91B-2BBD06E7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5A8E3-1B3C-4315-9EB5-22EB937A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58668-7539-481C-9BFF-F281DEE1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F3E5-8858-4EF3-AB54-C4F741A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648B9-8449-425D-B6B6-E102BA27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D8346-C6C4-4FCA-8EE3-B9806598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6E47-F4CB-4E44-9988-020AD1E05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233D0-5B99-41A3-8FE9-5FCEEAF8A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EB23E-AD68-4F9F-A079-FB339F2E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5F7E7-A2CE-48F4-A108-94B3BEF3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4E612-BF45-4E5E-84C6-21A3A757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1EBC-BCA7-4B50-97D8-B683E3AA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CF8D5-608D-4EA7-9EC5-58E9FC55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34315-F24F-4734-B2A6-E6528202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CC04-19D0-484B-BB69-1B0D362B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1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89143-74FF-4E12-B365-2BC44847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89E24-4B59-48C1-B407-AB5603B6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5124B-E4A3-4823-BDF7-BFD9CFDB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5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C650-E8DA-4716-BBC2-F00460A6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CA1E-5ABE-44D6-A387-9EF34996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89CD1-1F71-453D-A687-C2A08CE25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98B9-DA0A-4C66-94C3-E45C08BA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CAEE7-D6BF-42A2-9C6F-7C59611E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5177-71F2-449F-8D65-7BCCBC05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3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41FB8-0246-4B69-9DE0-D6B13227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46B5-E75E-4125-B6A6-2F4DF3D4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C24B-A812-493F-9506-510855E6D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D543-64AD-448F-8E23-E11DDEFD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BFC2-3AA9-4BF3-8858-DDE4E6C7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1.xml"/><Relationship Id="rId4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8.xml"/><Relationship Id="rId4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9D7BC5-31CA-4F62-A4CE-C774CC9A3354}"/>
              </a:ext>
            </a:extLst>
          </p:cNvPr>
          <p:cNvGrpSpPr/>
          <p:nvPr/>
        </p:nvGrpSpPr>
        <p:grpSpPr>
          <a:xfrm>
            <a:off x="4031932" y="5072896"/>
            <a:ext cx="4128135" cy="571500"/>
            <a:chOff x="3796665" y="3884176"/>
            <a:chExt cx="4128135" cy="571500"/>
          </a:xfrm>
          <a:solidFill>
            <a:schemeClr val="bg1"/>
          </a:solidFill>
        </p:grpSpPr>
        <p:sp>
          <p:nvSpPr>
            <p:cNvPr id="4" name="Rectangle 3">
              <a:hlinkClick r:id="rId2" action="ppaction://hlinksldjump" tooltip="&lt;Play Hover Text&gt;"/>
              <a:extLst>
                <a:ext uri="{FF2B5EF4-FFF2-40B4-BE49-F238E27FC236}">
                  <a16:creationId xmlns:a16="http://schemas.microsoft.com/office/drawing/2014/main" id="{269119F5-2DC4-4B75-8165-5A569A3600A1}"/>
                </a:ext>
              </a:extLst>
            </p:cNvPr>
            <p:cNvSpPr/>
            <p:nvPr/>
          </p:nvSpPr>
          <p:spPr>
            <a:xfrm>
              <a:off x="6408420" y="3884176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&lt;Play Button&gt;</a:t>
              </a:r>
            </a:p>
          </p:txBody>
        </p:sp>
        <p:sp>
          <p:nvSpPr>
            <p:cNvPr id="8" name="Rectangle 7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2213205F-4875-4D19-9284-BB8B6A5811F5}"/>
                </a:ext>
              </a:extLst>
            </p:cNvPr>
            <p:cNvSpPr/>
            <p:nvPr/>
          </p:nvSpPr>
          <p:spPr>
            <a:xfrm>
              <a:off x="3796665" y="3884176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&lt;Login Button&gt;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DA34E-68EA-4F1B-8957-6F9A4F48C1C0}"/>
              </a:ext>
            </a:extLst>
          </p:cNvPr>
          <p:cNvSpPr/>
          <p:nvPr/>
        </p:nvSpPr>
        <p:spPr>
          <a:xfrm>
            <a:off x="2800350" y="1558677"/>
            <a:ext cx="6591299" cy="308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5AB3A-87C5-410D-A69E-5CBBADF3771D}"/>
              </a:ext>
            </a:extLst>
          </p:cNvPr>
          <p:cNvSpPr txBox="1"/>
          <p:nvPr/>
        </p:nvSpPr>
        <p:spPr>
          <a:xfrm>
            <a:off x="4758690" y="1742956"/>
            <a:ext cx="26746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&lt;Site Welcome Message&gt;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6AC719-6FF4-4E0F-B496-DA01F048C05B}"/>
              </a:ext>
            </a:extLst>
          </p:cNvPr>
          <p:cNvSpPr/>
          <p:nvPr/>
        </p:nvSpPr>
        <p:spPr>
          <a:xfrm>
            <a:off x="4309110" y="2671822"/>
            <a:ext cx="3573780" cy="1645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CF331-A9A7-4C05-B339-6D1FD9EF6BD6}"/>
              </a:ext>
            </a:extLst>
          </p:cNvPr>
          <p:cNvSpPr txBox="1"/>
          <p:nvPr/>
        </p:nvSpPr>
        <p:spPr>
          <a:xfrm>
            <a:off x="4488180" y="2856101"/>
            <a:ext cx="3017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&lt;Site description and blurb&gt;</a:t>
            </a:r>
          </a:p>
        </p:txBody>
      </p:sp>
    </p:spTree>
    <p:extLst>
      <p:ext uri="{BB962C8B-B14F-4D97-AF65-F5344CB8AC3E}">
        <p14:creationId xmlns:p14="http://schemas.microsoft.com/office/powerpoint/2010/main" val="21527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&lt;Elevenses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A792D3B3-9BB3-4340-B2FA-9957A8914189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409926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24DDCA-104C-4C82-8042-A8146DC6FA3D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353660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&lt;Luncheon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7512511A-63CA-474F-9884-D7B62DD716E7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49502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C3E280C-C0E9-43AD-8E86-D01516D6991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66355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&lt;Afternoon Tea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A117D692-9B6F-4560-ACA9-0646BEEBDCE7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159521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147F8-1298-44B7-B46E-53666F846A9D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3591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&lt;Dinner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CF6F0945-67AD-410D-9EC2-3BAB4C57CEA2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251505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F5A5B81-3FDE-459D-A5D4-B341E34A120C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349121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&lt;Supper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1918C183-C3C0-4ED5-A906-B8130D4B24A0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182722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7DBFF04-9FC5-4A19-8AC6-5238BA6ADF53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399541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C65787E-6BF1-4D56-A542-66217D5FE39E}"/>
              </a:ext>
            </a:extLst>
          </p:cNvPr>
          <p:cNvGrpSpPr/>
          <p:nvPr/>
        </p:nvGrpSpPr>
        <p:grpSpPr>
          <a:xfrm>
            <a:off x="3228913" y="2218894"/>
            <a:ext cx="5734173" cy="3568373"/>
            <a:chOff x="3228913" y="2218894"/>
            <a:chExt cx="5734173" cy="3568373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9BFC75-D6D2-402D-B218-C3CF14D06910}"/>
                </a:ext>
              </a:extLst>
            </p:cNvPr>
            <p:cNvGrpSpPr/>
            <p:nvPr/>
          </p:nvGrpSpPr>
          <p:grpSpPr>
            <a:xfrm>
              <a:off x="3228913" y="2218894"/>
              <a:ext cx="5734173" cy="3568373"/>
              <a:chOff x="3228913" y="2218894"/>
              <a:chExt cx="5734173" cy="3568373"/>
            </a:xfrm>
            <a:grpFill/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B5E7A2D-84DD-4D96-9FBC-DC7D4890EC22}"/>
                  </a:ext>
                </a:extLst>
              </p:cNvPr>
              <p:cNvGrpSpPr/>
              <p:nvPr/>
            </p:nvGrpSpPr>
            <p:grpSpPr>
              <a:xfrm>
                <a:off x="3228913" y="2218894"/>
                <a:ext cx="5734173" cy="3568373"/>
                <a:chOff x="3228912" y="1561853"/>
                <a:chExt cx="5734173" cy="3568373"/>
              </a:xfrm>
              <a:grpFill/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CA26CC-10B1-4FB7-A711-49C14BB1DC1D}"/>
                    </a:ext>
                  </a:extLst>
                </p:cNvPr>
                <p:cNvSpPr/>
                <p:nvPr/>
              </p:nvSpPr>
              <p:spPr>
                <a:xfrm>
                  <a:off x="3228912" y="1561853"/>
                  <a:ext cx="5734173" cy="356837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53AC78-DB0F-4080-BDF4-2E4109122944}"/>
                    </a:ext>
                  </a:extLst>
                </p:cNvPr>
                <p:cNvGrpSpPr/>
                <p:nvPr/>
              </p:nvGrpSpPr>
              <p:grpSpPr>
                <a:xfrm>
                  <a:off x="4078909" y="1662509"/>
                  <a:ext cx="4032209" cy="2942308"/>
                  <a:chOff x="4078909" y="1647114"/>
                  <a:chExt cx="4032209" cy="2942308"/>
                </a:xfrm>
                <a:grpFill/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ED011FEF-AD9C-420B-BD54-B91D07C7A74C}"/>
                      </a:ext>
                    </a:extLst>
                  </p:cNvPr>
                  <p:cNvGrpSpPr/>
                  <p:nvPr/>
                </p:nvGrpSpPr>
                <p:grpSpPr>
                  <a:xfrm>
                    <a:off x="4458987" y="4017922"/>
                    <a:ext cx="3274024" cy="571500"/>
                    <a:chOff x="4079894" y="4017922"/>
                    <a:chExt cx="3274024" cy="571500"/>
                  </a:xfrm>
                  <a:grpFill/>
                </p:grpSpPr>
                <p:sp>
                  <p:nvSpPr>
                    <p:cNvPr id="6" name="Rectangle 5">
                      <a:hlinkClick r:id="rId2" action="ppaction://hlinksldjump" tooltip="&lt;Login Hover Text&gt;"/>
                      <a:extLst>
                        <a:ext uri="{FF2B5EF4-FFF2-40B4-BE49-F238E27FC236}">
                          <a16:creationId xmlns:a16="http://schemas.microsoft.com/office/drawing/2014/main" id="{EB872FC3-3D07-42E1-AAC4-1429B20EAA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9894" y="4017922"/>
                      <a:ext cx="1516380" cy="571500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&lt;Login Button&gt;</a:t>
                      </a:r>
                    </a:p>
                  </p:txBody>
                </p:sp>
                <p:sp>
                  <p:nvSpPr>
                    <p:cNvPr id="7" name="Rectangle 6">
                      <a:hlinkClick r:id="rId3" action="ppaction://hlinksldjump" tooltip="&lt;Register Hover Text&gt;"/>
                      <a:extLst>
                        <a:ext uri="{FF2B5EF4-FFF2-40B4-BE49-F238E27FC236}">
                          <a16:creationId xmlns:a16="http://schemas.microsoft.com/office/drawing/2014/main" id="{8A748FD3-24CA-4E2B-8287-22837374E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7538" y="4017922"/>
                      <a:ext cx="1516380" cy="571500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&lt;Register Button&gt;</a:t>
                      </a:r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9E517C1C-6AB3-4237-A057-4935969F119B}"/>
                      </a:ext>
                    </a:extLst>
                  </p:cNvPr>
                  <p:cNvGrpSpPr/>
                  <p:nvPr/>
                </p:nvGrpSpPr>
                <p:grpSpPr>
                  <a:xfrm>
                    <a:off x="4078909" y="2488179"/>
                    <a:ext cx="4032209" cy="1047213"/>
                    <a:chOff x="4078909" y="2437631"/>
                    <a:chExt cx="4032209" cy="1047213"/>
                  </a:xfrm>
                  <a:grpFill/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11DE4A7D-9405-4C44-ACC2-532078E9B7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8909" y="2437631"/>
                      <a:ext cx="4032209" cy="328161"/>
                      <a:chOff x="3994844" y="2366294"/>
                      <a:chExt cx="4032209" cy="328161"/>
                    </a:xfrm>
                    <a:grpFill/>
                  </p:grpSpPr>
                  <p:sp>
                    <p:nvSpPr>
                      <p:cNvPr id="3" name="Rectangle 2">
                        <a:extLst>
                          <a:ext uri="{FF2B5EF4-FFF2-40B4-BE49-F238E27FC236}">
                            <a16:creationId xmlns:a16="http://schemas.microsoft.com/office/drawing/2014/main" id="{52BB5200-86CE-4E0E-AB2D-C1E51BEA52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3467" y="2369990"/>
                        <a:ext cx="3013586" cy="32446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chemeClr val="tx1"/>
                            </a:solidFill>
                          </a:rPr>
                          <a:t>&lt;User Email Address Field&gt;</a:t>
                        </a:r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FE4922F1-58C5-4504-8954-BFFE8C798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4844" y="2366294"/>
                        <a:ext cx="882938" cy="32446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>
                            <a:solidFill>
                              <a:schemeClr val="tx1"/>
                            </a:solidFill>
                          </a:rPr>
                          <a:t>&lt;Email Label&gt;</a:t>
                        </a:r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828328FA-85BB-4167-AA43-157E6728D8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8910" y="3160379"/>
                      <a:ext cx="4032208" cy="324465"/>
                      <a:chOff x="3994845" y="3092235"/>
                      <a:chExt cx="4032208" cy="324465"/>
                    </a:xfrm>
                    <a:grpFill/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58683CD6-AC1D-4789-83FF-05E73A090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3467" y="3092235"/>
                        <a:ext cx="3013586" cy="32446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chemeClr val="tx1"/>
                            </a:solidFill>
                          </a:rPr>
                          <a:t>&lt;User Password Field&gt;</a:t>
                        </a:r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AA35973-F560-4D6C-A5C4-9C846483B4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4845" y="3092235"/>
                        <a:ext cx="882938" cy="32446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>
                            <a:solidFill>
                              <a:schemeClr val="tx1"/>
                            </a:solidFill>
                          </a:rPr>
                          <a:t>&lt;Password Label&gt;</a:t>
                        </a:r>
                      </a:p>
                    </p:txBody>
                  </p:sp>
                </p:grpSp>
              </p:grp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CBFE73E-1175-4278-85FC-898985921160}"/>
                      </a:ext>
                    </a:extLst>
                  </p:cNvPr>
                  <p:cNvSpPr/>
                  <p:nvPr/>
                </p:nvSpPr>
                <p:spPr>
                  <a:xfrm>
                    <a:off x="4638304" y="1647114"/>
                    <a:ext cx="2915388" cy="5715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&lt;Login Title Text&gt;</a:t>
                    </a:r>
                  </a:p>
                </p:txBody>
              </p:sp>
            </p:grp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AE385C-664E-426C-AF9A-0B8788A9EF35}"/>
                  </a:ext>
                </a:extLst>
              </p:cNvPr>
              <p:cNvSpPr/>
              <p:nvPr/>
            </p:nvSpPr>
            <p:spPr>
              <a:xfrm>
                <a:off x="4078909" y="3567098"/>
                <a:ext cx="4032209" cy="1464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&lt;Email Error Message&gt;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8021B7-53D0-408A-8063-F08E9CFB77C3}"/>
                </a:ext>
              </a:extLst>
            </p:cNvPr>
            <p:cNvSpPr/>
            <p:nvPr/>
          </p:nvSpPr>
          <p:spPr>
            <a:xfrm>
              <a:off x="4078910" y="4279282"/>
              <a:ext cx="4032209" cy="1464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&lt;Password Error Message&gt;</a:t>
              </a:r>
            </a:p>
          </p:txBody>
        </p:sp>
      </p:grpSp>
      <p:sp>
        <p:nvSpPr>
          <p:cNvPr id="21" name="Rectangle 20">
            <a:hlinkClick r:id="rId4" action="ppaction://hlinksldjump" tooltip="&lt;Cancel Hover Text&gt;"/>
            <a:extLst>
              <a:ext uri="{FF2B5EF4-FFF2-40B4-BE49-F238E27FC236}">
                <a16:creationId xmlns:a16="http://schemas.microsoft.com/office/drawing/2014/main" id="{55DA43DF-E698-4B34-BE4A-531FFD6F2D0E}"/>
              </a:ext>
            </a:extLst>
          </p:cNvPr>
          <p:cNvSpPr/>
          <p:nvPr/>
        </p:nvSpPr>
        <p:spPr>
          <a:xfrm>
            <a:off x="5455919" y="5336894"/>
            <a:ext cx="1280160" cy="187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&lt;Cancel Link&gt;</a:t>
            </a:r>
          </a:p>
        </p:txBody>
      </p:sp>
    </p:spTree>
    <p:extLst>
      <p:ext uri="{BB962C8B-B14F-4D97-AF65-F5344CB8AC3E}">
        <p14:creationId xmlns:p14="http://schemas.microsoft.com/office/powerpoint/2010/main" val="179739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4" action="ppaction://hlinksldjump" tooltip="&lt;Meal Summary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sp>
        <p:nvSpPr>
          <p:cNvPr id="14" name="Rectangle 13">
            <a:hlinkClick r:id="rId5" action="ppaction://hlinksldjump" tooltip="&lt;Help Hover Text&gt;"/>
            <a:extLst>
              <a:ext uri="{FF2B5EF4-FFF2-40B4-BE49-F238E27FC236}">
                <a16:creationId xmlns:a16="http://schemas.microsoft.com/office/drawing/2014/main" id="{BE2BB2D8-D6F7-45C1-8FE8-A3F2742BCD28}"/>
              </a:ext>
            </a:extLst>
          </p:cNvPr>
          <p:cNvSpPr>
            <a:spLocks noChangeAspect="1"/>
          </p:cNvSpPr>
          <p:nvPr/>
        </p:nvSpPr>
        <p:spPr>
          <a:xfrm>
            <a:off x="9631886" y="5348506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342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sp>
        <p:nvSpPr>
          <p:cNvPr id="14" name="Rectangle 13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BE2BB2D8-D6F7-45C1-8FE8-A3F2742BCD28}"/>
              </a:ext>
            </a:extLst>
          </p:cNvPr>
          <p:cNvSpPr>
            <a:spLocks noChangeAspect="1"/>
          </p:cNvSpPr>
          <p:nvPr/>
        </p:nvSpPr>
        <p:spPr>
          <a:xfrm>
            <a:off x="9631886" y="5348506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46C247-307F-435F-83EC-901E64E1FFEF}"/>
              </a:ext>
            </a:extLst>
          </p:cNvPr>
          <p:cNvGrpSpPr/>
          <p:nvPr/>
        </p:nvGrpSpPr>
        <p:grpSpPr>
          <a:xfrm>
            <a:off x="2019545" y="1483687"/>
            <a:ext cx="8152908" cy="4719484"/>
            <a:chOff x="2019545" y="1483687"/>
            <a:chExt cx="8152908" cy="4719484"/>
          </a:xfrm>
          <a:solidFill>
            <a:schemeClr val="bg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245CC5-1F60-4260-B0B7-9E12903142DB}"/>
                </a:ext>
              </a:extLst>
            </p:cNvPr>
            <p:cNvSpPr/>
            <p:nvPr/>
          </p:nvSpPr>
          <p:spPr>
            <a:xfrm>
              <a:off x="2019545" y="1483687"/>
              <a:ext cx="8152908" cy="4719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hlinkClick r:id="rId5" action="ppaction://hlinksldjump" tooltip="&lt;Close Hover Text&gt;"/>
              <a:extLst>
                <a:ext uri="{FF2B5EF4-FFF2-40B4-BE49-F238E27FC236}">
                  <a16:creationId xmlns:a16="http://schemas.microsoft.com/office/drawing/2014/main" id="{45D6C28B-E1FA-4C6A-8F39-8426397DFC17}"/>
                </a:ext>
              </a:extLst>
            </p:cNvPr>
            <p:cNvSpPr/>
            <p:nvPr/>
          </p:nvSpPr>
          <p:spPr>
            <a:xfrm>
              <a:off x="5337810" y="5379105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72F9846-42A4-4BBD-84BF-C575062430F5}"/>
                </a:ext>
              </a:extLst>
            </p:cNvPr>
            <p:cNvGrpSpPr/>
            <p:nvPr/>
          </p:nvGrpSpPr>
          <p:grpSpPr>
            <a:xfrm>
              <a:off x="2331773" y="1870423"/>
              <a:ext cx="7528454" cy="3381242"/>
              <a:chOff x="2346218" y="1870423"/>
              <a:chExt cx="7528454" cy="3381242"/>
            </a:xfrm>
            <a:grpFill/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456FC84-3A76-43D2-B9B0-A333830EC6F4}"/>
                  </a:ext>
                </a:extLst>
              </p:cNvPr>
              <p:cNvGrpSpPr/>
              <p:nvPr/>
            </p:nvGrpSpPr>
            <p:grpSpPr>
              <a:xfrm>
                <a:off x="234621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93E3C40-8C63-4013-992F-E87FE64D9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1&gt;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4A68A7C-839C-40E0-9854-F7DC4E0E074E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517BDCC-E00E-45B2-A1D0-A82208741E12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83624D2-C2E5-41C7-A7AD-654FC26AE42A}"/>
                  </a:ext>
                </a:extLst>
              </p:cNvPr>
              <p:cNvGrpSpPr/>
              <p:nvPr/>
            </p:nvGrpSpPr>
            <p:grpSpPr>
              <a:xfrm>
                <a:off x="3461560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6F0118D-F19F-4888-9568-DF4B34235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2&gt;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2E9072D-4494-4E3C-93F3-D5396D1CF499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FB544BF-6B19-4DB0-9364-238ADA6A2274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ADDEB0A-4272-498F-B202-6EED0341C01F}"/>
                  </a:ext>
                </a:extLst>
              </p:cNvPr>
              <p:cNvGrpSpPr/>
              <p:nvPr/>
            </p:nvGrpSpPr>
            <p:grpSpPr>
              <a:xfrm>
                <a:off x="4576902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B257CB7-878A-434E-9841-86AC3CF03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3&gt;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BFB37E3-4C60-48AE-AA0D-C92606EAE39C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71863F-247D-4984-94F7-FA77ED009F40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831F994-5BCF-40BA-B599-0B290EC346B2}"/>
                  </a:ext>
                </a:extLst>
              </p:cNvPr>
              <p:cNvGrpSpPr/>
              <p:nvPr/>
            </p:nvGrpSpPr>
            <p:grpSpPr>
              <a:xfrm>
                <a:off x="5692244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A10D90-C901-4B1D-99EB-B47B55831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4&gt;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7822CD4-171B-4122-A8E9-22C02AEB5714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AB6983-4544-4FC8-BE16-8E5BBD0AC117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AF3224-52AB-47F0-95FB-6794D8CBE3B8}"/>
                  </a:ext>
                </a:extLst>
              </p:cNvPr>
              <p:cNvGrpSpPr/>
              <p:nvPr/>
            </p:nvGrpSpPr>
            <p:grpSpPr>
              <a:xfrm>
                <a:off x="6807586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5784C1B-E229-4A91-B233-A4C471787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5&gt;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51B099-239F-4762-A702-DE86CA339970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8F90186-9446-42A2-9090-3A060B7BFD79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66542C-F352-4C03-BA28-9B32CFEA8AB1}"/>
                  </a:ext>
                </a:extLst>
              </p:cNvPr>
              <p:cNvGrpSpPr/>
              <p:nvPr/>
            </p:nvGrpSpPr>
            <p:grpSpPr>
              <a:xfrm>
                <a:off x="792292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39EF6A1-E8DC-4A3A-8D87-6F43ECBFC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6&gt;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5AEF338-3819-411E-9D69-73C28392A86D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7835F53-116D-4B96-A21E-FD60F0820F57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8A8EBA1-E1C1-4C76-9F2A-85B9E4DFAC0C}"/>
                  </a:ext>
                </a:extLst>
              </p:cNvPr>
              <p:cNvGrpSpPr/>
              <p:nvPr/>
            </p:nvGrpSpPr>
            <p:grpSpPr>
              <a:xfrm>
                <a:off x="903826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D91E758-470E-4EF7-9463-4F62822E3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7&gt;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DC584BF-E33F-4265-B210-AAB94EE898FF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763BF70-66D3-441E-A5F0-C73B91ADE4A1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195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421B42-3B64-4BA8-8B03-B523E673D4EB}"/>
              </a:ext>
            </a:extLst>
          </p:cNvPr>
          <p:cNvGrpSpPr/>
          <p:nvPr/>
        </p:nvGrpSpPr>
        <p:grpSpPr>
          <a:xfrm>
            <a:off x="2943778" y="1483687"/>
            <a:ext cx="6302721" cy="4719484"/>
            <a:chOff x="2943778" y="1483687"/>
            <a:chExt cx="6302721" cy="4719484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6379C1-67E8-46BF-9A7A-F50FC0E489BD}"/>
                </a:ext>
              </a:extLst>
            </p:cNvPr>
            <p:cNvSpPr/>
            <p:nvPr/>
          </p:nvSpPr>
          <p:spPr>
            <a:xfrm>
              <a:off x="2943778" y="1483687"/>
              <a:ext cx="6302721" cy="4719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B743E8-EA63-40C6-83B3-37E723DD01B0}"/>
                </a:ext>
              </a:extLst>
            </p:cNvPr>
            <p:cNvGrpSpPr/>
            <p:nvPr/>
          </p:nvGrpSpPr>
          <p:grpSpPr>
            <a:xfrm>
              <a:off x="3710541" y="1839557"/>
              <a:ext cx="4770058" cy="3412204"/>
              <a:chOff x="3710541" y="1839557"/>
              <a:chExt cx="4770058" cy="3412204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45B38A-0790-4F5C-97AA-1B1A61AD33AC}"/>
                  </a:ext>
                </a:extLst>
              </p:cNvPr>
              <p:cNvSpPr/>
              <p:nvPr/>
            </p:nvSpPr>
            <p:spPr>
              <a:xfrm>
                <a:off x="4586870" y="1839557"/>
                <a:ext cx="3016535" cy="62508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&lt;Share Title Text&gt;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F9FF07-F625-4485-BF40-A8778B8828F9}"/>
                  </a:ext>
                </a:extLst>
              </p:cNvPr>
              <p:cNvSpPr/>
              <p:nvPr/>
            </p:nvSpPr>
            <p:spPr>
              <a:xfrm>
                <a:off x="3710541" y="2713703"/>
                <a:ext cx="4770058" cy="1679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&lt;Share Information Text&gt;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65D496-ABE5-4305-9D0D-A8EDD35421CF}"/>
                  </a:ext>
                </a:extLst>
              </p:cNvPr>
              <p:cNvSpPr/>
              <p:nvPr/>
            </p:nvSpPr>
            <p:spPr>
              <a:xfrm>
                <a:off x="4351878" y="4641248"/>
                <a:ext cx="3486518" cy="3014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&lt;Social Media Icons&gt;</a:t>
                </a:r>
              </a:p>
            </p:txBody>
          </p:sp>
          <p:sp>
            <p:nvSpPr>
              <p:cNvPr id="18" name="Rectangle 17">
                <a:hlinkClick r:id="rId3" action="ppaction://hlinksldjump" tooltip="&lt;Cancel Hover Text&gt;"/>
                <a:extLst>
                  <a:ext uri="{FF2B5EF4-FFF2-40B4-BE49-F238E27FC236}">
                    <a16:creationId xmlns:a16="http://schemas.microsoft.com/office/drawing/2014/main" id="{9BD589C7-5283-4E06-BBE2-2364283325D3}"/>
                  </a:ext>
                </a:extLst>
              </p:cNvPr>
              <p:cNvSpPr/>
              <p:nvPr/>
            </p:nvSpPr>
            <p:spPr>
              <a:xfrm>
                <a:off x="5455057" y="5064093"/>
                <a:ext cx="1280160" cy="18766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</a:rPr>
                  <a:t>&lt;Cancel Link&gt;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0426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C94CCF-CC45-481A-96FD-02D5DC441B78}"/>
              </a:ext>
            </a:extLst>
          </p:cNvPr>
          <p:cNvGrpSpPr/>
          <p:nvPr/>
        </p:nvGrpSpPr>
        <p:grpSpPr>
          <a:xfrm>
            <a:off x="3192744" y="1296131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5BBC63-3108-4676-BB4B-A95840C8449D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E845BE-1C40-4F1B-A462-BCF26956D2D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25F274-B9F8-4A9A-ADE6-DA3266B495E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3C35FF-BA7A-4570-918C-AFDB4786D646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16" name="Rectangle 15">
              <a:hlinkClick r:id="rId4" action="ppaction://hlinksldjump" tooltip="&lt;Close Hover Text&gt;"/>
              <a:extLst>
                <a:ext uri="{FF2B5EF4-FFF2-40B4-BE49-F238E27FC236}">
                  <a16:creationId xmlns:a16="http://schemas.microsoft.com/office/drawing/2014/main" id="{D6B98032-9CA7-4E09-A277-E2CD927137CE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00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262108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D8E60D2-2F6E-4457-9EF9-180255C40865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304984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&lt;Second 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Rectangle 24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3347A167-42CB-4719-8B7B-3BE8E534C8F2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129487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0DAAAA5-21F3-4992-BFE2-2DF271868FF5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75958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&lt;Elevenses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A792D3B3-9BB3-4340-B2FA-9957A8914189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31982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24DDCA-104C-4C82-8042-A8146DC6FA3D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183084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03DB0-5549-404B-A20B-31C0FD86C636}"/>
              </a:ext>
            </a:extLst>
          </p:cNvPr>
          <p:cNvSpPr/>
          <p:nvPr/>
        </p:nvSpPr>
        <p:spPr>
          <a:xfrm>
            <a:off x="3404911" y="1362751"/>
            <a:ext cx="5382178" cy="5049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431A1-EC87-484B-9169-71B2D2E32D62}"/>
              </a:ext>
            </a:extLst>
          </p:cNvPr>
          <p:cNvGrpSpPr/>
          <p:nvPr/>
        </p:nvGrpSpPr>
        <p:grpSpPr>
          <a:xfrm>
            <a:off x="4079891" y="1610525"/>
            <a:ext cx="4032212" cy="3471771"/>
            <a:chOff x="4079891" y="1610525"/>
            <a:chExt cx="4032212" cy="3471771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B232E1-5DBD-448A-AE73-182700480030}"/>
                </a:ext>
              </a:extLst>
            </p:cNvPr>
            <p:cNvSpPr/>
            <p:nvPr/>
          </p:nvSpPr>
          <p:spPr>
            <a:xfrm>
              <a:off x="4379288" y="1610525"/>
              <a:ext cx="3433424" cy="489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&lt;Registration Title&gt;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5B57E-077C-4313-9F61-4958305F5FA5}"/>
                </a:ext>
              </a:extLst>
            </p:cNvPr>
            <p:cNvGrpSpPr/>
            <p:nvPr/>
          </p:nvGrpSpPr>
          <p:grpSpPr>
            <a:xfrm>
              <a:off x="4079893" y="2361407"/>
              <a:ext cx="4032209" cy="537570"/>
              <a:chOff x="4079895" y="2808091"/>
              <a:chExt cx="4032209" cy="537570"/>
            </a:xfrm>
            <a:grpFill/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5105FC1-D538-498C-8125-54EAF57314E6}"/>
                  </a:ext>
                </a:extLst>
              </p:cNvPr>
              <p:cNvGrpSpPr/>
              <p:nvPr/>
            </p:nvGrpSpPr>
            <p:grpSpPr>
              <a:xfrm>
                <a:off x="4079895" y="2808091"/>
                <a:ext cx="4032209" cy="324465"/>
                <a:chOff x="4209681" y="2347944"/>
                <a:chExt cx="4032209" cy="324465"/>
              </a:xfrm>
              <a:grpFill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23F79A0-ECA7-4A95-84F9-C87DEF1B6778}"/>
                    </a:ext>
                  </a:extLst>
                </p:cNvPr>
                <p:cNvSpPr/>
                <p:nvPr/>
              </p:nvSpPr>
              <p:spPr>
                <a:xfrm>
                  <a:off x="5228304" y="2347944"/>
                  <a:ext cx="3013586" cy="3244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&lt;Username Field&gt;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7EBFF2B-2E67-44C1-8750-420B15A1AAF0}"/>
                    </a:ext>
                  </a:extLst>
                </p:cNvPr>
                <p:cNvSpPr/>
                <p:nvPr/>
              </p:nvSpPr>
              <p:spPr>
                <a:xfrm>
                  <a:off x="4209681" y="2347944"/>
                  <a:ext cx="882938" cy="3244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>
                      <a:solidFill>
                        <a:schemeClr val="tx1"/>
                      </a:solidFill>
                    </a:rPr>
                    <a:t>&lt;Username Label&gt;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253121B-7A68-4F9F-807B-CDB5C5CE60DF}"/>
                  </a:ext>
                </a:extLst>
              </p:cNvPr>
              <p:cNvSpPr/>
              <p:nvPr/>
            </p:nvSpPr>
            <p:spPr>
              <a:xfrm>
                <a:off x="4079895" y="3199172"/>
                <a:ext cx="4032209" cy="1464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&lt;Username Error Message&gt;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A06EBAB-300A-4040-981B-A5D7C0C94ABF}"/>
                </a:ext>
              </a:extLst>
            </p:cNvPr>
            <p:cNvGrpSpPr/>
            <p:nvPr/>
          </p:nvGrpSpPr>
          <p:grpSpPr>
            <a:xfrm>
              <a:off x="4079894" y="3160215"/>
              <a:ext cx="4032209" cy="537570"/>
              <a:chOff x="4079895" y="2808091"/>
              <a:chExt cx="4032209" cy="537570"/>
            </a:xfrm>
            <a:grpFill/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0CB3E0B-B393-4506-8156-DD4EB20AD72F}"/>
                  </a:ext>
                </a:extLst>
              </p:cNvPr>
              <p:cNvGrpSpPr/>
              <p:nvPr/>
            </p:nvGrpSpPr>
            <p:grpSpPr>
              <a:xfrm>
                <a:off x="4079895" y="2808091"/>
                <a:ext cx="4032209" cy="324465"/>
                <a:chOff x="4209681" y="2347944"/>
                <a:chExt cx="4032209" cy="324465"/>
              </a:xfrm>
              <a:grpFill/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7BC5387-12B0-4038-9EAD-DA1A662260AD}"/>
                    </a:ext>
                  </a:extLst>
                </p:cNvPr>
                <p:cNvSpPr/>
                <p:nvPr/>
              </p:nvSpPr>
              <p:spPr>
                <a:xfrm>
                  <a:off x="5228304" y="2347944"/>
                  <a:ext cx="3013586" cy="3244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&lt;User Email Field&gt;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895E262-A8A6-4337-A6EB-876FE9F2BA9C}"/>
                    </a:ext>
                  </a:extLst>
                </p:cNvPr>
                <p:cNvSpPr/>
                <p:nvPr/>
              </p:nvSpPr>
              <p:spPr>
                <a:xfrm>
                  <a:off x="4209681" y="2347944"/>
                  <a:ext cx="882938" cy="3244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>
                      <a:solidFill>
                        <a:schemeClr val="tx1"/>
                      </a:solidFill>
                    </a:rPr>
                    <a:t>&lt;Email Label&gt;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9FB049-E994-4097-99B9-08E165D16BA1}"/>
                  </a:ext>
                </a:extLst>
              </p:cNvPr>
              <p:cNvSpPr/>
              <p:nvPr/>
            </p:nvSpPr>
            <p:spPr>
              <a:xfrm>
                <a:off x="4079895" y="3199172"/>
                <a:ext cx="4032209" cy="1464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&lt;Email Error Message&gt;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1B9811-58E9-4CC9-8032-E44508D60572}"/>
                </a:ext>
              </a:extLst>
            </p:cNvPr>
            <p:cNvGrpSpPr/>
            <p:nvPr/>
          </p:nvGrpSpPr>
          <p:grpSpPr>
            <a:xfrm>
              <a:off x="4079892" y="4544726"/>
              <a:ext cx="4032209" cy="537570"/>
              <a:chOff x="4079895" y="2808091"/>
              <a:chExt cx="4032209" cy="537570"/>
            </a:xfrm>
            <a:grpFill/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87D91E6-239B-480F-AA89-78CBFE5ED1C9}"/>
                  </a:ext>
                </a:extLst>
              </p:cNvPr>
              <p:cNvGrpSpPr/>
              <p:nvPr/>
            </p:nvGrpSpPr>
            <p:grpSpPr>
              <a:xfrm>
                <a:off x="4079895" y="2808091"/>
                <a:ext cx="4032209" cy="324465"/>
                <a:chOff x="4209681" y="2347944"/>
                <a:chExt cx="4032209" cy="324465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292DFC3-C183-4966-AE82-E72D817E24D5}"/>
                    </a:ext>
                  </a:extLst>
                </p:cNvPr>
                <p:cNvSpPr/>
                <p:nvPr/>
              </p:nvSpPr>
              <p:spPr>
                <a:xfrm>
                  <a:off x="5228304" y="2347944"/>
                  <a:ext cx="3013586" cy="3244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&lt;Confirm Password Field&gt;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803B81A-D7F2-4210-95BD-CAEE02589FAE}"/>
                    </a:ext>
                  </a:extLst>
                </p:cNvPr>
                <p:cNvSpPr/>
                <p:nvPr/>
              </p:nvSpPr>
              <p:spPr>
                <a:xfrm>
                  <a:off x="4209681" y="2347944"/>
                  <a:ext cx="882938" cy="3244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dirty="0">
                      <a:solidFill>
                        <a:schemeClr val="tx1"/>
                      </a:solidFill>
                    </a:rPr>
                    <a:t>&lt;Confirm Password Label&gt;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E95D93A-B913-4901-819F-9DBB1DEFBD7E}"/>
                  </a:ext>
                </a:extLst>
              </p:cNvPr>
              <p:cNvSpPr/>
              <p:nvPr/>
            </p:nvSpPr>
            <p:spPr>
              <a:xfrm>
                <a:off x="4079895" y="3199172"/>
                <a:ext cx="4032209" cy="1464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&lt;Password Error Message&gt;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E1F449F-6725-4995-9C7C-9F552D3D444C}"/>
                </a:ext>
              </a:extLst>
            </p:cNvPr>
            <p:cNvGrpSpPr/>
            <p:nvPr/>
          </p:nvGrpSpPr>
          <p:grpSpPr>
            <a:xfrm>
              <a:off x="4079891" y="3959023"/>
              <a:ext cx="4032209" cy="324465"/>
              <a:chOff x="4209681" y="2347944"/>
              <a:chExt cx="4032209" cy="324465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8B0D43-2C4A-4B34-86A6-DE7806E035DA}"/>
                  </a:ext>
                </a:extLst>
              </p:cNvPr>
              <p:cNvSpPr/>
              <p:nvPr/>
            </p:nvSpPr>
            <p:spPr>
              <a:xfrm>
                <a:off x="5228304" y="2347944"/>
                <a:ext cx="3013586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&lt;Password Field&gt;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4CD2DC-7988-439B-B141-1349D1007847}"/>
                  </a:ext>
                </a:extLst>
              </p:cNvPr>
              <p:cNvSpPr/>
              <p:nvPr/>
            </p:nvSpPr>
            <p:spPr>
              <a:xfrm>
                <a:off x="4209681" y="2347944"/>
                <a:ext cx="882938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&lt;Password Label&gt;</a:t>
                </a:r>
              </a:p>
            </p:txBody>
          </p:sp>
        </p:grpSp>
      </p:grpSp>
      <p:sp>
        <p:nvSpPr>
          <p:cNvPr id="45" name="Rectangle 44">
            <a:hlinkClick r:id="rId2" action="ppaction://hlinksldjump" tooltip="&lt;Cancel Hover Text&gt;"/>
            <a:extLst>
              <a:ext uri="{FF2B5EF4-FFF2-40B4-BE49-F238E27FC236}">
                <a16:creationId xmlns:a16="http://schemas.microsoft.com/office/drawing/2014/main" id="{9D6F8863-2124-4CC3-86C0-FB534BA4C9D0}"/>
              </a:ext>
            </a:extLst>
          </p:cNvPr>
          <p:cNvSpPr/>
          <p:nvPr/>
        </p:nvSpPr>
        <p:spPr>
          <a:xfrm>
            <a:off x="5455916" y="6066251"/>
            <a:ext cx="1280160" cy="187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&lt;Cancel Link&gt;</a:t>
            </a:r>
          </a:p>
        </p:txBody>
      </p:sp>
      <p:sp>
        <p:nvSpPr>
          <p:cNvPr id="49" name="Rectangle 48">
            <a:hlinkClick r:id="rId3" action="ppaction://hlinksldjump" tooltip="&lt;Submit Hover Text&gt;"/>
            <a:extLst>
              <a:ext uri="{FF2B5EF4-FFF2-40B4-BE49-F238E27FC236}">
                <a16:creationId xmlns:a16="http://schemas.microsoft.com/office/drawing/2014/main" id="{DACB0369-4C2C-4646-A924-FB8229186CBE}"/>
              </a:ext>
            </a:extLst>
          </p:cNvPr>
          <p:cNvSpPr/>
          <p:nvPr/>
        </p:nvSpPr>
        <p:spPr>
          <a:xfrm>
            <a:off x="5337806" y="5336072"/>
            <a:ext cx="151638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&lt;Submit Button&gt;</a:t>
            </a:r>
          </a:p>
        </p:txBody>
      </p:sp>
    </p:spTree>
    <p:extLst>
      <p:ext uri="{BB962C8B-B14F-4D97-AF65-F5344CB8AC3E}">
        <p14:creationId xmlns:p14="http://schemas.microsoft.com/office/powerpoint/2010/main" val="3601077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&lt;Luncheon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7512511A-63CA-474F-9884-D7B62DD716E7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4148806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C3E280C-C0E9-43AD-8E86-D01516D6991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149618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&lt;Afternoon Tea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A117D692-9B6F-4560-ACA9-0646BEEBDCE7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4036999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147F8-1298-44B7-B46E-53666F846A9D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3805730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&lt;Dinner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CF6F0945-67AD-410D-9EC2-3BAB4C57CEA2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19575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F5A5B81-3FDE-459D-A5D4-B341E34A120C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750498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&lt;Supper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1918C183-C3C0-4ED5-A906-B8130D4B24A0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2852662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7DBFF04-9FC5-4A19-8AC6-5238BA6ADF53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534338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4" action="ppaction://hlinksldjump" tooltip="&lt;Meal Summary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sp>
        <p:nvSpPr>
          <p:cNvPr id="14" name="Rectangle 13">
            <a:hlinkClick r:id="rId5" action="ppaction://hlinksldjump" tooltip="&lt;Help Hover Text&gt;"/>
            <a:extLst>
              <a:ext uri="{FF2B5EF4-FFF2-40B4-BE49-F238E27FC236}">
                <a16:creationId xmlns:a16="http://schemas.microsoft.com/office/drawing/2014/main" id="{BE2BB2D8-D6F7-45C1-8FE8-A3F2742BCD28}"/>
              </a:ext>
            </a:extLst>
          </p:cNvPr>
          <p:cNvSpPr>
            <a:spLocks noChangeAspect="1"/>
          </p:cNvSpPr>
          <p:nvPr/>
        </p:nvSpPr>
        <p:spPr>
          <a:xfrm>
            <a:off x="9631886" y="5348506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0177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sp>
        <p:nvSpPr>
          <p:cNvPr id="14" name="Rectangle 13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BE2BB2D8-D6F7-45C1-8FE8-A3F2742BCD28}"/>
              </a:ext>
            </a:extLst>
          </p:cNvPr>
          <p:cNvSpPr>
            <a:spLocks noChangeAspect="1"/>
          </p:cNvSpPr>
          <p:nvPr/>
        </p:nvSpPr>
        <p:spPr>
          <a:xfrm>
            <a:off x="9631886" y="5348506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46C247-307F-435F-83EC-901E64E1FFEF}"/>
              </a:ext>
            </a:extLst>
          </p:cNvPr>
          <p:cNvGrpSpPr/>
          <p:nvPr/>
        </p:nvGrpSpPr>
        <p:grpSpPr>
          <a:xfrm>
            <a:off x="2019545" y="1483687"/>
            <a:ext cx="8152908" cy="4719484"/>
            <a:chOff x="2019545" y="1483687"/>
            <a:chExt cx="8152908" cy="4719484"/>
          </a:xfrm>
          <a:solidFill>
            <a:schemeClr val="bg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245CC5-1F60-4260-B0B7-9E12903142DB}"/>
                </a:ext>
              </a:extLst>
            </p:cNvPr>
            <p:cNvSpPr/>
            <p:nvPr/>
          </p:nvSpPr>
          <p:spPr>
            <a:xfrm>
              <a:off x="2019545" y="1483687"/>
              <a:ext cx="8152908" cy="4719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hlinkClick r:id="rId5" action="ppaction://hlinksldjump" tooltip="&lt;Close Hover Text&gt;"/>
              <a:extLst>
                <a:ext uri="{FF2B5EF4-FFF2-40B4-BE49-F238E27FC236}">
                  <a16:creationId xmlns:a16="http://schemas.microsoft.com/office/drawing/2014/main" id="{45D6C28B-E1FA-4C6A-8F39-8426397DFC17}"/>
                </a:ext>
              </a:extLst>
            </p:cNvPr>
            <p:cNvSpPr/>
            <p:nvPr/>
          </p:nvSpPr>
          <p:spPr>
            <a:xfrm>
              <a:off x="5337810" y="5379105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72F9846-42A4-4BBD-84BF-C575062430F5}"/>
                </a:ext>
              </a:extLst>
            </p:cNvPr>
            <p:cNvGrpSpPr/>
            <p:nvPr/>
          </p:nvGrpSpPr>
          <p:grpSpPr>
            <a:xfrm>
              <a:off x="2331773" y="1870423"/>
              <a:ext cx="7528454" cy="3381242"/>
              <a:chOff x="2346218" y="1870423"/>
              <a:chExt cx="7528454" cy="3381242"/>
            </a:xfrm>
            <a:grpFill/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456FC84-3A76-43D2-B9B0-A333830EC6F4}"/>
                  </a:ext>
                </a:extLst>
              </p:cNvPr>
              <p:cNvGrpSpPr/>
              <p:nvPr/>
            </p:nvGrpSpPr>
            <p:grpSpPr>
              <a:xfrm>
                <a:off x="234621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93E3C40-8C63-4013-992F-E87FE64D9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1&gt;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4A68A7C-839C-40E0-9854-F7DC4E0E074E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517BDCC-E00E-45B2-A1D0-A82208741E12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83624D2-C2E5-41C7-A7AD-654FC26AE42A}"/>
                  </a:ext>
                </a:extLst>
              </p:cNvPr>
              <p:cNvGrpSpPr/>
              <p:nvPr/>
            </p:nvGrpSpPr>
            <p:grpSpPr>
              <a:xfrm>
                <a:off x="3461560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6F0118D-F19F-4888-9568-DF4B34235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2&gt;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2E9072D-4494-4E3C-93F3-D5396D1CF499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FB544BF-6B19-4DB0-9364-238ADA6A2274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ADDEB0A-4272-498F-B202-6EED0341C01F}"/>
                  </a:ext>
                </a:extLst>
              </p:cNvPr>
              <p:cNvGrpSpPr/>
              <p:nvPr/>
            </p:nvGrpSpPr>
            <p:grpSpPr>
              <a:xfrm>
                <a:off x="4576902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B257CB7-878A-434E-9841-86AC3CF03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3&gt;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BFB37E3-4C60-48AE-AA0D-C92606EAE39C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71863F-247D-4984-94F7-FA77ED009F40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831F994-5BCF-40BA-B599-0B290EC346B2}"/>
                  </a:ext>
                </a:extLst>
              </p:cNvPr>
              <p:cNvGrpSpPr/>
              <p:nvPr/>
            </p:nvGrpSpPr>
            <p:grpSpPr>
              <a:xfrm>
                <a:off x="5692244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A10D90-C901-4B1D-99EB-B47B55831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4&gt;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7822CD4-171B-4122-A8E9-22C02AEB5714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AB6983-4544-4FC8-BE16-8E5BBD0AC117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AF3224-52AB-47F0-95FB-6794D8CBE3B8}"/>
                  </a:ext>
                </a:extLst>
              </p:cNvPr>
              <p:cNvGrpSpPr/>
              <p:nvPr/>
            </p:nvGrpSpPr>
            <p:grpSpPr>
              <a:xfrm>
                <a:off x="6807586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5784C1B-E229-4A91-B233-A4C471787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5&gt;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51B099-239F-4762-A702-DE86CA339970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8F90186-9446-42A2-9090-3A060B7BFD79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66542C-F352-4C03-BA28-9B32CFEA8AB1}"/>
                  </a:ext>
                </a:extLst>
              </p:cNvPr>
              <p:cNvGrpSpPr/>
              <p:nvPr/>
            </p:nvGrpSpPr>
            <p:grpSpPr>
              <a:xfrm>
                <a:off x="792292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39EF6A1-E8DC-4A3A-8D87-6F43ECBFC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6&gt;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5AEF338-3819-411E-9D69-73C28392A86D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7835F53-116D-4B96-A21E-FD60F0820F57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8A8EBA1-E1C1-4C76-9F2A-85B9E4DFAC0C}"/>
                  </a:ext>
                </a:extLst>
              </p:cNvPr>
              <p:cNvGrpSpPr/>
              <p:nvPr/>
            </p:nvGrpSpPr>
            <p:grpSpPr>
              <a:xfrm>
                <a:off x="903826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D91E758-470E-4EF7-9463-4F62822E3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ysClr val="windowText" lastClr="000000"/>
                      </a:solidFill>
                    </a:rPr>
                    <a:t>&lt;Meal 7&gt;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DC584BF-E33F-4265-B210-AAB94EE898FF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&lt;Meal Name&gt;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763BF70-66D3-441E-A5F0-C73B91ADE4A1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866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EE468-EF87-4E75-A875-126391FB9921}"/>
              </a:ext>
            </a:extLst>
          </p:cNvPr>
          <p:cNvSpPr/>
          <p:nvPr/>
        </p:nvSpPr>
        <p:spPr>
          <a:xfrm>
            <a:off x="1005348" y="1603150"/>
            <a:ext cx="10181303" cy="458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025B6-D4A9-4785-BED4-93847C89631E}"/>
              </a:ext>
            </a:extLst>
          </p:cNvPr>
          <p:cNvSpPr/>
          <p:nvPr/>
        </p:nvSpPr>
        <p:spPr>
          <a:xfrm>
            <a:off x="4169859" y="1870095"/>
            <a:ext cx="3852279" cy="68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&lt;Village Text&gt;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7F59-13F0-48D7-84E9-D31CC44390B2}"/>
              </a:ext>
            </a:extLst>
          </p:cNvPr>
          <p:cNvSpPr/>
          <p:nvPr/>
        </p:nvSpPr>
        <p:spPr>
          <a:xfrm>
            <a:off x="1225099" y="2796294"/>
            <a:ext cx="9751634" cy="265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279E75-778A-4D1D-A9DE-43E2AC1FC8AE}"/>
              </a:ext>
            </a:extLst>
          </p:cNvPr>
          <p:cNvGrpSpPr/>
          <p:nvPr/>
        </p:nvGrpSpPr>
        <p:grpSpPr>
          <a:xfrm>
            <a:off x="1538250" y="3472507"/>
            <a:ext cx="9115495" cy="1302284"/>
            <a:chOff x="1739080" y="3472506"/>
            <a:chExt cx="9115495" cy="1302284"/>
          </a:xfrm>
          <a:solidFill>
            <a:schemeClr val="bg1"/>
          </a:solidFill>
        </p:grpSpPr>
        <p:sp>
          <p:nvSpPr>
            <p:cNvPr id="5" name="Rectangle 4">
              <a:hlinkClick r:id="rId2" action="ppaction://hlinksldjump" tooltip="&lt;Level Play Hover Text&gt;"/>
              <a:extLst>
                <a:ext uri="{FF2B5EF4-FFF2-40B4-BE49-F238E27FC236}">
                  <a16:creationId xmlns:a16="http://schemas.microsoft.com/office/drawing/2014/main" id="{D3699EC6-41EB-4D79-8365-DA3EB87C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9080" y="3472507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6" name="Rectangle 5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138FF2B2-64DA-491A-B02D-9F5941C2E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1539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7" name="Rectangle 6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A7C88F52-9302-4677-8DB8-3D27EC210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6457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8" name="Rectangle 7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304E776F-35C7-4C54-BDB8-53814E4C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8916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9" name="Rectangle 8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095F1DAC-2414-4BA9-AFB6-28A93CAD2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998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10" name="Rectangle 9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66FDBA29-D5A8-4D0D-9C99-E34644622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1375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</p:grpSp>
      <p:sp>
        <p:nvSpPr>
          <p:cNvPr id="12" name="Rectangle 11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75586412-9331-4F4A-851D-3180D7C8DE3B}"/>
              </a:ext>
            </a:extLst>
          </p:cNvPr>
          <p:cNvSpPr>
            <a:spLocks noChangeAspect="1"/>
          </p:cNvSpPr>
          <p:nvPr/>
        </p:nvSpPr>
        <p:spPr>
          <a:xfrm>
            <a:off x="10608508" y="202827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EB62D570-4C19-40D4-B268-74B569B9764F}"/>
              </a:ext>
            </a:extLst>
          </p:cNvPr>
          <p:cNvSpPr/>
          <p:nvPr/>
        </p:nvSpPr>
        <p:spPr>
          <a:xfrm>
            <a:off x="9411431" y="202827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&lt;Logout Button&gt;</a:t>
            </a:r>
          </a:p>
        </p:txBody>
      </p:sp>
    </p:spTree>
    <p:extLst>
      <p:ext uri="{BB962C8B-B14F-4D97-AF65-F5344CB8AC3E}">
        <p14:creationId xmlns:p14="http://schemas.microsoft.com/office/powerpoint/2010/main" val="26207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421B42-3B64-4BA8-8B03-B523E673D4EB}"/>
              </a:ext>
            </a:extLst>
          </p:cNvPr>
          <p:cNvGrpSpPr/>
          <p:nvPr/>
        </p:nvGrpSpPr>
        <p:grpSpPr>
          <a:xfrm>
            <a:off x="2943778" y="1483687"/>
            <a:ext cx="6302721" cy="4719484"/>
            <a:chOff x="2943778" y="1483687"/>
            <a:chExt cx="6302721" cy="4719484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6379C1-67E8-46BF-9A7A-F50FC0E489BD}"/>
                </a:ext>
              </a:extLst>
            </p:cNvPr>
            <p:cNvSpPr/>
            <p:nvPr/>
          </p:nvSpPr>
          <p:spPr>
            <a:xfrm>
              <a:off x="2943778" y="1483687"/>
              <a:ext cx="6302721" cy="4719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B743E8-EA63-40C6-83B3-37E723DD01B0}"/>
                </a:ext>
              </a:extLst>
            </p:cNvPr>
            <p:cNvGrpSpPr/>
            <p:nvPr/>
          </p:nvGrpSpPr>
          <p:grpSpPr>
            <a:xfrm>
              <a:off x="3710541" y="1839557"/>
              <a:ext cx="4770058" cy="3412204"/>
              <a:chOff x="3710541" y="1839557"/>
              <a:chExt cx="4770058" cy="3412204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45B38A-0790-4F5C-97AA-1B1A61AD33AC}"/>
                  </a:ext>
                </a:extLst>
              </p:cNvPr>
              <p:cNvSpPr/>
              <p:nvPr/>
            </p:nvSpPr>
            <p:spPr>
              <a:xfrm>
                <a:off x="4586870" y="1839557"/>
                <a:ext cx="3016535" cy="62508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&lt;Share Title Text&gt;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F9FF07-F625-4485-BF40-A8778B8828F9}"/>
                  </a:ext>
                </a:extLst>
              </p:cNvPr>
              <p:cNvSpPr/>
              <p:nvPr/>
            </p:nvSpPr>
            <p:spPr>
              <a:xfrm>
                <a:off x="3710541" y="2713703"/>
                <a:ext cx="4770058" cy="1679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&lt;Share Information Text&gt;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65D496-ABE5-4305-9D0D-A8EDD35421CF}"/>
                  </a:ext>
                </a:extLst>
              </p:cNvPr>
              <p:cNvSpPr/>
              <p:nvPr/>
            </p:nvSpPr>
            <p:spPr>
              <a:xfrm>
                <a:off x="4351878" y="4641248"/>
                <a:ext cx="3486518" cy="3014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&lt;Social Media Icons&gt;</a:t>
                </a:r>
              </a:p>
            </p:txBody>
          </p:sp>
          <p:sp>
            <p:nvSpPr>
              <p:cNvPr id="18" name="Rectangle 17">
                <a:hlinkClick r:id="rId3" action="ppaction://hlinksldjump" tooltip="&lt;Cancel Hover Text&gt;"/>
                <a:extLst>
                  <a:ext uri="{FF2B5EF4-FFF2-40B4-BE49-F238E27FC236}">
                    <a16:creationId xmlns:a16="http://schemas.microsoft.com/office/drawing/2014/main" id="{9BD589C7-5283-4E06-BBE2-2364283325D3}"/>
                  </a:ext>
                </a:extLst>
              </p:cNvPr>
              <p:cNvSpPr/>
              <p:nvPr/>
            </p:nvSpPr>
            <p:spPr>
              <a:xfrm>
                <a:off x="5455057" y="5064093"/>
                <a:ext cx="1280160" cy="18766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</a:rPr>
                  <a:t>&lt;Cancel Link&gt;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941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C94CCF-CC45-481A-96FD-02D5DC441B78}"/>
              </a:ext>
            </a:extLst>
          </p:cNvPr>
          <p:cNvGrpSpPr/>
          <p:nvPr/>
        </p:nvGrpSpPr>
        <p:grpSpPr>
          <a:xfrm>
            <a:off x="3192744" y="1296131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5BBC63-3108-4676-BB4B-A95840C8449D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E845BE-1C40-4F1B-A462-BCF26956D2D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25F274-B9F8-4A9A-ADE6-DA3266B495E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3C35FF-BA7A-4570-918C-AFDB4786D646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16" name="Rectangle 15">
              <a:hlinkClick r:id="rId4" action="ppaction://hlinksldjump" tooltip="&lt;Close Hover Text&gt;"/>
              <a:extLst>
                <a:ext uri="{FF2B5EF4-FFF2-40B4-BE49-F238E27FC236}">
                  <a16:creationId xmlns:a16="http://schemas.microsoft.com/office/drawing/2014/main" id="{D6B98032-9CA7-4E09-A277-E2CD927137CE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04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EE468-EF87-4E75-A875-126391FB9921}"/>
              </a:ext>
            </a:extLst>
          </p:cNvPr>
          <p:cNvSpPr/>
          <p:nvPr/>
        </p:nvSpPr>
        <p:spPr>
          <a:xfrm>
            <a:off x="1005348" y="1603150"/>
            <a:ext cx="10181303" cy="458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025B6-D4A9-4785-BED4-93847C89631E}"/>
              </a:ext>
            </a:extLst>
          </p:cNvPr>
          <p:cNvSpPr/>
          <p:nvPr/>
        </p:nvSpPr>
        <p:spPr>
          <a:xfrm>
            <a:off x="4169859" y="1870095"/>
            <a:ext cx="3852279" cy="68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&lt;Village Text&gt;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7F59-13F0-48D7-84E9-D31CC44390B2}"/>
              </a:ext>
            </a:extLst>
          </p:cNvPr>
          <p:cNvSpPr/>
          <p:nvPr/>
        </p:nvSpPr>
        <p:spPr>
          <a:xfrm>
            <a:off x="1225099" y="2796294"/>
            <a:ext cx="9751634" cy="265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279E75-778A-4D1D-A9DE-43E2AC1FC8AE}"/>
              </a:ext>
            </a:extLst>
          </p:cNvPr>
          <p:cNvGrpSpPr/>
          <p:nvPr/>
        </p:nvGrpSpPr>
        <p:grpSpPr>
          <a:xfrm>
            <a:off x="1538250" y="3472507"/>
            <a:ext cx="9115495" cy="1302284"/>
            <a:chOff x="1739080" y="3472506"/>
            <a:chExt cx="9115495" cy="1302284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699EC6-41EB-4D79-8365-DA3EB87C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9080" y="3472507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8FF2B2-64DA-491A-B02D-9F5941C2E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1539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C88F52-9302-4677-8DB8-3D27EC210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6457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776F-35C7-4C54-BDB8-53814E4C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8916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5F1DAC-2414-4BA9-AFB6-28A93CAD2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998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FDBA29-D5A8-4D0D-9C99-E34644622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1375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86412-9331-4F4A-851D-3180D7C8DE3B}"/>
              </a:ext>
            </a:extLst>
          </p:cNvPr>
          <p:cNvSpPr>
            <a:spLocks noChangeAspect="1"/>
          </p:cNvSpPr>
          <p:nvPr/>
        </p:nvSpPr>
        <p:spPr>
          <a:xfrm>
            <a:off x="10126727" y="202827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EF7484-843B-4F8E-BC6D-AD7841195979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1CD872-E625-4B0E-828B-9376656C891F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3278F2-A979-47D3-A02E-820B13CE96F2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7588C52-21B7-467F-9A69-5FAEAA75E4AE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62F9DA-CACA-4894-B4CF-55F9AABE72E4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17" name="Rectangle 1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0B29B32C-A96A-4058-985B-0FD2E3B46986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13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107196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D8E60D2-2F6E-4457-9EF9-180255C40865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151392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hlinkClick r:id="rId2" action="ppaction://hlinksldjump" tooltip="&lt;Food Description Text&gt;"/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&lt;Second 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hlinkClick r:id="rId3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Rectangle 24">
            <a:hlinkClick r:id="rId4" action="ppaction://hlinksldjump" tooltip="&lt;Quit Hover Text&gt;"/>
            <a:extLst>
              <a:ext uri="{FF2B5EF4-FFF2-40B4-BE49-F238E27FC236}">
                <a16:creationId xmlns:a16="http://schemas.microsoft.com/office/drawing/2014/main" id="{3347A167-42CB-4719-8B7B-3BE8E534C8F2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218372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21074-E20F-4462-A26F-689A42292811}"/>
              </a:ext>
            </a:extLst>
          </p:cNvPr>
          <p:cNvGrpSpPr/>
          <p:nvPr/>
        </p:nvGrpSpPr>
        <p:grpSpPr>
          <a:xfrm>
            <a:off x="271370" y="1663619"/>
            <a:ext cx="11649260" cy="3840480"/>
            <a:chOff x="271370" y="1663619"/>
            <a:chExt cx="11649260" cy="384048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2AE1AF-38B6-4D57-A631-210888AF769C}"/>
                </a:ext>
              </a:extLst>
            </p:cNvPr>
            <p:cNvSpPr/>
            <p:nvPr/>
          </p:nvSpPr>
          <p:spPr>
            <a:xfrm>
              <a:off x="271370" y="1663619"/>
              <a:ext cx="2471829" cy="3840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D9A6E7-8820-4FFF-966C-DD9D848548BD}"/>
                </a:ext>
              </a:extLst>
            </p:cNvPr>
            <p:cNvSpPr/>
            <p:nvPr/>
          </p:nvSpPr>
          <p:spPr>
            <a:xfrm>
              <a:off x="2972292" y="1663619"/>
              <a:ext cx="6247416" cy="38404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BE99F7-14B1-4C18-9F6C-8F7D3659C65D}"/>
                </a:ext>
              </a:extLst>
            </p:cNvPr>
            <p:cNvSpPr/>
            <p:nvPr/>
          </p:nvSpPr>
          <p:spPr>
            <a:xfrm>
              <a:off x="9448801" y="1663620"/>
              <a:ext cx="2471829" cy="38404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&lt;Wizard Image&gt;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&lt;Hobbit Response&gt;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60AC2-80DD-42A7-8A39-9E4A057FA29D}"/>
              </a:ext>
            </a:extLst>
          </p:cNvPr>
          <p:cNvSpPr/>
          <p:nvPr/>
        </p:nvSpPr>
        <p:spPr>
          <a:xfrm>
            <a:off x="9648396" y="1911389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&lt;Wizard Response&gt;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Title&gt;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&lt;Close Button&gt;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0DAAAA5-21F3-4992-BFE2-2DF271868FF5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&lt;Quit Button&gt;</a:t>
            </a:r>
          </a:p>
        </p:txBody>
      </p:sp>
    </p:spTree>
    <p:extLst>
      <p:ext uri="{BB962C8B-B14F-4D97-AF65-F5344CB8AC3E}">
        <p14:creationId xmlns:p14="http://schemas.microsoft.com/office/powerpoint/2010/main" val="390267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2607</Words>
  <Application>Microsoft Office PowerPoint</Application>
  <PresentationFormat>Widescreen</PresentationFormat>
  <Paragraphs>617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Turman</dc:creator>
  <cp:lastModifiedBy>Zackery Turman</cp:lastModifiedBy>
  <cp:revision>3</cp:revision>
  <dcterms:created xsi:type="dcterms:W3CDTF">2021-03-18T16:05:14Z</dcterms:created>
  <dcterms:modified xsi:type="dcterms:W3CDTF">2021-03-26T11:14:48Z</dcterms:modified>
</cp:coreProperties>
</file>