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64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3792C"/>
    <a:srgbClr val="756C66"/>
    <a:srgbClr val="856024"/>
    <a:srgbClr val="D19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456" y="-104"/>
      </p:cViewPr>
      <p:guideLst>
        <p:guide orient="horz" pos="1013"/>
        <p:guide pos="28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AE9AF-5B02-A343-87BA-BF97CE0E58AE}" type="datetimeFigureOut">
              <a:rPr lang="en-US" smtClean="0"/>
              <a:t>8/15/13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96C59-4C62-F748-9189-0658811B1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17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C8F5-D920-BB4B-933F-7F3EB43C821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Lines_7404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/>
        </p:blipFill>
        <p:spPr>
          <a:xfrm>
            <a:off x="0" y="1582260"/>
            <a:ext cx="774095" cy="1960372"/>
          </a:xfrm>
          <a:prstGeom prst="rect">
            <a:avLst/>
          </a:prstGeom>
        </p:spPr>
      </p:pic>
      <p:pic>
        <p:nvPicPr>
          <p:cNvPr id="8" name="Picture 7" descr="Lines_blk.pdf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/>
        </p:blipFill>
        <p:spPr>
          <a:xfrm>
            <a:off x="873677" y="1582260"/>
            <a:ext cx="8270323" cy="1960372"/>
          </a:xfrm>
          <a:prstGeom prst="rect">
            <a:avLst/>
          </a:prstGeom>
        </p:spPr>
      </p:pic>
      <p:pic>
        <p:nvPicPr>
          <p:cNvPr id="13" name="Picture 12" descr="PU_sigtab.eps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8"/>
          <a:stretch/>
        </p:blipFill>
        <p:spPr>
          <a:xfrm>
            <a:off x="6935432" y="5830266"/>
            <a:ext cx="1942418" cy="1040186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-1"/>
            <a:ext cx="9144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362779" y="1474647"/>
            <a:ext cx="7515071" cy="748782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5200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62777" y="2182940"/>
            <a:ext cx="7515073" cy="1460826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5200" cap="all" baseline="0">
                <a:solidFill>
                  <a:srgbClr val="A3792C"/>
                </a:solidFill>
                <a:latin typeface="Impact"/>
                <a:cs typeface="Impac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Second Line</a:t>
            </a:r>
            <a:br>
              <a:rPr lang="en-US" dirty="0" smtClean="0"/>
            </a:br>
            <a:r>
              <a:rPr lang="en-US" dirty="0" smtClean="0"/>
              <a:t>Third Line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371600" y="3876545"/>
            <a:ext cx="7505700" cy="954143"/>
          </a:xfrm>
        </p:spPr>
        <p:txBody>
          <a:bodyPr>
            <a:noAutofit/>
          </a:bodyPr>
          <a:lstStyle>
            <a:lvl1pPr>
              <a:defRPr sz="2400" cap="all">
                <a:solidFill>
                  <a:schemeClr val="tx1">
                    <a:lumMod val="50000"/>
                    <a:lumOff val="50000"/>
                  </a:schemeClr>
                </a:solidFill>
                <a:latin typeface="Impact"/>
                <a:cs typeface="Impact"/>
              </a:defRPr>
            </a:lvl1pPr>
          </a:lstStyle>
          <a:p>
            <a:pPr lvl="0"/>
            <a:r>
              <a:rPr lang="en-US" dirty="0" smtClean="0"/>
              <a:t>Single-line Subtitle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362776" y="5008928"/>
            <a:ext cx="7514523" cy="311740"/>
          </a:xfrm>
        </p:spPr>
        <p:txBody>
          <a:bodyPr>
            <a:noAutofit/>
          </a:bodyPr>
          <a:lstStyle>
            <a:lvl1pPr>
              <a:defRPr sz="18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1362776" y="5287650"/>
            <a:ext cx="7514524" cy="501116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13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>
          <a:xfrm>
            <a:off x="1362779" y="6356350"/>
            <a:ext cx="208579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3792C"/>
                </a:solidFill>
              </a:defRPr>
            </a:lvl1pPr>
          </a:lstStyle>
          <a:p>
            <a:r>
              <a:rPr lang="en-US" sz="1400" b="1" dirty="0" smtClean="0">
                <a:latin typeface="Arial"/>
                <a:cs typeface="Arial"/>
              </a:rPr>
              <a:t>Month day, year</a:t>
            </a:r>
            <a:endParaRPr lang="en-US" sz="14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098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212273" y="1905000"/>
            <a:ext cx="7931727" cy="2295144"/>
          </a:xfrm>
          <a:prstGeom prst="rect">
            <a:avLst/>
          </a:prstGeom>
          <a:solidFill>
            <a:srgbClr val="756C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ines_blk.70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50" r="87164" b="-1"/>
          <a:stretch/>
        </p:blipFill>
        <p:spPr>
          <a:xfrm>
            <a:off x="0" y="1905000"/>
            <a:ext cx="1119909" cy="2295144"/>
          </a:xfrm>
          <a:prstGeom prst="rect">
            <a:avLst/>
          </a:prstGeom>
        </p:spPr>
      </p:pic>
      <p:pic>
        <p:nvPicPr>
          <p:cNvPr id="10" name="Picture 9" descr="PU_sigtab.eps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8"/>
          <a:stretch/>
        </p:blipFill>
        <p:spPr>
          <a:xfrm>
            <a:off x="6935432" y="5830266"/>
            <a:ext cx="1942418" cy="10401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003092"/>
            <a:ext cx="7772400" cy="744258"/>
          </a:xfrm>
        </p:spPr>
        <p:txBody>
          <a:bodyPr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cap="all">
                <a:solidFill>
                  <a:srgbClr val="D19B23"/>
                </a:solidFill>
              </a:defRPr>
            </a:lvl1pPr>
          </a:lstStyle>
          <a:p>
            <a:pPr>
              <a:lnSpc>
                <a:spcPct val="80000"/>
              </a:lnSpc>
            </a:pPr>
            <a:r>
              <a:rPr lang="en-US" sz="5800" dirty="0" smtClean="0">
                <a:solidFill>
                  <a:srgbClr val="D19B23"/>
                </a:solidFill>
                <a:latin typeface="Impact"/>
                <a:cs typeface="Impact"/>
              </a:rPr>
              <a:t>SECTION TITLE</a:t>
            </a:r>
            <a:endParaRPr lang="en-US" sz="5800" dirty="0">
              <a:solidFill>
                <a:srgbClr val="FFFFFF"/>
              </a:solidFill>
              <a:latin typeface="Impact"/>
              <a:cs typeface="Impac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2718002"/>
            <a:ext cx="7772400" cy="1482142"/>
          </a:xfrm>
        </p:spPr>
        <p:txBody>
          <a:bodyPr anchor="t">
            <a:noAutofit/>
          </a:bodyPr>
          <a:lstStyle>
            <a:lvl1pPr marL="0" indent="0" algn="l">
              <a:lnSpc>
                <a:spcPct val="80000"/>
              </a:lnSpc>
              <a:buNone/>
              <a:defRPr sz="5800" b="0" i="0" cap="all">
                <a:solidFill>
                  <a:schemeClr val="bg1">
                    <a:lumMod val="95000"/>
                  </a:schemeClr>
                </a:solidFill>
                <a:latin typeface="Impact"/>
                <a:cs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lnSpc>
                <a:spcPct val="80000"/>
              </a:lnSpc>
            </a:pPr>
            <a:r>
              <a:rPr lang="en-US" sz="5800" dirty="0" smtClean="0">
                <a:solidFill>
                  <a:srgbClr val="FFFFFF"/>
                </a:solidFill>
                <a:latin typeface="Impact"/>
                <a:cs typeface="Impact"/>
              </a:rPr>
              <a:t>SECOND LINE</a:t>
            </a:r>
            <a:br>
              <a:rPr lang="en-US" sz="5800" dirty="0" smtClean="0">
                <a:solidFill>
                  <a:srgbClr val="FFFFFF"/>
                </a:solidFill>
                <a:latin typeface="Impact"/>
                <a:cs typeface="Impact"/>
              </a:rPr>
            </a:br>
            <a:r>
              <a:rPr lang="en-US" sz="5800" dirty="0" smtClean="0">
                <a:solidFill>
                  <a:srgbClr val="FFFFFF"/>
                </a:solidFill>
                <a:latin typeface="Impact"/>
                <a:cs typeface="Impact"/>
              </a:rPr>
              <a:t>THIRD LINE</a:t>
            </a:r>
            <a:endParaRPr lang="en-US" sz="5800" dirty="0">
              <a:solidFill>
                <a:srgbClr val="FFFFFF"/>
              </a:solidFill>
              <a:latin typeface="Impact"/>
              <a:cs typeface="Impac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C8F5-D920-BB4B-933F-7F3EB43C821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-1"/>
            <a:ext cx="9144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1466850" y="4365879"/>
            <a:ext cx="7506250" cy="13612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6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0C8F5-D920-BB4B-933F-7F3EB43C82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367130" y="925650"/>
            <a:ext cx="8319670" cy="442912"/>
          </a:xfrm>
        </p:spPr>
        <p:txBody>
          <a:bodyPr anchor="t">
            <a:noAutofit/>
          </a:bodyPr>
          <a:lstStyle>
            <a:lvl1pPr marL="0" indent="0">
              <a:buNone/>
              <a:defRPr sz="1800" b="1" cap="all">
                <a:solidFill>
                  <a:srgbClr val="756C66"/>
                </a:solidFill>
                <a:latin typeface="Impact"/>
                <a:cs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2"/>
          </p:nvPr>
        </p:nvSpPr>
        <p:spPr>
          <a:xfrm>
            <a:off x="367130" y="1608139"/>
            <a:ext cx="8326019" cy="445927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2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7130" y="1600200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C8F5-D920-BB4B-933F-7F3EB43C82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67130" y="925650"/>
            <a:ext cx="8319670" cy="442912"/>
          </a:xfrm>
        </p:spPr>
        <p:txBody>
          <a:bodyPr anchor="t">
            <a:noAutofit/>
          </a:bodyPr>
          <a:lstStyle>
            <a:lvl1pPr marL="0" indent="0">
              <a:buNone/>
              <a:defRPr sz="1800" b="1" cap="all">
                <a:solidFill>
                  <a:srgbClr val="756C66"/>
                </a:solidFill>
                <a:latin typeface="Impact"/>
                <a:cs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4671604" y="1600373"/>
            <a:ext cx="4015195" cy="45257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9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7130" y="1600200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C8F5-D920-BB4B-933F-7F3EB43C82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67130" y="925650"/>
            <a:ext cx="8319670" cy="442912"/>
          </a:xfrm>
        </p:spPr>
        <p:txBody>
          <a:bodyPr anchor="t">
            <a:noAutofit/>
          </a:bodyPr>
          <a:lstStyle>
            <a:lvl1pPr marL="0" indent="0">
              <a:buNone/>
              <a:defRPr sz="1800" b="1" cap="all">
                <a:solidFill>
                  <a:srgbClr val="756C66"/>
                </a:solidFill>
                <a:latin typeface="Impact"/>
                <a:cs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353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9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900" y="2174875"/>
            <a:ext cx="4040188" cy="39512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367130" y="925650"/>
            <a:ext cx="8319670" cy="442912"/>
          </a:xfrm>
        </p:spPr>
        <p:txBody>
          <a:bodyPr anchor="t">
            <a:noAutofit/>
          </a:bodyPr>
          <a:lstStyle>
            <a:lvl1pPr marL="0" indent="0">
              <a:buNone/>
              <a:defRPr sz="1800" b="1" cap="all">
                <a:solidFill>
                  <a:srgbClr val="756C66"/>
                </a:solidFill>
                <a:latin typeface="Impact"/>
                <a:cs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AB80C8F5-D920-BB4B-933F-7F3EB43C82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0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C8F5-D920-BB4B-933F-7F3EB43C82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367130" y="925650"/>
            <a:ext cx="8319670" cy="442912"/>
          </a:xfrm>
        </p:spPr>
        <p:txBody>
          <a:bodyPr anchor="t">
            <a:noAutofit/>
          </a:bodyPr>
          <a:lstStyle>
            <a:lvl1pPr marL="0" indent="0">
              <a:buNone/>
              <a:defRPr sz="1800" b="1" cap="all">
                <a:solidFill>
                  <a:srgbClr val="756C66"/>
                </a:solidFill>
                <a:latin typeface="Impact"/>
                <a:cs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009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93347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756C66"/>
                </a:solidFill>
                <a:latin typeface="Arial"/>
                <a:cs typeface="Arial"/>
              </a:defRPr>
            </a:lvl1pPr>
          </a:lstStyle>
          <a:p>
            <a:fld id="{AB80C8F5-D920-BB4B-933F-7F3EB43C8215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6" name="Rectangle 5"/>
          <p:cNvSpPr/>
          <p:nvPr userDrawn="1"/>
        </p:nvSpPr>
        <p:spPr>
          <a:xfrm>
            <a:off x="0" y="-1"/>
            <a:ext cx="9144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4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emf"/><Relationship Id="rId11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20316"/>
            <a:ext cx="9144000" cy="745316"/>
          </a:xfrm>
          <a:prstGeom prst="rect">
            <a:avLst/>
          </a:prstGeom>
          <a:solidFill>
            <a:srgbClr val="E3AE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h2_lines_white.pdf"/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7" t="4635" r="32344" b="70473"/>
          <a:stretch/>
        </p:blipFill>
        <p:spPr>
          <a:xfrm>
            <a:off x="0" y="135881"/>
            <a:ext cx="9144000" cy="729752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0"/>
            <a:ext cx="9144000" cy="1203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PU_sig132.eps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663" y="6157111"/>
            <a:ext cx="1710227" cy="66625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7130" y="265631"/>
            <a:ext cx="8326020" cy="7487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7130" y="1621330"/>
            <a:ext cx="8326020" cy="45017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713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AB80C8F5-D920-BB4B-933F-7F3EB43C82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367130" y="1535528"/>
            <a:ext cx="832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5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7" r:id="rId4"/>
    <p:sldLayoutId id="2147483652" r:id="rId5"/>
    <p:sldLayoutId id="2147483653" r:id="rId6"/>
    <p:sldLayoutId id="2147483654" r:id="rId7"/>
    <p:sldLayoutId id="2147483655" r:id="rId8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400" kern="1200" cap="all">
          <a:solidFill>
            <a:schemeClr val="bg1"/>
          </a:solidFill>
          <a:latin typeface="Impact"/>
          <a:ea typeface="+mj-ea"/>
          <a:cs typeface="Impact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Lucida Grande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779" y="1509437"/>
            <a:ext cx="7515071" cy="748782"/>
          </a:xfrm>
        </p:spPr>
        <p:txBody>
          <a:bodyPr/>
          <a:lstStyle/>
          <a:p>
            <a:r>
              <a:rPr lang="en-US" dirty="0" err="1" smtClean="0"/>
              <a:t>S</a:t>
            </a:r>
            <a:r>
              <a:rPr lang="en-US" cap="none" dirty="0" err="1" smtClean="0"/>
              <a:t>i</a:t>
            </a:r>
            <a:r>
              <a:rPr lang="en-US" dirty="0" err="1" smtClean="0"/>
              <a:t>N</a:t>
            </a:r>
            <a:r>
              <a:rPr lang="en-US" dirty="0" smtClean="0"/>
              <a:t> MEETING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2777" y="2182940"/>
            <a:ext cx="7781223" cy="1460826"/>
          </a:xfrm>
        </p:spPr>
        <p:txBody>
          <a:bodyPr/>
          <a:lstStyle/>
          <a:p>
            <a:r>
              <a:rPr lang="en-US" sz="4800" dirty="0" smtClean="0"/>
              <a:t>NEW FOCUS TUNABLE LASER FOR TRANSMISSION </a:t>
            </a:r>
            <a:r>
              <a:rPr lang="en-US" sz="4800" dirty="0" err="1" smtClean="0"/>
              <a:t>SPECTRum</a:t>
            </a:r>
            <a:endParaRPr lang="en-US" sz="48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ULTRAFAST OPTICS AND OPTICAL FIBER COMMUNICATIONS LABORATORY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Jose A. Jaramillo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ECE PhD Student</a:t>
            </a:r>
          </a:p>
        </p:txBody>
      </p:sp>
    </p:spTree>
    <p:extLst>
      <p:ext uri="{BB962C8B-B14F-4D97-AF65-F5344CB8AC3E}">
        <p14:creationId xmlns:p14="http://schemas.microsoft.com/office/powerpoint/2010/main" val="182453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67130" y="219734"/>
            <a:ext cx="8326020" cy="748782"/>
          </a:xfrm>
        </p:spPr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pic>
        <p:nvPicPr>
          <p:cNvPr id="5" name="Picture 4" descr="NI USB-6212 BNC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0" r="20624"/>
          <a:stretch/>
        </p:blipFill>
        <p:spPr>
          <a:xfrm>
            <a:off x="0" y="2142318"/>
            <a:ext cx="1737838" cy="3090199"/>
          </a:xfrm>
          <a:prstGeom prst="rect">
            <a:avLst/>
          </a:prstGeom>
        </p:spPr>
      </p:pic>
      <p:pic>
        <p:nvPicPr>
          <p:cNvPr id="3" name="Picture 2" descr="New Focus Laser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4"/>
          <a:stretch/>
        </p:blipFill>
        <p:spPr>
          <a:xfrm>
            <a:off x="5532068" y="968516"/>
            <a:ext cx="3524952" cy="244058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31759" y="1241729"/>
            <a:ext cx="640244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AO 0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AO 1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AI 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AI 1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P1.0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P1.1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76379" y="1443790"/>
            <a:ext cx="11550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53249" y="1102569"/>
            <a:ext cx="18962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Wavelength</a:t>
            </a:r>
          </a:p>
          <a:p>
            <a:r>
              <a:rPr lang="en-US" dirty="0" smtClean="0"/>
              <a:t>Input</a:t>
            </a:r>
          </a:p>
          <a:p>
            <a:endParaRPr lang="en-US" dirty="0"/>
          </a:p>
          <a:p>
            <a:r>
              <a:rPr lang="en-US" dirty="0" smtClean="0"/>
              <a:t>Frequency </a:t>
            </a:r>
          </a:p>
          <a:p>
            <a:r>
              <a:rPr lang="en-US" dirty="0" smtClean="0"/>
              <a:t>Modulation Input</a:t>
            </a:r>
          </a:p>
          <a:p>
            <a:endParaRPr lang="en-US" dirty="0" smtClean="0"/>
          </a:p>
          <a:p>
            <a:r>
              <a:rPr lang="en-US" dirty="0" smtClean="0"/>
              <a:t>Wavelength</a:t>
            </a:r>
          </a:p>
          <a:p>
            <a:r>
              <a:rPr lang="en-US" dirty="0" smtClean="0"/>
              <a:t>Output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Power Meter</a:t>
            </a:r>
          </a:p>
          <a:p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376379" y="2239808"/>
            <a:ext cx="11550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376379" y="3092165"/>
            <a:ext cx="11550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376378" y="4166502"/>
            <a:ext cx="11550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376378" y="5867062"/>
            <a:ext cx="5810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376379" y="5009775"/>
            <a:ext cx="58101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2950461" y="5009775"/>
            <a:ext cx="6933" cy="8572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918" y="3083854"/>
            <a:ext cx="2996033" cy="2247025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94753" y="6269179"/>
            <a:ext cx="70943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ULTRAFAST </a:t>
            </a:r>
            <a:r>
              <a:rPr lang="en-US" dirty="0"/>
              <a:t>OPTICS AND OPTICAL FIBER COMMUNICATIONS LABORATORY</a:t>
            </a:r>
          </a:p>
        </p:txBody>
      </p:sp>
    </p:spTree>
    <p:extLst>
      <p:ext uri="{BB962C8B-B14F-4D97-AF65-F5344CB8AC3E}">
        <p14:creationId xmlns:p14="http://schemas.microsoft.com/office/powerpoint/2010/main" val="293991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67130" y="219734"/>
            <a:ext cx="8326020" cy="748782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94753" y="6269179"/>
            <a:ext cx="70943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ULTRAFAST </a:t>
            </a:r>
            <a:r>
              <a:rPr lang="en-US" dirty="0"/>
              <a:t>OPTICS AND OPTICAL FIBER COMMUNICATIONS LABORATORY</a:t>
            </a:r>
          </a:p>
        </p:txBody>
      </p:sp>
      <p:sp>
        <p:nvSpPr>
          <p:cNvPr id="2" name="Rectangle 1"/>
          <p:cNvSpPr/>
          <p:nvPr/>
        </p:nvSpPr>
        <p:spPr>
          <a:xfrm>
            <a:off x="367130" y="129675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Wavelength</a:t>
            </a:r>
          </a:p>
          <a:p>
            <a:r>
              <a:rPr lang="en-US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270065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62</Words>
  <Application>Microsoft Macintosh PowerPoint</Application>
  <PresentationFormat>On-screen Show (4:3)</PresentationFormat>
  <Paragraphs>40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SiN MEETING REPORT</vt:lpstr>
      <vt:lpstr>SETUP</vt:lpstr>
      <vt:lpstr>results</vt:lpstr>
    </vt:vector>
  </TitlesOfParts>
  <Company>Purdue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TITLE SECOND LINE AND THIRD LINE</dc:title>
  <dc:creator>Purdue Marketing Communications</dc:creator>
  <cp:lastModifiedBy>Jose Jaramillo-Villegas</cp:lastModifiedBy>
  <cp:revision>93</cp:revision>
  <cp:lastPrinted>2012-02-14T22:31:46Z</cp:lastPrinted>
  <dcterms:created xsi:type="dcterms:W3CDTF">2011-09-20T15:44:26Z</dcterms:created>
  <dcterms:modified xsi:type="dcterms:W3CDTF">2013-08-15T19:23:00Z</dcterms:modified>
</cp:coreProperties>
</file>