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a9d2928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0a9d292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91e7b1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191e7b1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0a9d2928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0a9d2928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a9d2928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0a9d2928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191e7b1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191e7b1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0a9d2928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0a9d292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191e7b1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191e7b1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0a9d292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0a9d292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191e7b1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191e7b1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0a9d292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0a9d292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a9d292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a9d292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a9d2928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a9d2928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a9d292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0a9d292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0a9d2928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0a9d2928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0a9d2928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0a9d2928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38475" y="1188925"/>
            <a:ext cx="5916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WiFi Channels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and 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Genevieve Schreiber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38325" y="2138150"/>
            <a:ext cx="18297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European enterprise network structure [6]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49" y="76325"/>
            <a:ext cx="5046075" cy="49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74" y="539874"/>
            <a:ext cx="5563325" cy="40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38325" y="2138150"/>
            <a:ext cx="18012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425"/>
              <a:t>Similar channels next to each other cause interference[6]</a:t>
            </a:r>
            <a:endParaRPr sz="14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Bandwidth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ncreasing bandwidth </a:t>
            </a:r>
            <a:r>
              <a:rPr lang="en"/>
              <a:t>increases speed at the cost of possible interference.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 channel </a:t>
            </a:r>
            <a:r>
              <a:rPr lang="en"/>
              <a:t>widths are typically used for 2.4GHz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20MHz or rarely 40MHz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Wider channel widths are typically used for 5GHz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40MHz , 80MHz, or 160 MHz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25" y="1013113"/>
            <a:ext cx="7928349" cy="37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18000" y="247950"/>
            <a:ext cx="473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channels of the 5GHz band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[7]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0" y="1296500"/>
            <a:ext cx="8863002" cy="33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Width 2.4GHz frequency band</a:t>
            </a:r>
            <a:r>
              <a:rPr lang="en" sz="1500"/>
              <a:t>[5]</a:t>
            </a:r>
            <a:endParaRPr sz="15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7675"/>
            <a:ext cx="8593776" cy="32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13800" y="1496925"/>
            <a:ext cx="679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“WIFI network channels explained and how WIFI is affected?,”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Hitron Americas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03-Aug-2021. [Online].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Available: https://us.hitrontech.com/blog/what-are-network-channels-and-how-does-it-affect-my-wifi/#:~:text=Network%20channels%2C%20or%20WiFi%20channels,and%20are%20able%20to%20use.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“Why channels 1, 6 and 11?,”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MetaGeek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[Online]. Available: https://www.metageek.com/training/resources/why-channels-1-6-11/.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S. Albano, “WIFI channels explained,” Minim, the residential managed WiFi and IoT security platform. [Online]. Available: https://www.minim.com/blog/wifi-channels-explained.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“Designing a dual-band Wireless Network,”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MetaGeek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[Online]. Available: https://www.metageek.com/training/resources/design-dual-band-wifi/.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B. Mark, “Does the WIFI channel matter? A guide to which channel you should choose.,” MBReviews, 20-Sep-2022. [Online]. Available: https://www.mbreviews.com/does-the-wifi-channel-matter/#overlapping. [Accessed: 20-Mar-2023].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D. Coleman, “2.4 ghz channel planning,” Extreme Networks, 31-Oct-2022. [Online]. Available: https://www.extremenetworks.com/extreme-networks-blog/2-4-ghz-channel-planning/.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“Knowledge base how to optimize wireless performance of EAP Products,”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[Online]. Available: https://community.tp-link.com/en/business/forum/topic/164112.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channels are the medium through which your wireless Internet network sends and receives data.[1]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operate at more </a:t>
            </a:r>
            <a:r>
              <a:rPr lang="en"/>
              <a:t>specific</a:t>
            </a:r>
            <a:r>
              <a:rPr lang="en"/>
              <a:t> frequencies within 2.4GHz or 5GHz overarching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Channels allow multiple networks to work with less interference.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Frequency Bands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GHz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802.11a/n/ac - limited compatibility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45 channels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Covers only a short range (~90 ft indoor)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2.4 GHz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802.11b/g/n - compatible with almost any devices.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11 channels in USA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Covers more distance(~150 ft indoor)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 Channel Overlapping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Channel overlap is when two WiFi channels have frequency ranges that interfere with one another.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Slows network speeds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2.4GHz has 3 non-overlapping 20 MHz “wide” channels, 11 total channels in USA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5GHz band has 24 non-overlapping channels.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Width 2.4GHz frequency band</a:t>
            </a:r>
            <a:r>
              <a:rPr lang="en" sz="1500"/>
              <a:t>[5]</a:t>
            </a:r>
            <a:endParaRPr sz="15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5" y="1303575"/>
            <a:ext cx="8863002" cy="33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Network Performance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028425" y="1925250"/>
            <a:ext cx="361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 in a way that minimizes interference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bandwidth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Planning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Prevent interference in e</a:t>
            </a:r>
            <a:r>
              <a:rPr lang="en" sz="2100"/>
              <a:t>nterprises</a:t>
            </a:r>
            <a:r>
              <a:rPr lang="en" sz="2100"/>
              <a:t> with planning.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Interference</a:t>
            </a:r>
            <a:r>
              <a:rPr lang="en" sz="2100"/>
              <a:t> and channel planning is why in Europe, there are 13 channels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Uses channels 1,5,9, and 13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Takes advantage of the  four-color </a:t>
            </a:r>
            <a:r>
              <a:rPr lang="en" sz="1700"/>
              <a:t>theorem</a:t>
            </a:r>
            <a:r>
              <a:rPr lang="en" sz="1700"/>
              <a:t> in mapping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Bad for very close networks use 1-6-11 scheme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6702125" y="2217525"/>
            <a:ext cx="1842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1-6-11 channel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315350"/>
            <a:ext cx="49625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35875" y="2283350"/>
            <a:ext cx="23469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1-6-11 channel structure problems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175" y="152400"/>
            <a:ext cx="575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