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86" r:id="rId8"/>
    <p:sldId id="276" r:id="rId9"/>
    <p:sldId id="261" r:id="rId10"/>
    <p:sldId id="278" r:id="rId11"/>
    <p:sldId id="279" r:id="rId12"/>
    <p:sldId id="277" r:id="rId13"/>
    <p:sldId id="280" r:id="rId14"/>
    <p:sldId id="282" r:id="rId15"/>
    <p:sldId id="281" r:id="rId16"/>
    <p:sldId id="285" r:id="rId17"/>
    <p:sldId id="284"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8C50C-DAA2-48F1-A513-347A5B3948BE}" v="403" dt="2023-04-03T18:40:30.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718"/>
  </p:normalViewPr>
  <p:slideViewPr>
    <p:cSldViewPr snapToGrid="0">
      <p:cViewPr varScale="1">
        <p:scale>
          <a:sx n="116" d="100"/>
          <a:sy n="116" d="100"/>
        </p:scale>
        <p:origin x="342" y="6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ulo garza" userId="565bc0f517d903be" providerId="LiveId" clId="{17C8C50C-DAA2-48F1-A513-347A5B3948BE}"/>
    <pc:docChg chg="undo custSel addSld delSld modSld sldOrd">
      <pc:chgData name="regulo garza" userId="565bc0f517d903be" providerId="LiveId" clId="{17C8C50C-DAA2-48F1-A513-347A5B3948BE}" dt="2023-04-03T18:40:30.603" v="3923"/>
      <pc:docMkLst>
        <pc:docMk/>
      </pc:docMkLst>
      <pc:sldChg chg="addSp delSp modSp mod modTransition">
        <pc:chgData name="regulo garza" userId="565bc0f517d903be" providerId="LiveId" clId="{17C8C50C-DAA2-48F1-A513-347A5B3948BE}" dt="2023-04-03T17:55:57.014" v="3795"/>
        <pc:sldMkLst>
          <pc:docMk/>
          <pc:sldMk cId="1325608595" sldId="257"/>
        </pc:sldMkLst>
        <pc:spChg chg="del mod">
          <ac:chgData name="regulo garza" userId="565bc0f517d903be" providerId="LiveId" clId="{17C8C50C-DAA2-48F1-A513-347A5B3948BE}" dt="2023-04-03T16:18:06.060" v="3643" actId="12084"/>
          <ac:spMkLst>
            <pc:docMk/>
            <pc:sldMk cId="1325608595" sldId="257"/>
            <ac:spMk id="3" creationId="{22788C46-D0BC-4307-AE55-7601A139E7CB}"/>
          </ac:spMkLst>
        </pc:spChg>
        <pc:spChg chg="mod">
          <ac:chgData name="regulo garza" userId="565bc0f517d903be" providerId="LiveId" clId="{17C8C50C-DAA2-48F1-A513-347A5B3948BE}" dt="2023-04-03T17:55:57.014" v="3795"/>
          <ac:spMkLst>
            <pc:docMk/>
            <pc:sldMk cId="1325608595" sldId="257"/>
            <ac:spMk id="5" creationId="{6209FEB4-4C5C-EB43-9696-7B42453DB79B}"/>
          </ac:spMkLst>
        </pc:spChg>
        <pc:graphicFrameChg chg="add mod">
          <ac:chgData name="regulo garza" userId="565bc0f517d903be" providerId="LiveId" clId="{17C8C50C-DAA2-48F1-A513-347A5B3948BE}" dt="2023-04-03T17:03:00.645" v="3688" actId="478"/>
          <ac:graphicFrameMkLst>
            <pc:docMk/>
            <pc:sldMk cId="1325608595" sldId="257"/>
            <ac:graphicFrameMk id="7" creationId="{B42A21A0-6E28-0151-50B4-0B1C1AEB2D05}"/>
          </ac:graphicFrameMkLst>
        </pc:graphicFrameChg>
      </pc:sldChg>
      <pc:sldChg chg="addSp modSp mod modTransition modAnim">
        <pc:chgData name="regulo garza" userId="565bc0f517d903be" providerId="LiveId" clId="{17C8C50C-DAA2-48F1-A513-347A5B3948BE}" dt="2023-04-03T17:16:30.860" v="3692"/>
        <pc:sldMkLst>
          <pc:docMk/>
          <pc:sldMk cId="1639799154" sldId="258"/>
        </pc:sldMkLst>
        <pc:picChg chg="add mod">
          <ac:chgData name="regulo garza" userId="565bc0f517d903be" providerId="LiveId" clId="{17C8C50C-DAA2-48F1-A513-347A5B3948BE}" dt="2023-04-03T17:16:18.475" v="3691" actId="1076"/>
          <ac:picMkLst>
            <pc:docMk/>
            <pc:sldMk cId="1639799154" sldId="258"/>
            <ac:picMk id="8" creationId="{E2732666-AA1C-A4AA-1A9F-05D34CA3AB94}"/>
          </ac:picMkLst>
        </pc:picChg>
        <pc:picChg chg="mod">
          <ac:chgData name="regulo garza" userId="565bc0f517d903be" providerId="LiveId" clId="{17C8C50C-DAA2-48F1-A513-347A5B3948BE}" dt="2023-04-03T16:15:21.439" v="3624" actId="1076"/>
          <ac:picMkLst>
            <pc:docMk/>
            <pc:sldMk cId="1639799154" sldId="258"/>
            <ac:picMk id="13" creationId="{A0DF620B-E57A-3009-E4B5-101095E8FFEC}"/>
          </ac:picMkLst>
        </pc:picChg>
      </pc:sldChg>
      <pc:sldChg chg="del">
        <pc:chgData name="regulo garza" userId="565bc0f517d903be" providerId="LiveId" clId="{17C8C50C-DAA2-48F1-A513-347A5B3948BE}" dt="2023-04-03T08:55:44.094" v="1552" actId="47"/>
        <pc:sldMkLst>
          <pc:docMk/>
          <pc:sldMk cId="4212917468" sldId="260"/>
        </pc:sldMkLst>
      </pc:sldChg>
      <pc:sldChg chg="addSp modSp mod modTransition modAnim">
        <pc:chgData name="regulo garza" userId="565bc0f517d903be" providerId="LiveId" clId="{17C8C50C-DAA2-48F1-A513-347A5B3948BE}" dt="2023-04-03T17:01:24.657" v="3670"/>
        <pc:sldMkLst>
          <pc:docMk/>
          <pc:sldMk cId="1527386939" sldId="261"/>
        </pc:sldMkLst>
        <pc:spChg chg="mod">
          <ac:chgData name="regulo garza" userId="565bc0f517d903be" providerId="LiveId" clId="{17C8C50C-DAA2-48F1-A513-347A5B3948BE}" dt="2023-04-03T08:52:42.441" v="1462" actId="20577"/>
          <ac:spMkLst>
            <pc:docMk/>
            <pc:sldMk cId="1527386939" sldId="261"/>
            <ac:spMk id="9" creationId="{7FFF6733-4AA5-BFBA-4D08-8C7CAC48A97E}"/>
          </ac:spMkLst>
        </pc:spChg>
        <pc:picChg chg="add mod">
          <ac:chgData name="regulo garza" userId="565bc0f517d903be" providerId="LiveId" clId="{17C8C50C-DAA2-48F1-A513-347A5B3948BE}" dt="2023-04-03T09:57:57.374" v="3551" actId="1076"/>
          <ac:picMkLst>
            <pc:docMk/>
            <pc:sldMk cId="1527386939" sldId="261"/>
            <ac:picMk id="6" creationId="{8281DB3B-677F-DD37-B664-A1CEB01301CB}"/>
          </ac:picMkLst>
        </pc:picChg>
      </pc:sldChg>
      <pc:sldChg chg="del">
        <pc:chgData name="regulo garza" userId="565bc0f517d903be" providerId="LiveId" clId="{17C8C50C-DAA2-48F1-A513-347A5B3948BE}" dt="2023-04-03T08:55:49.737" v="1556" actId="47"/>
        <pc:sldMkLst>
          <pc:docMk/>
          <pc:sldMk cId="700209266" sldId="264"/>
        </pc:sldMkLst>
      </pc:sldChg>
      <pc:sldChg chg="del">
        <pc:chgData name="regulo garza" userId="565bc0f517d903be" providerId="LiveId" clId="{17C8C50C-DAA2-48F1-A513-347A5B3948BE}" dt="2023-04-03T08:55:51.887" v="1558" actId="47"/>
        <pc:sldMkLst>
          <pc:docMk/>
          <pc:sldMk cId="2563119616" sldId="265"/>
        </pc:sldMkLst>
      </pc:sldChg>
      <pc:sldChg chg="del">
        <pc:chgData name="regulo garza" userId="565bc0f517d903be" providerId="LiveId" clId="{17C8C50C-DAA2-48F1-A513-347A5B3948BE}" dt="2023-04-03T08:55:53.028" v="1559" actId="47"/>
        <pc:sldMkLst>
          <pc:docMk/>
          <pc:sldMk cId="2721508595" sldId="266"/>
        </pc:sldMkLst>
      </pc:sldChg>
      <pc:sldChg chg="del">
        <pc:chgData name="regulo garza" userId="565bc0f517d903be" providerId="LiveId" clId="{17C8C50C-DAA2-48F1-A513-347A5B3948BE}" dt="2023-04-03T08:55:53.963" v="1560" actId="47"/>
        <pc:sldMkLst>
          <pc:docMk/>
          <pc:sldMk cId="445070695" sldId="267"/>
        </pc:sldMkLst>
      </pc:sldChg>
      <pc:sldChg chg="del">
        <pc:chgData name="regulo garza" userId="565bc0f517d903be" providerId="LiveId" clId="{17C8C50C-DAA2-48F1-A513-347A5B3948BE}" dt="2023-04-03T08:55:48.742" v="1555" actId="47"/>
        <pc:sldMkLst>
          <pc:docMk/>
          <pc:sldMk cId="3396266754" sldId="269"/>
        </pc:sldMkLst>
      </pc:sldChg>
      <pc:sldChg chg="del">
        <pc:chgData name="regulo garza" userId="565bc0f517d903be" providerId="LiveId" clId="{17C8C50C-DAA2-48F1-A513-347A5B3948BE}" dt="2023-04-03T08:55:50.603" v="1557" actId="47"/>
        <pc:sldMkLst>
          <pc:docMk/>
          <pc:sldMk cId="932498405" sldId="270"/>
        </pc:sldMkLst>
      </pc:sldChg>
      <pc:sldChg chg="del">
        <pc:chgData name="regulo garza" userId="565bc0f517d903be" providerId="LiveId" clId="{17C8C50C-DAA2-48F1-A513-347A5B3948BE}" dt="2023-04-03T08:55:47.948" v="1554" actId="47"/>
        <pc:sldMkLst>
          <pc:docMk/>
          <pc:sldMk cId="3335690284" sldId="271"/>
        </pc:sldMkLst>
      </pc:sldChg>
      <pc:sldChg chg="del">
        <pc:chgData name="regulo garza" userId="565bc0f517d903be" providerId="LiveId" clId="{17C8C50C-DAA2-48F1-A513-347A5B3948BE}" dt="2023-04-03T08:55:46.457" v="1553" actId="47"/>
        <pc:sldMkLst>
          <pc:docMk/>
          <pc:sldMk cId="2639983765" sldId="273"/>
        </pc:sldMkLst>
      </pc:sldChg>
      <pc:sldChg chg="modSp del mod">
        <pc:chgData name="regulo garza" userId="565bc0f517d903be" providerId="LiveId" clId="{17C8C50C-DAA2-48F1-A513-347A5B3948BE}" dt="2023-04-03T09:03:55.707" v="1591" actId="47"/>
        <pc:sldMkLst>
          <pc:docMk/>
          <pc:sldMk cId="926184573" sldId="275"/>
        </pc:sldMkLst>
        <pc:spChg chg="mod">
          <ac:chgData name="regulo garza" userId="565bc0f517d903be" providerId="LiveId" clId="{17C8C50C-DAA2-48F1-A513-347A5B3948BE}" dt="2023-04-03T09:03:45.823" v="1589" actId="14100"/>
          <ac:spMkLst>
            <pc:docMk/>
            <pc:sldMk cId="926184573" sldId="275"/>
            <ac:spMk id="2" creationId="{69FAE308-3076-43DB-B834-DA0B0AE19AF9}"/>
          </ac:spMkLst>
        </pc:spChg>
        <pc:spChg chg="mod">
          <ac:chgData name="regulo garza" userId="565bc0f517d903be" providerId="LiveId" clId="{17C8C50C-DAA2-48F1-A513-347A5B3948BE}" dt="2023-04-03T09:03:45.376" v="1588" actId="14100"/>
          <ac:spMkLst>
            <pc:docMk/>
            <pc:sldMk cId="926184573" sldId="275"/>
            <ac:spMk id="3" creationId="{BABC2CE0-8806-4B2A-A10A-32984D317434}"/>
          </ac:spMkLst>
        </pc:spChg>
      </pc:sldChg>
      <pc:sldChg chg="modSp mod modTransition">
        <pc:chgData name="regulo garza" userId="565bc0f517d903be" providerId="LiveId" clId="{17C8C50C-DAA2-48F1-A513-347A5B3948BE}" dt="2023-04-03T16:16:31.894" v="3632"/>
        <pc:sldMkLst>
          <pc:docMk/>
          <pc:sldMk cId="1850016144" sldId="276"/>
        </pc:sldMkLst>
        <pc:spChg chg="mod">
          <ac:chgData name="regulo garza" userId="565bc0f517d903be" providerId="LiveId" clId="{17C8C50C-DAA2-48F1-A513-347A5B3948BE}" dt="2023-04-03T09:57:20.631" v="3546" actId="20577"/>
          <ac:spMkLst>
            <pc:docMk/>
            <pc:sldMk cId="1850016144" sldId="276"/>
            <ac:spMk id="2" creationId="{8C543F67-9C70-4748-8C0C-3A7863422F99}"/>
          </ac:spMkLst>
        </pc:spChg>
      </pc:sldChg>
      <pc:sldChg chg="modSp mod ord modTransition modAnim">
        <pc:chgData name="regulo garza" userId="565bc0f517d903be" providerId="LiveId" clId="{17C8C50C-DAA2-48F1-A513-347A5B3948BE}" dt="2023-04-03T17:02:10.197" v="3676"/>
        <pc:sldMkLst>
          <pc:docMk/>
          <pc:sldMk cId="3826420150" sldId="277"/>
        </pc:sldMkLst>
        <pc:spChg chg="mod">
          <ac:chgData name="regulo garza" userId="565bc0f517d903be" providerId="LiveId" clId="{17C8C50C-DAA2-48F1-A513-347A5B3948BE}" dt="2023-04-03T03:59:29.547" v="256" actId="5793"/>
          <ac:spMkLst>
            <pc:docMk/>
            <pc:sldMk cId="3826420150" sldId="277"/>
            <ac:spMk id="3" creationId="{95B371F2-DBA5-415A-82C8-651F587B857A}"/>
          </ac:spMkLst>
        </pc:spChg>
      </pc:sldChg>
      <pc:sldChg chg="addSp delSp modSp mod modTransition modAnim">
        <pc:chgData name="regulo garza" userId="565bc0f517d903be" providerId="LiveId" clId="{17C8C50C-DAA2-48F1-A513-347A5B3948BE}" dt="2023-04-03T17:01:48.642" v="3672"/>
        <pc:sldMkLst>
          <pc:docMk/>
          <pc:sldMk cId="2688176204" sldId="278"/>
        </pc:sldMkLst>
        <pc:spChg chg="mod">
          <ac:chgData name="regulo garza" userId="565bc0f517d903be" providerId="LiveId" clId="{17C8C50C-DAA2-48F1-A513-347A5B3948BE}" dt="2023-04-03T08:53:13.065" v="1483" actId="20577"/>
          <ac:spMkLst>
            <pc:docMk/>
            <pc:sldMk cId="2688176204" sldId="278"/>
            <ac:spMk id="9" creationId="{7FFF6733-4AA5-BFBA-4D08-8C7CAC48A97E}"/>
          </ac:spMkLst>
        </pc:spChg>
        <pc:picChg chg="add del mod">
          <ac:chgData name="regulo garza" userId="565bc0f517d903be" providerId="LiveId" clId="{17C8C50C-DAA2-48F1-A513-347A5B3948BE}" dt="2023-04-03T17:00:54.246" v="3662" actId="478"/>
          <ac:picMkLst>
            <pc:docMk/>
            <pc:sldMk cId="2688176204" sldId="278"/>
            <ac:picMk id="4" creationId="{CE2F8273-A1C0-DEA5-94B3-822CE73FC9F4}"/>
          </ac:picMkLst>
        </pc:picChg>
        <pc:picChg chg="add mod">
          <ac:chgData name="regulo garza" userId="565bc0f517d903be" providerId="LiveId" clId="{17C8C50C-DAA2-48F1-A513-347A5B3948BE}" dt="2023-04-03T09:59:01.469" v="3560" actId="1076"/>
          <ac:picMkLst>
            <pc:docMk/>
            <pc:sldMk cId="2688176204" sldId="278"/>
            <ac:picMk id="8" creationId="{F397559F-016F-4AC3-E2EC-751B7585F46B}"/>
          </ac:picMkLst>
        </pc:picChg>
        <pc:picChg chg="add mod">
          <ac:chgData name="regulo garza" userId="565bc0f517d903be" providerId="LiveId" clId="{17C8C50C-DAA2-48F1-A513-347A5B3948BE}" dt="2023-04-03T17:01:11.219" v="3669" actId="1076"/>
          <ac:picMkLst>
            <pc:docMk/>
            <pc:sldMk cId="2688176204" sldId="278"/>
            <ac:picMk id="11" creationId="{EEBAD229-48E3-6EA3-6ED5-DEE3D4C0D99B}"/>
          </ac:picMkLst>
        </pc:picChg>
      </pc:sldChg>
      <pc:sldChg chg="addSp modSp mod modTransition modAnim">
        <pc:chgData name="regulo garza" userId="565bc0f517d903be" providerId="LiveId" clId="{17C8C50C-DAA2-48F1-A513-347A5B3948BE}" dt="2023-04-03T17:01:57.268" v="3674"/>
        <pc:sldMkLst>
          <pc:docMk/>
          <pc:sldMk cId="309903890" sldId="279"/>
        </pc:sldMkLst>
        <pc:spChg chg="mod">
          <ac:chgData name="regulo garza" userId="565bc0f517d903be" providerId="LiveId" clId="{17C8C50C-DAA2-48F1-A513-347A5B3948BE}" dt="2023-04-03T10:00:17.556" v="3570"/>
          <ac:spMkLst>
            <pc:docMk/>
            <pc:sldMk cId="309903890" sldId="279"/>
            <ac:spMk id="9" creationId="{7FFF6733-4AA5-BFBA-4D08-8C7CAC48A97E}"/>
          </ac:spMkLst>
        </pc:spChg>
        <pc:picChg chg="add mod">
          <ac:chgData name="regulo garza" userId="565bc0f517d903be" providerId="LiveId" clId="{17C8C50C-DAA2-48F1-A513-347A5B3948BE}" dt="2023-04-03T03:52:43.322" v="7" actId="1076"/>
          <ac:picMkLst>
            <pc:docMk/>
            <pc:sldMk cId="309903890" sldId="279"/>
            <ac:picMk id="4" creationId="{E6657F4E-B14A-CBB9-A35F-EB24C368F49A}"/>
          </ac:picMkLst>
        </pc:picChg>
        <pc:picChg chg="add mod">
          <ac:chgData name="regulo garza" userId="565bc0f517d903be" providerId="LiveId" clId="{17C8C50C-DAA2-48F1-A513-347A5B3948BE}" dt="2023-04-03T09:59:43.749" v="3567" actId="1076"/>
          <ac:picMkLst>
            <pc:docMk/>
            <pc:sldMk cId="309903890" sldId="279"/>
            <ac:picMk id="8" creationId="{BB83C209-D6EE-0143-5A74-4865D5B455C9}"/>
          </ac:picMkLst>
        </pc:picChg>
      </pc:sldChg>
      <pc:sldChg chg="addSp delSp modSp add mod modTransition modAnim">
        <pc:chgData name="regulo garza" userId="565bc0f517d903be" providerId="LiveId" clId="{17C8C50C-DAA2-48F1-A513-347A5B3948BE}" dt="2023-04-03T17:02:16.806" v="3678"/>
        <pc:sldMkLst>
          <pc:docMk/>
          <pc:sldMk cId="2974490889" sldId="280"/>
        </pc:sldMkLst>
        <pc:spChg chg="mod">
          <ac:chgData name="regulo garza" userId="565bc0f517d903be" providerId="LiveId" clId="{17C8C50C-DAA2-48F1-A513-347A5B3948BE}" dt="2023-04-03T04:06:03.066" v="391" actId="20577"/>
          <ac:spMkLst>
            <pc:docMk/>
            <pc:sldMk cId="2974490889" sldId="280"/>
            <ac:spMk id="2" creationId="{D543047E-FBFD-4F79-BCA5-10E69740F030}"/>
          </ac:spMkLst>
        </pc:spChg>
        <pc:spChg chg="mod">
          <ac:chgData name="regulo garza" userId="565bc0f517d903be" providerId="LiveId" clId="{17C8C50C-DAA2-48F1-A513-347A5B3948BE}" dt="2023-04-03T04:08:43.370" v="479" actId="20577"/>
          <ac:spMkLst>
            <pc:docMk/>
            <pc:sldMk cId="2974490889" sldId="280"/>
            <ac:spMk id="9" creationId="{7FFF6733-4AA5-BFBA-4D08-8C7CAC48A97E}"/>
          </ac:spMkLst>
        </pc:spChg>
        <pc:picChg chg="del">
          <ac:chgData name="regulo garza" userId="565bc0f517d903be" providerId="LiveId" clId="{17C8C50C-DAA2-48F1-A513-347A5B3948BE}" dt="2023-04-03T04:06:05.954" v="392" actId="478"/>
          <ac:picMkLst>
            <pc:docMk/>
            <pc:sldMk cId="2974490889" sldId="280"/>
            <ac:picMk id="4" creationId="{E6657F4E-B14A-CBB9-A35F-EB24C368F49A}"/>
          </ac:picMkLst>
        </pc:picChg>
        <pc:picChg chg="add mod">
          <ac:chgData name="regulo garza" userId="565bc0f517d903be" providerId="LiveId" clId="{17C8C50C-DAA2-48F1-A513-347A5B3948BE}" dt="2023-04-03T04:10:32.403" v="495" actId="1076"/>
          <ac:picMkLst>
            <pc:docMk/>
            <pc:sldMk cId="2974490889" sldId="280"/>
            <ac:picMk id="8" creationId="{65BEAEB0-370B-7134-98F0-8DCA4D74A52F}"/>
          </ac:picMkLst>
        </pc:picChg>
        <pc:picChg chg="add del mod">
          <ac:chgData name="regulo garza" userId="565bc0f517d903be" providerId="LiveId" clId="{17C8C50C-DAA2-48F1-A513-347A5B3948BE}" dt="2023-04-03T04:10:10.337" v="489" actId="478"/>
          <ac:picMkLst>
            <pc:docMk/>
            <pc:sldMk cId="2974490889" sldId="280"/>
            <ac:picMk id="11" creationId="{7BE97FAA-B7C5-AFC7-A3B9-F1060E3DE6B9}"/>
          </ac:picMkLst>
        </pc:picChg>
        <pc:picChg chg="add mod">
          <ac:chgData name="regulo garza" userId="565bc0f517d903be" providerId="LiveId" clId="{17C8C50C-DAA2-48F1-A513-347A5B3948BE}" dt="2023-04-03T04:10:29.071" v="494" actId="1076"/>
          <ac:picMkLst>
            <pc:docMk/>
            <pc:sldMk cId="2974490889" sldId="280"/>
            <ac:picMk id="13" creationId="{76DE42E5-DF12-C8B4-D150-11C1F700DBF5}"/>
          </ac:picMkLst>
        </pc:picChg>
      </pc:sldChg>
      <pc:sldChg chg="addSp delSp modSp add mod ord modTransition modAnim">
        <pc:chgData name="regulo garza" userId="565bc0f517d903be" providerId="LiveId" clId="{17C8C50C-DAA2-48F1-A513-347A5B3948BE}" dt="2023-04-03T17:02:44.406" v="3684"/>
        <pc:sldMkLst>
          <pc:docMk/>
          <pc:sldMk cId="2454414376" sldId="281"/>
        </pc:sldMkLst>
        <pc:spChg chg="mod">
          <ac:chgData name="regulo garza" userId="565bc0f517d903be" providerId="LiveId" clId="{17C8C50C-DAA2-48F1-A513-347A5B3948BE}" dt="2023-04-03T08:37:06.577" v="1057" actId="20577"/>
          <ac:spMkLst>
            <pc:docMk/>
            <pc:sldMk cId="2454414376" sldId="281"/>
            <ac:spMk id="2" creationId="{D543047E-FBFD-4F79-BCA5-10E69740F030}"/>
          </ac:spMkLst>
        </pc:spChg>
        <pc:spChg chg="mod">
          <ac:chgData name="regulo garza" userId="565bc0f517d903be" providerId="LiveId" clId="{17C8C50C-DAA2-48F1-A513-347A5B3948BE}" dt="2023-04-03T08:45:55.412" v="1415" actId="20577"/>
          <ac:spMkLst>
            <pc:docMk/>
            <pc:sldMk cId="2454414376" sldId="281"/>
            <ac:spMk id="9" creationId="{7FFF6733-4AA5-BFBA-4D08-8C7CAC48A97E}"/>
          </ac:spMkLst>
        </pc:spChg>
        <pc:spChg chg="add mod">
          <ac:chgData name="regulo garza" userId="565bc0f517d903be" providerId="LiveId" clId="{17C8C50C-DAA2-48F1-A513-347A5B3948BE}" dt="2023-04-03T08:49:18.104" v="1443" actId="1076"/>
          <ac:spMkLst>
            <pc:docMk/>
            <pc:sldMk cId="2454414376" sldId="281"/>
            <ac:spMk id="15" creationId="{9FBCCA26-4113-F970-C4A7-FE2EC154C137}"/>
          </ac:spMkLst>
        </pc:spChg>
        <pc:spChg chg="add mod">
          <ac:chgData name="regulo garza" userId="565bc0f517d903be" providerId="LiveId" clId="{17C8C50C-DAA2-48F1-A513-347A5B3948BE}" dt="2023-04-03T08:49:15.133" v="1442" actId="1076"/>
          <ac:spMkLst>
            <pc:docMk/>
            <pc:sldMk cId="2454414376" sldId="281"/>
            <ac:spMk id="16" creationId="{8B468DD1-81D5-8754-2567-818A64E56A55}"/>
          </ac:spMkLst>
        </pc:spChg>
        <pc:picChg chg="add del mod">
          <ac:chgData name="regulo garza" userId="565bc0f517d903be" providerId="LiveId" clId="{17C8C50C-DAA2-48F1-A513-347A5B3948BE}" dt="2023-04-03T08:36:31.938" v="977" actId="478"/>
          <ac:picMkLst>
            <pc:docMk/>
            <pc:sldMk cId="2454414376" sldId="281"/>
            <ac:picMk id="6" creationId="{A4440974-8DEF-286D-9C81-F767B9FD28A3}"/>
          </ac:picMkLst>
        </pc:picChg>
        <pc:picChg chg="del">
          <ac:chgData name="regulo garza" userId="565bc0f517d903be" providerId="LiveId" clId="{17C8C50C-DAA2-48F1-A513-347A5B3948BE}" dt="2023-04-03T04:10:52.350" v="537" actId="478"/>
          <ac:picMkLst>
            <pc:docMk/>
            <pc:sldMk cId="2454414376" sldId="281"/>
            <ac:picMk id="8" creationId="{65BEAEB0-370B-7134-98F0-8DCA4D74A52F}"/>
          </ac:picMkLst>
        </pc:picChg>
        <pc:picChg chg="add del mod">
          <ac:chgData name="regulo garza" userId="565bc0f517d903be" providerId="LiveId" clId="{17C8C50C-DAA2-48F1-A513-347A5B3948BE}" dt="2023-04-03T08:36:31.252" v="976" actId="478"/>
          <ac:picMkLst>
            <pc:docMk/>
            <pc:sldMk cId="2454414376" sldId="281"/>
            <ac:picMk id="11" creationId="{62F64D68-774B-F69F-6022-FF3A95D7DD24}"/>
          </ac:picMkLst>
        </pc:picChg>
        <pc:picChg chg="del">
          <ac:chgData name="regulo garza" userId="565bc0f517d903be" providerId="LiveId" clId="{17C8C50C-DAA2-48F1-A513-347A5B3948BE}" dt="2023-04-03T04:10:51.745" v="536" actId="478"/>
          <ac:picMkLst>
            <pc:docMk/>
            <pc:sldMk cId="2454414376" sldId="281"/>
            <ac:picMk id="13" creationId="{76DE42E5-DF12-C8B4-D150-11C1F700DBF5}"/>
          </ac:picMkLst>
        </pc:picChg>
        <pc:picChg chg="add mod">
          <ac:chgData name="regulo garza" userId="565bc0f517d903be" providerId="LiveId" clId="{17C8C50C-DAA2-48F1-A513-347A5B3948BE}" dt="2023-04-03T08:49:30.957" v="1446" actId="14100"/>
          <ac:picMkLst>
            <pc:docMk/>
            <pc:sldMk cId="2454414376" sldId="281"/>
            <ac:picMk id="14" creationId="{F316D138-5FB6-9C6A-0A18-00C382DCB9B1}"/>
          </ac:picMkLst>
        </pc:picChg>
      </pc:sldChg>
      <pc:sldChg chg="addSp modSp add mod modTransition modAnim">
        <pc:chgData name="regulo garza" userId="565bc0f517d903be" providerId="LiveId" clId="{17C8C50C-DAA2-48F1-A513-347A5B3948BE}" dt="2023-04-03T18:39:11.347" v="3922" actId="20577"/>
        <pc:sldMkLst>
          <pc:docMk/>
          <pc:sldMk cId="2415701208" sldId="282"/>
        </pc:sldMkLst>
        <pc:spChg chg="mod">
          <ac:chgData name="regulo garza" userId="565bc0f517d903be" providerId="LiveId" clId="{17C8C50C-DAA2-48F1-A513-347A5B3948BE}" dt="2023-04-03T18:39:11.347" v="3922" actId="20577"/>
          <ac:spMkLst>
            <pc:docMk/>
            <pc:sldMk cId="2415701208" sldId="282"/>
            <ac:spMk id="2" creationId="{D543047E-FBFD-4F79-BCA5-10E69740F030}"/>
          </ac:spMkLst>
        </pc:spChg>
        <pc:picChg chg="mod">
          <ac:chgData name="regulo garza" userId="565bc0f517d903be" providerId="LiveId" clId="{17C8C50C-DAA2-48F1-A513-347A5B3948BE}" dt="2023-04-03T08:32:54.627" v="972" actId="1076"/>
          <ac:picMkLst>
            <pc:docMk/>
            <pc:sldMk cId="2415701208" sldId="282"/>
            <ac:picMk id="6" creationId="{A4440974-8DEF-286D-9C81-F767B9FD28A3}"/>
          </ac:picMkLst>
        </pc:picChg>
        <pc:picChg chg="add mod">
          <ac:chgData name="regulo garza" userId="565bc0f517d903be" providerId="LiveId" clId="{17C8C50C-DAA2-48F1-A513-347A5B3948BE}" dt="2023-04-03T08:32:50.187" v="970" actId="1076"/>
          <ac:picMkLst>
            <pc:docMk/>
            <pc:sldMk cId="2415701208" sldId="282"/>
            <ac:picMk id="8" creationId="{B7E2BDAA-48CD-8273-CFDD-32204A344369}"/>
          </ac:picMkLst>
        </pc:picChg>
        <pc:picChg chg="mod">
          <ac:chgData name="regulo garza" userId="565bc0f517d903be" providerId="LiveId" clId="{17C8C50C-DAA2-48F1-A513-347A5B3948BE}" dt="2023-04-03T17:02:30.434" v="3681" actId="1076"/>
          <ac:picMkLst>
            <pc:docMk/>
            <pc:sldMk cId="2415701208" sldId="282"/>
            <ac:picMk id="11" creationId="{62F64D68-774B-F69F-6022-FF3A95D7DD24}"/>
          </ac:picMkLst>
        </pc:picChg>
      </pc:sldChg>
      <pc:sldChg chg="add modTransition">
        <pc:chgData name="regulo garza" userId="565bc0f517d903be" providerId="LiveId" clId="{17C8C50C-DAA2-48F1-A513-347A5B3948BE}" dt="2023-04-03T16:17:05.489" v="3642"/>
        <pc:sldMkLst>
          <pc:docMk/>
          <pc:sldMk cId="1310048234" sldId="283"/>
        </pc:sldMkLst>
      </pc:sldChg>
      <pc:sldChg chg="addSp delSp modSp add mod modTransition">
        <pc:chgData name="regulo garza" userId="565bc0f517d903be" providerId="LiveId" clId="{17C8C50C-DAA2-48F1-A513-347A5B3948BE}" dt="2023-04-03T16:17:01.437" v="3641"/>
        <pc:sldMkLst>
          <pc:docMk/>
          <pc:sldMk cId="2949592327" sldId="284"/>
        </pc:sldMkLst>
        <pc:spChg chg="mod">
          <ac:chgData name="regulo garza" userId="565bc0f517d903be" providerId="LiveId" clId="{17C8C50C-DAA2-48F1-A513-347A5B3948BE}" dt="2023-04-03T09:04:45.156" v="1616" actId="20577"/>
          <ac:spMkLst>
            <pc:docMk/>
            <pc:sldMk cId="2949592327" sldId="284"/>
            <ac:spMk id="2" creationId="{D543047E-FBFD-4F79-BCA5-10E69740F030}"/>
          </ac:spMkLst>
        </pc:spChg>
        <pc:spChg chg="mod">
          <ac:chgData name="regulo garza" userId="565bc0f517d903be" providerId="LiveId" clId="{17C8C50C-DAA2-48F1-A513-347A5B3948BE}" dt="2023-04-03T09:14:36.937" v="1756" actId="5793"/>
          <ac:spMkLst>
            <pc:docMk/>
            <pc:sldMk cId="2949592327" sldId="284"/>
            <ac:spMk id="9" creationId="{7FFF6733-4AA5-BFBA-4D08-8C7CAC48A97E}"/>
          </ac:spMkLst>
        </pc:spChg>
        <pc:spChg chg="add mod">
          <ac:chgData name="regulo garza" userId="565bc0f517d903be" providerId="LiveId" clId="{17C8C50C-DAA2-48F1-A513-347A5B3948BE}" dt="2023-04-03T10:02:55.339" v="3574" actId="14100"/>
          <ac:spMkLst>
            <pc:docMk/>
            <pc:sldMk cId="2949592327" sldId="284"/>
            <ac:spMk id="10" creationId="{93B6D7C2-F7A5-9D8A-5296-B213B294E91E}"/>
          </ac:spMkLst>
        </pc:spChg>
        <pc:spChg chg="del">
          <ac:chgData name="regulo garza" userId="565bc0f517d903be" providerId="LiveId" clId="{17C8C50C-DAA2-48F1-A513-347A5B3948BE}" dt="2023-04-03T09:04:48.723" v="1618" actId="478"/>
          <ac:spMkLst>
            <pc:docMk/>
            <pc:sldMk cId="2949592327" sldId="284"/>
            <ac:spMk id="15" creationId="{9FBCCA26-4113-F970-C4A7-FE2EC154C137}"/>
          </ac:spMkLst>
        </pc:spChg>
        <pc:spChg chg="del mod">
          <ac:chgData name="regulo garza" userId="565bc0f517d903be" providerId="LiveId" clId="{17C8C50C-DAA2-48F1-A513-347A5B3948BE}" dt="2023-04-03T09:04:50.690" v="1621" actId="478"/>
          <ac:spMkLst>
            <pc:docMk/>
            <pc:sldMk cId="2949592327" sldId="284"/>
            <ac:spMk id="16" creationId="{8B468DD1-81D5-8754-2567-818A64E56A55}"/>
          </ac:spMkLst>
        </pc:spChg>
        <pc:picChg chg="add del mod">
          <ac:chgData name="regulo garza" userId="565bc0f517d903be" providerId="LiveId" clId="{17C8C50C-DAA2-48F1-A513-347A5B3948BE}" dt="2023-04-03T09:15:15.267" v="1760" actId="22"/>
          <ac:picMkLst>
            <pc:docMk/>
            <pc:sldMk cId="2949592327" sldId="284"/>
            <ac:picMk id="6" creationId="{2D6FAB4F-A149-5C0A-B1A4-500EF1728219}"/>
          </ac:picMkLst>
        </pc:picChg>
        <pc:picChg chg="del">
          <ac:chgData name="regulo garza" userId="565bc0f517d903be" providerId="LiveId" clId="{17C8C50C-DAA2-48F1-A513-347A5B3948BE}" dt="2023-04-03T09:04:47.784" v="1617" actId="478"/>
          <ac:picMkLst>
            <pc:docMk/>
            <pc:sldMk cId="2949592327" sldId="284"/>
            <ac:picMk id="14" creationId="{F316D138-5FB6-9C6A-0A18-00C382DCB9B1}"/>
          </ac:picMkLst>
        </pc:picChg>
      </pc:sldChg>
      <pc:sldChg chg="addSp delSp modSp add mod modTransition modAnim">
        <pc:chgData name="regulo garza" userId="565bc0f517d903be" providerId="LiveId" clId="{17C8C50C-DAA2-48F1-A513-347A5B3948BE}" dt="2023-04-03T18:40:30.603" v="3923"/>
        <pc:sldMkLst>
          <pc:docMk/>
          <pc:sldMk cId="971140018" sldId="285"/>
        </pc:sldMkLst>
        <pc:spChg chg="mod">
          <ac:chgData name="regulo garza" userId="565bc0f517d903be" providerId="LiveId" clId="{17C8C50C-DAA2-48F1-A513-347A5B3948BE}" dt="2023-04-03T09:13:10.277" v="1702" actId="20577"/>
          <ac:spMkLst>
            <pc:docMk/>
            <pc:sldMk cId="971140018" sldId="285"/>
            <ac:spMk id="2" creationId="{D543047E-FBFD-4F79-BCA5-10E69740F030}"/>
          </ac:spMkLst>
        </pc:spChg>
        <pc:spChg chg="mod">
          <ac:chgData name="regulo garza" userId="565bc0f517d903be" providerId="LiveId" clId="{17C8C50C-DAA2-48F1-A513-347A5B3948BE}" dt="2023-04-03T17:55:17.263" v="3793" actId="20577"/>
          <ac:spMkLst>
            <pc:docMk/>
            <pc:sldMk cId="971140018" sldId="285"/>
            <ac:spMk id="5" creationId="{AA926C73-F226-914E-AC56-BF3172765F9F}"/>
          </ac:spMkLst>
        </pc:spChg>
        <pc:spChg chg="mod">
          <ac:chgData name="regulo garza" userId="565bc0f517d903be" providerId="LiveId" clId="{17C8C50C-DAA2-48F1-A513-347A5B3948BE}" dt="2023-04-03T18:21:06.318" v="3892" actId="2711"/>
          <ac:spMkLst>
            <pc:docMk/>
            <pc:sldMk cId="971140018" sldId="285"/>
            <ac:spMk id="9" creationId="{7FFF6733-4AA5-BFBA-4D08-8C7CAC48A97E}"/>
          </ac:spMkLst>
        </pc:spChg>
        <pc:spChg chg="del">
          <ac:chgData name="regulo garza" userId="565bc0f517d903be" providerId="LiveId" clId="{17C8C50C-DAA2-48F1-A513-347A5B3948BE}" dt="2023-04-03T09:13:18.203" v="1705" actId="478"/>
          <ac:spMkLst>
            <pc:docMk/>
            <pc:sldMk cId="971140018" sldId="285"/>
            <ac:spMk id="15" creationId="{9FBCCA26-4113-F970-C4A7-FE2EC154C137}"/>
          </ac:spMkLst>
        </pc:spChg>
        <pc:spChg chg="del">
          <ac:chgData name="regulo garza" userId="565bc0f517d903be" providerId="LiveId" clId="{17C8C50C-DAA2-48F1-A513-347A5B3948BE}" dt="2023-04-03T09:13:16.650" v="1704" actId="478"/>
          <ac:spMkLst>
            <pc:docMk/>
            <pc:sldMk cId="971140018" sldId="285"/>
            <ac:spMk id="16" creationId="{8B468DD1-81D5-8754-2567-818A64E56A55}"/>
          </ac:spMkLst>
        </pc:spChg>
        <pc:picChg chg="add mod">
          <ac:chgData name="regulo garza" userId="565bc0f517d903be" providerId="LiveId" clId="{17C8C50C-DAA2-48F1-A513-347A5B3948BE}" dt="2023-04-03T17:31:55.510" v="3693" actId="1076"/>
          <ac:picMkLst>
            <pc:docMk/>
            <pc:sldMk cId="971140018" sldId="285"/>
            <ac:picMk id="6" creationId="{B4051C6D-5AD5-B6F6-B1DC-2FBD7D20105F}"/>
          </ac:picMkLst>
        </pc:picChg>
        <pc:picChg chg="add del mod">
          <ac:chgData name="regulo garza" userId="565bc0f517d903be" providerId="LiveId" clId="{17C8C50C-DAA2-48F1-A513-347A5B3948BE}" dt="2023-04-03T17:33:17.700" v="3743" actId="478"/>
          <ac:picMkLst>
            <pc:docMk/>
            <pc:sldMk cId="971140018" sldId="285"/>
            <ac:picMk id="10" creationId="{D57B5E46-1B50-A98E-6659-32620B8954DA}"/>
          </ac:picMkLst>
        </pc:picChg>
        <pc:picChg chg="add mod">
          <ac:chgData name="regulo garza" userId="565bc0f517d903be" providerId="LiveId" clId="{17C8C50C-DAA2-48F1-A513-347A5B3948BE}" dt="2023-04-03T18:17:16.623" v="3798" actId="1076"/>
          <ac:picMkLst>
            <pc:docMk/>
            <pc:sldMk cId="971140018" sldId="285"/>
            <ac:picMk id="12" creationId="{B6517E04-A291-4932-E5D2-188A859EBBAC}"/>
          </ac:picMkLst>
        </pc:picChg>
        <pc:picChg chg="del">
          <ac:chgData name="regulo garza" userId="565bc0f517d903be" providerId="LiveId" clId="{17C8C50C-DAA2-48F1-A513-347A5B3948BE}" dt="2023-04-03T09:13:13.778" v="1703" actId="478"/>
          <ac:picMkLst>
            <pc:docMk/>
            <pc:sldMk cId="971140018" sldId="285"/>
            <ac:picMk id="14" creationId="{F316D138-5FB6-9C6A-0A18-00C382DCB9B1}"/>
          </ac:picMkLst>
        </pc:picChg>
      </pc:sldChg>
      <pc:sldChg chg="modSp add mod ord modTransition">
        <pc:chgData name="regulo garza" userId="565bc0f517d903be" providerId="LiveId" clId="{17C8C50C-DAA2-48F1-A513-347A5B3948BE}" dt="2023-04-03T16:16:28.634" v="3631"/>
        <pc:sldMkLst>
          <pc:docMk/>
          <pc:sldMk cId="695762002" sldId="286"/>
        </pc:sldMkLst>
        <pc:spChg chg="mod">
          <ac:chgData name="regulo garza" userId="565bc0f517d903be" providerId="LiveId" clId="{17C8C50C-DAA2-48F1-A513-347A5B3948BE}" dt="2023-04-03T15:48:19.796" v="3578" actId="20577"/>
          <ac:spMkLst>
            <pc:docMk/>
            <pc:sldMk cId="695762002" sldId="286"/>
            <ac:spMk id="3" creationId="{95B371F2-DBA5-415A-82C8-651F587B857A}"/>
          </ac:spMkLst>
        </pc:spChg>
      </pc:sldChg>
      <pc:sldChg chg="modSp add del mod ord">
        <pc:chgData name="regulo garza" userId="565bc0f517d903be" providerId="LiveId" clId="{17C8C50C-DAA2-48F1-A513-347A5B3948BE}" dt="2023-04-03T09:40:21.097" v="2443" actId="47"/>
        <pc:sldMkLst>
          <pc:docMk/>
          <pc:sldMk cId="2626703402" sldId="287"/>
        </pc:sldMkLst>
        <pc:spChg chg="mod">
          <ac:chgData name="regulo garza" userId="565bc0f517d903be" providerId="LiveId" clId="{17C8C50C-DAA2-48F1-A513-347A5B3948BE}" dt="2023-04-03T09:40:01.426" v="2438" actId="20577"/>
          <ac:spMkLst>
            <pc:docMk/>
            <pc:sldMk cId="2626703402" sldId="287"/>
            <ac:spMk id="2" creationId="{D543047E-FBFD-4F79-BCA5-10E69740F030}"/>
          </ac:spMkLst>
        </pc:spChg>
        <pc:spChg chg="mod">
          <ac:chgData name="regulo garza" userId="565bc0f517d903be" providerId="LiveId" clId="{17C8C50C-DAA2-48F1-A513-347A5B3948BE}" dt="2023-04-03T09:40:18.358" v="2442" actId="20577"/>
          <ac:spMkLst>
            <pc:docMk/>
            <pc:sldMk cId="2626703402" sldId="287"/>
            <ac:spMk id="9" creationId="{7FFF6733-4AA5-BFBA-4D08-8C7CAC48A97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FD050-935D-4DE4-96E5-E5346ACD23EA}"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9FC5DCD1-4B38-427C-963C-9763309F8D8B}">
      <dgm:prSet/>
      <dgm:spPr/>
      <dgm:t>
        <a:bodyPr/>
        <a:lstStyle/>
        <a:p>
          <a:r>
            <a:rPr lang="en-US"/>
            <a:t>Introduction to Pressure Sensors</a:t>
          </a:r>
        </a:p>
      </dgm:t>
    </dgm:pt>
    <dgm:pt modelId="{9099C03C-94E6-4FA9-9220-C2AC14C7DC5C}" type="parTrans" cxnId="{CE60D0FB-42D2-456A-8BB8-3512A2D15B1D}">
      <dgm:prSet/>
      <dgm:spPr/>
      <dgm:t>
        <a:bodyPr/>
        <a:lstStyle/>
        <a:p>
          <a:endParaRPr lang="en-US"/>
        </a:p>
      </dgm:t>
    </dgm:pt>
    <dgm:pt modelId="{4BA01B2F-47D1-4FB5-8D65-261F0FAFAB03}" type="sibTrans" cxnId="{CE60D0FB-42D2-456A-8BB8-3512A2D15B1D}">
      <dgm:prSet/>
      <dgm:spPr/>
      <dgm:t>
        <a:bodyPr/>
        <a:lstStyle/>
        <a:p>
          <a:endParaRPr lang="en-US"/>
        </a:p>
      </dgm:t>
    </dgm:pt>
    <dgm:pt modelId="{A5EC2E91-E756-425E-9700-2E41344BD2DA}">
      <dgm:prSet/>
      <dgm:spPr/>
      <dgm:t>
        <a:bodyPr/>
        <a:lstStyle/>
        <a:p>
          <a:r>
            <a:rPr lang="en-US"/>
            <a:t>Types of Pressure Sensors</a:t>
          </a:r>
        </a:p>
      </dgm:t>
    </dgm:pt>
    <dgm:pt modelId="{32769EDC-886B-4DB4-9BEA-FCECCAA6EBF3}" type="parTrans" cxnId="{FAA38552-6951-443C-8C22-8FFCC98D1394}">
      <dgm:prSet/>
      <dgm:spPr/>
      <dgm:t>
        <a:bodyPr/>
        <a:lstStyle/>
        <a:p>
          <a:endParaRPr lang="en-US"/>
        </a:p>
      </dgm:t>
    </dgm:pt>
    <dgm:pt modelId="{AA44DCF8-190D-4E0C-98A8-D46E9E657D51}" type="sibTrans" cxnId="{FAA38552-6951-443C-8C22-8FFCC98D1394}">
      <dgm:prSet/>
      <dgm:spPr/>
      <dgm:t>
        <a:bodyPr/>
        <a:lstStyle/>
        <a:p>
          <a:endParaRPr lang="en-US"/>
        </a:p>
      </dgm:t>
    </dgm:pt>
    <dgm:pt modelId="{811C7826-9984-4C67-90F4-3A1520BE530B}">
      <dgm:prSet/>
      <dgm:spPr/>
      <dgm:t>
        <a:bodyPr/>
        <a:lstStyle/>
        <a:p>
          <a:r>
            <a:rPr lang="en-US"/>
            <a:t>What are The Different Types of Pressure That Can Be Measured</a:t>
          </a:r>
        </a:p>
      </dgm:t>
    </dgm:pt>
    <dgm:pt modelId="{F8111435-DE10-4C93-A390-878866E03686}" type="parTrans" cxnId="{D898C950-2734-4C44-A3C4-67F0E4470A5F}">
      <dgm:prSet/>
      <dgm:spPr/>
      <dgm:t>
        <a:bodyPr/>
        <a:lstStyle/>
        <a:p>
          <a:endParaRPr lang="en-US"/>
        </a:p>
      </dgm:t>
    </dgm:pt>
    <dgm:pt modelId="{21B99D72-1164-4774-B03E-4AD2B7ED4047}" type="sibTrans" cxnId="{D898C950-2734-4C44-A3C4-67F0E4470A5F}">
      <dgm:prSet/>
      <dgm:spPr/>
      <dgm:t>
        <a:bodyPr/>
        <a:lstStyle/>
        <a:p>
          <a:endParaRPr lang="en-US"/>
        </a:p>
      </dgm:t>
    </dgm:pt>
    <dgm:pt modelId="{60567C66-1266-428B-8915-45B18C06B307}">
      <dgm:prSet/>
      <dgm:spPr/>
      <dgm:t>
        <a:bodyPr/>
        <a:lstStyle/>
        <a:p>
          <a:r>
            <a:rPr lang="en-US"/>
            <a:t>How do They Work</a:t>
          </a:r>
        </a:p>
      </dgm:t>
    </dgm:pt>
    <dgm:pt modelId="{8F479C26-E798-417D-B4DA-D5421BCC9FDC}" type="parTrans" cxnId="{4E68566D-AABE-4DFA-A5F9-378EF4360628}">
      <dgm:prSet/>
      <dgm:spPr/>
      <dgm:t>
        <a:bodyPr/>
        <a:lstStyle/>
        <a:p>
          <a:endParaRPr lang="en-US"/>
        </a:p>
      </dgm:t>
    </dgm:pt>
    <dgm:pt modelId="{F3B0AB71-2B45-404F-BF62-4BF1CF7E7E76}" type="sibTrans" cxnId="{4E68566D-AABE-4DFA-A5F9-378EF4360628}">
      <dgm:prSet/>
      <dgm:spPr/>
      <dgm:t>
        <a:bodyPr/>
        <a:lstStyle/>
        <a:p>
          <a:endParaRPr lang="en-US"/>
        </a:p>
      </dgm:t>
    </dgm:pt>
    <dgm:pt modelId="{E67320DC-6763-4F0D-AF15-23E9BA2C8885}">
      <dgm:prSet/>
      <dgm:spPr/>
      <dgm:t>
        <a:bodyPr/>
        <a:lstStyle/>
        <a:p>
          <a:r>
            <a:rPr lang="en-US"/>
            <a:t>Works Cited</a:t>
          </a:r>
        </a:p>
      </dgm:t>
    </dgm:pt>
    <dgm:pt modelId="{2FB401E6-DF9B-449B-B202-4E798F91848C}" type="parTrans" cxnId="{A5A06DA2-DFFB-4293-A7CA-0F50075A8D0E}">
      <dgm:prSet/>
      <dgm:spPr/>
      <dgm:t>
        <a:bodyPr/>
        <a:lstStyle/>
        <a:p>
          <a:endParaRPr lang="en-US"/>
        </a:p>
      </dgm:t>
    </dgm:pt>
    <dgm:pt modelId="{85D96DE9-2CC1-456F-BAA2-0B8945B1C6FE}" type="sibTrans" cxnId="{A5A06DA2-DFFB-4293-A7CA-0F50075A8D0E}">
      <dgm:prSet/>
      <dgm:spPr/>
      <dgm:t>
        <a:bodyPr/>
        <a:lstStyle/>
        <a:p>
          <a:endParaRPr lang="en-US"/>
        </a:p>
      </dgm:t>
    </dgm:pt>
    <dgm:pt modelId="{E2B7A576-6882-4582-A6BB-FDFFB11E54E6}" type="pres">
      <dgm:prSet presAssocID="{9CBFD050-935D-4DE4-96E5-E5346ACD23EA}" presName="Name0" presStyleCnt="0">
        <dgm:presLayoutVars>
          <dgm:dir/>
          <dgm:resizeHandles val="exact"/>
        </dgm:presLayoutVars>
      </dgm:prSet>
      <dgm:spPr/>
    </dgm:pt>
    <dgm:pt modelId="{DD902C2B-CF97-4F4C-8FF9-7A7D444B61CA}" type="pres">
      <dgm:prSet presAssocID="{9FC5DCD1-4B38-427C-963C-9763309F8D8B}" presName="node" presStyleLbl="node1" presStyleIdx="0" presStyleCnt="5">
        <dgm:presLayoutVars>
          <dgm:bulletEnabled val="1"/>
        </dgm:presLayoutVars>
      </dgm:prSet>
      <dgm:spPr/>
    </dgm:pt>
    <dgm:pt modelId="{987F89D7-0BF4-4044-9DE6-56EB552F4471}" type="pres">
      <dgm:prSet presAssocID="{4BA01B2F-47D1-4FB5-8D65-261F0FAFAB03}" presName="sibTrans" presStyleLbl="sibTrans2D1" presStyleIdx="0" presStyleCnt="4"/>
      <dgm:spPr/>
    </dgm:pt>
    <dgm:pt modelId="{4D9C57C4-C419-4F7E-8F88-3AC01597EEF7}" type="pres">
      <dgm:prSet presAssocID="{4BA01B2F-47D1-4FB5-8D65-261F0FAFAB03}" presName="connectorText" presStyleLbl="sibTrans2D1" presStyleIdx="0" presStyleCnt="4"/>
      <dgm:spPr/>
    </dgm:pt>
    <dgm:pt modelId="{49516981-D9ED-4337-B139-95C644081936}" type="pres">
      <dgm:prSet presAssocID="{A5EC2E91-E756-425E-9700-2E41344BD2DA}" presName="node" presStyleLbl="node1" presStyleIdx="1" presStyleCnt="5">
        <dgm:presLayoutVars>
          <dgm:bulletEnabled val="1"/>
        </dgm:presLayoutVars>
      </dgm:prSet>
      <dgm:spPr/>
    </dgm:pt>
    <dgm:pt modelId="{4842F84F-A5E7-4DC4-A185-7293B748FAF8}" type="pres">
      <dgm:prSet presAssocID="{AA44DCF8-190D-4E0C-98A8-D46E9E657D51}" presName="sibTrans" presStyleLbl="sibTrans2D1" presStyleIdx="1" presStyleCnt="4"/>
      <dgm:spPr/>
    </dgm:pt>
    <dgm:pt modelId="{56E7B99D-1924-4ACD-BEEB-81A860A8E006}" type="pres">
      <dgm:prSet presAssocID="{AA44DCF8-190D-4E0C-98A8-D46E9E657D51}" presName="connectorText" presStyleLbl="sibTrans2D1" presStyleIdx="1" presStyleCnt="4"/>
      <dgm:spPr/>
    </dgm:pt>
    <dgm:pt modelId="{3CA81D3A-DD09-4714-8169-59566B97F956}" type="pres">
      <dgm:prSet presAssocID="{811C7826-9984-4C67-90F4-3A1520BE530B}" presName="node" presStyleLbl="node1" presStyleIdx="2" presStyleCnt="5">
        <dgm:presLayoutVars>
          <dgm:bulletEnabled val="1"/>
        </dgm:presLayoutVars>
      </dgm:prSet>
      <dgm:spPr/>
    </dgm:pt>
    <dgm:pt modelId="{0F2BCD7B-67A3-4339-AE4B-189C66040818}" type="pres">
      <dgm:prSet presAssocID="{21B99D72-1164-4774-B03E-4AD2B7ED4047}" presName="sibTrans" presStyleLbl="sibTrans2D1" presStyleIdx="2" presStyleCnt="4"/>
      <dgm:spPr/>
    </dgm:pt>
    <dgm:pt modelId="{01466005-B722-47B2-A77B-59816C90E583}" type="pres">
      <dgm:prSet presAssocID="{21B99D72-1164-4774-B03E-4AD2B7ED4047}" presName="connectorText" presStyleLbl="sibTrans2D1" presStyleIdx="2" presStyleCnt="4"/>
      <dgm:spPr/>
    </dgm:pt>
    <dgm:pt modelId="{EDF315E8-DBD2-422D-B882-FB42ED407CBA}" type="pres">
      <dgm:prSet presAssocID="{60567C66-1266-428B-8915-45B18C06B307}" presName="node" presStyleLbl="node1" presStyleIdx="3" presStyleCnt="5">
        <dgm:presLayoutVars>
          <dgm:bulletEnabled val="1"/>
        </dgm:presLayoutVars>
      </dgm:prSet>
      <dgm:spPr/>
    </dgm:pt>
    <dgm:pt modelId="{90479397-5898-4A66-B19F-CB6E5029EF8E}" type="pres">
      <dgm:prSet presAssocID="{F3B0AB71-2B45-404F-BF62-4BF1CF7E7E76}" presName="sibTrans" presStyleLbl="sibTrans2D1" presStyleIdx="3" presStyleCnt="4"/>
      <dgm:spPr/>
    </dgm:pt>
    <dgm:pt modelId="{31842795-8492-42F0-B0EE-3C76CC042769}" type="pres">
      <dgm:prSet presAssocID="{F3B0AB71-2B45-404F-BF62-4BF1CF7E7E76}" presName="connectorText" presStyleLbl="sibTrans2D1" presStyleIdx="3" presStyleCnt="4"/>
      <dgm:spPr/>
    </dgm:pt>
    <dgm:pt modelId="{1FE5636F-2140-4E66-8C26-B5CF071D2CEC}" type="pres">
      <dgm:prSet presAssocID="{E67320DC-6763-4F0D-AF15-23E9BA2C8885}" presName="node" presStyleLbl="node1" presStyleIdx="4" presStyleCnt="5">
        <dgm:presLayoutVars>
          <dgm:bulletEnabled val="1"/>
        </dgm:presLayoutVars>
      </dgm:prSet>
      <dgm:spPr/>
    </dgm:pt>
  </dgm:ptLst>
  <dgm:cxnLst>
    <dgm:cxn modelId="{A7AF6A0E-C279-4126-9A71-BB66EE41F740}" type="presOf" srcId="{4BA01B2F-47D1-4FB5-8D65-261F0FAFAB03}" destId="{4D9C57C4-C419-4F7E-8F88-3AC01597EEF7}" srcOrd="1" destOrd="0" presId="urn:microsoft.com/office/officeart/2005/8/layout/process1"/>
    <dgm:cxn modelId="{233D8C3A-0DF5-4AD3-9641-AEB925CD7167}" type="presOf" srcId="{21B99D72-1164-4774-B03E-4AD2B7ED4047}" destId="{01466005-B722-47B2-A77B-59816C90E583}" srcOrd="1" destOrd="0" presId="urn:microsoft.com/office/officeart/2005/8/layout/process1"/>
    <dgm:cxn modelId="{F8EDAF3C-11EE-4C24-935B-1C7ED959A758}" type="presOf" srcId="{AA44DCF8-190D-4E0C-98A8-D46E9E657D51}" destId="{56E7B99D-1924-4ACD-BEEB-81A860A8E006}" srcOrd="1" destOrd="0" presId="urn:microsoft.com/office/officeart/2005/8/layout/process1"/>
    <dgm:cxn modelId="{8C40AD42-8272-44AE-8EFE-F2B8A72AC3FE}" type="presOf" srcId="{A5EC2E91-E756-425E-9700-2E41344BD2DA}" destId="{49516981-D9ED-4337-B139-95C644081936}" srcOrd="0" destOrd="0" presId="urn:microsoft.com/office/officeart/2005/8/layout/process1"/>
    <dgm:cxn modelId="{4E68566D-AABE-4DFA-A5F9-378EF4360628}" srcId="{9CBFD050-935D-4DE4-96E5-E5346ACD23EA}" destId="{60567C66-1266-428B-8915-45B18C06B307}" srcOrd="3" destOrd="0" parTransId="{8F479C26-E798-417D-B4DA-D5421BCC9FDC}" sibTransId="{F3B0AB71-2B45-404F-BF62-4BF1CF7E7E76}"/>
    <dgm:cxn modelId="{D898C950-2734-4C44-A3C4-67F0E4470A5F}" srcId="{9CBFD050-935D-4DE4-96E5-E5346ACD23EA}" destId="{811C7826-9984-4C67-90F4-3A1520BE530B}" srcOrd="2" destOrd="0" parTransId="{F8111435-DE10-4C93-A390-878866E03686}" sibTransId="{21B99D72-1164-4774-B03E-4AD2B7ED4047}"/>
    <dgm:cxn modelId="{FAA38552-6951-443C-8C22-8FFCC98D1394}" srcId="{9CBFD050-935D-4DE4-96E5-E5346ACD23EA}" destId="{A5EC2E91-E756-425E-9700-2E41344BD2DA}" srcOrd="1" destOrd="0" parTransId="{32769EDC-886B-4DB4-9BEA-FCECCAA6EBF3}" sibTransId="{AA44DCF8-190D-4E0C-98A8-D46E9E657D51}"/>
    <dgm:cxn modelId="{A98D4B53-60D5-40AD-B0A6-A2DFEA524B59}" type="presOf" srcId="{E67320DC-6763-4F0D-AF15-23E9BA2C8885}" destId="{1FE5636F-2140-4E66-8C26-B5CF071D2CEC}" srcOrd="0" destOrd="0" presId="urn:microsoft.com/office/officeart/2005/8/layout/process1"/>
    <dgm:cxn modelId="{C791D97A-0198-4BFF-B1AA-19158717742A}" type="presOf" srcId="{9FC5DCD1-4B38-427C-963C-9763309F8D8B}" destId="{DD902C2B-CF97-4F4C-8FF9-7A7D444B61CA}" srcOrd="0" destOrd="0" presId="urn:microsoft.com/office/officeart/2005/8/layout/process1"/>
    <dgm:cxn modelId="{A5A06DA2-DFFB-4293-A7CA-0F50075A8D0E}" srcId="{9CBFD050-935D-4DE4-96E5-E5346ACD23EA}" destId="{E67320DC-6763-4F0D-AF15-23E9BA2C8885}" srcOrd="4" destOrd="0" parTransId="{2FB401E6-DF9B-449B-B202-4E798F91848C}" sibTransId="{85D96DE9-2CC1-456F-BAA2-0B8945B1C6FE}"/>
    <dgm:cxn modelId="{B63088B9-593D-4BC6-A2CC-F3C1D0A738DB}" type="presOf" srcId="{AA44DCF8-190D-4E0C-98A8-D46E9E657D51}" destId="{4842F84F-A5E7-4DC4-A185-7293B748FAF8}" srcOrd="0" destOrd="0" presId="urn:microsoft.com/office/officeart/2005/8/layout/process1"/>
    <dgm:cxn modelId="{09E0B2BB-8BB1-414C-B465-27A0BF1CC650}" type="presOf" srcId="{9CBFD050-935D-4DE4-96E5-E5346ACD23EA}" destId="{E2B7A576-6882-4582-A6BB-FDFFB11E54E6}" srcOrd="0" destOrd="0" presId="urn:microsoft.com/office/officeart/2005/8/layout/process1"/>
    <dgm:cxn modelId="{0D0B91CB-6C53-49FC-AB25-44346F18CE69}" type="presOf" srcId="{811C7826-9984-4C67-90F4-3A1520BE530B}" destId="{3CA81D3A-DD09-4714-8169-59566B97F956}" srcOrd="0" destOrd="0" presId="urn:microsoft.com/office/officeart/2005/8/layout/process1"/>
    <dgm:cxn modelId="{BB6855CC-181F-4DB4-96F1-3B162546C659}" type="presOf" srcId="{F3B0AB71-2B45-404F-BF62-4BF1CF7E7E76}" destId="{31842795-8492-42F0-B0EE-3C76CC042769}" srcOrd="1" destOrd="0" presId="urn:microsoft.com/office/officeart/2005/8/layout/process1"/>
    <dgm:cxn modelId="{97E07BD0-64A8-4561-ADD7-F0952FE40F19}" type="presOf" srcId="{F3B0AB71-2B45-404F-BF62-4BF1CF7E7E76}" destId="{90479397-5898-4A66-B19F-CB6E5029EF8E}" srcOrd="0" destOrd="0" presId="urn:microsoft.com/office/officeart/2005/8/layout/process1"/>
    <dgm:cxn modelId="{2A8F8EE2-8298-4E51-92AC-B84A82183897}" type="presOf" srcId="{60567C66-1266-428B-8915-45B18C06B307}" destId="{EDF315E8-DBD2-422D-B882-FB42ED407CBA}" srcOrd="0" destOrd="0" presId="urn:microsoft.com/office/officeart/2005/8/layout/process1"/>
    <dgm:cxn modelId="{FE5381F1-EA11-4481-AA1C-CF874F05029F}" type="presOf" srcId="{4BA01B2F-47D1-4FB5-8D65-261F0FAFAB03}" destId="{987F89D7-0BF4-4044-9DE6-56EB552F4471}" srcOrd="0" destOrd="0" presId="urn:microsoft.com/office/officeart/2005/8/layout/process1"/>
    <dgm:cxn modelId="{CE60D0FB-42D2-456A-8BB8-3512A2D15B1D}" srcId="{9CBFD050-935D-4DE4-96E5-E5346ACD23EA}" destId="{9FC5DCD1-4B38-427C-963C-9763309F8D8B}" srcOrd="0" destOrd="0" parTransId="{9099C03C-94E6-4FA9-9220-C2AC14C7DC5C}" sibTransId="{4BA01B2F-47D1-4FB5-8D65-261F0FAFAB03}"/>
    <dgm:cxn modelId="{3CDDFBFD-509A-4E41-AF95-38D06B63AF82}" type="presOf" srcId="{21B99D72-1164-4774-B03E-4AD2B7ED4047}" destId="{0F2BCD7B-67A3-4339-AE4B-189C66040818}" srcOrd="0" destOrd="0" presId="urn:microsoft.com/office/officeart/2005/8/layout/process1"/>
    <dgm:cxn modelId="{C1076B80-AB20-44FE-BD13-10C0800F2D23}" type="presParOf" srcId="{E2B7A576-6882-4582-A6BB-FDFFB11E54E6}" destId="{DD902C2B-CF97-4F4C-8FF9-7A7D444B61CA}" srcOrd="0" destOrd="0" presId="urn:microsoft.com/office/officeart/2005/8/layout/process1"/>
    <dgm:cxn modelId="{C1240637-4878-4C82-A20B-A971D7967FF9}" type="presParOf" srcId="{E2B7A576-6882-4582-A6BB-FDFFB11E54E6}" destId="{987F89D7-0BF4-4044-9DE6-56EB552F4471}" srcOrd="1" destOrd="0" presId="urn:microsoft.com/office/officeart/2005/8/layout/process1"/>
    <dgm:cxn modelId="{E63198BE-5D1E-410A-9B61-1780461A4996}" type="presParOf" srcId="{987F89D7-0BF4-4044-9DE6-56EB552F4471}" destId="{4D9C57C4-C419-4F7E-8F88-3AC01597EEF7}" srcOrd="0" destOrd="0" presId="urn:microsoft.com/office/officeart/2005/8/layout/process1"/>
    <dgm:cxn modelId="{78A35379-2161-4B58-92F2-4626A49E2D80}" type="presParOf" srcId="{E2B7A576-6882-4582-A6BB-FDFFB11E54E6}" destId="{49516981-D9ED-4337-B139-95C644081936}" srcOrd="2" destOrd="0" presId="urn:microsoft.com/office/officeart/2005/8/layout/process1"/>
    <dgm:cxn modelId="{BC9BA10A-062A-4510-9CEE-118A51F87D41}" type="presParOf" srcId="{E2B7A576-6882-4582-A6BB-FDFFB11E54E6}" destId="{4842F84F-A5E7-4DC4-A185-7293B748FAF8}" srcOrd="3" destOrd="0" presId="urn:microsoft.com/office/officeart/2005/8/layout/process1"/>
    <dgm:cxn modelId="{9C17B1FF-25DF-4BC6-AC46-87203F5C7971}" type="presParOf" srcId="{4842F84F-A5E7-4DC4-A185-7293B748FAF8}" destId="{56E7B99D-1924-4ACD-BEEB-81A860A8E006}" srcOrd="0" destOrd="0" presId="urn:microsoft.com/office/officeart/2005/8/layout/process1"/>
    <dgm:cxn modelId="{B9E5F82B-98B7-484D-A9DE-F53DFF9439F7}" type="presParOf" srcId="{E2B7A576-6882-4582-A6BB-FDFFB11E54E6}" destId="{3CA81D3A-DD09-4714-8169-59566B97F956}" srcOrd="4" destOrd="0" presId="urn:microsoft.com/office/officeart/2005/8/layout/process1"/>
    <dgm:cxn modelId="{107E6DB0-A7AF-41C8-8DA4-A529BC154A72}" type="presParOf" srcId="{E2B7A576-6882-4582-A6BB-FDFFB11E54E6}" destId="{0F2BCD7B-67A3-4339-AE4B-189C66040818}" srcOrd="5" destOrd="0" presId="urn:microsoft.com/office/officeart/2005/8/layout/process1"/>
    <dgm:cxn modelId="{35DEB5EA-E671-44DD-B36E-A6F76B4C5ABB}" type="presParOf" srcId="{0F2BCD7B-67A3-4339-AE4B-189C66040818}" destId="{01466005-B722-47B2-A77B-59816C90E583}" srcOrd="0" destOrd="0" presId="urn:microsoft.com/office/officeart/2005/8/layout/process1"/>
    <dgm:cxn modelId="{213A6EFF-80BC-4268-8E57-CE925F98B778}" type="presParOf" srcId="{E2B7A576-6882-4582-A6BB-FDFFB11E54E6}" destId="{EDF315E8-DBD2-422D-B882-FB42ED407CBA}" srcOrd="6" destOrd="0" presId="urn:microsoft.com/office/officeart/2005/8/layout/process1"/>
    <dgm:cxn modelId="{744E0C0D-12DF-45FC-B22C-CC5517813340}" type="presParOf" srcId="{E2B7A576-6882-4582-A6BB-FDFFB11E54E6}" destId="{90479397-5898-4A66-B19F-CB6E5029EF8E}" srcOrd="7" destOrd="0" presId="urn:microsoft.com/office/officeart/2005/8/layout/process1"/>
    <dgm:cxn modelId="{D7B7B2D6-630C-4626-B5FF-2BA71235D4D9}" type="presParOf" srcId="{90479397-5898-4A66-B19F-CB6E5029EF8E}" destId="{31842795-8492-42F0-B0EE-3C76CC042769}" srcOrd="0" destOrd="0" presId="urn:microsoft.com/office/officeart/2005/8/layout/process1"/>
    <dgm:cxn modelId="{56844072-F8CA-451A-8BAC-5FD6A77F1089}" type="presParOf" srcId="{E2B7A576-6882-4582-A6BB-FDFFB11E54E6}" destId="{1FE5636F-2140-4E66-8C26-B5CF071D2CEC}"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02C2B-CF97-4F4C-8FF9-7A7D444B61CA}">
      <dsp:nvSpPr>
        <dsp:cNvPr id="0" name=""/>
        <dsp:cNvSpPr/>
      </dsp:nvSpPr>
      <dsp:spPr>
        <a:xfrm>
          <a:off x="4774" y="690311"/>
          <a:ext cx="1480247" cy="1986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Introduction to Pressure Sensors</a:t>
          </a:r>
        </a:p>
      </dsp:txBody>
      <dsp:txXfrm>
        <a:off x="48129" y="733666"/>
        <a:ext cx="1393537" cy="1899481"/>
      </dsp:txXfrm>
    </dsp:sp>
    <dsp:sp modelId="{987F89D7-0BF4-4044-9DE6-56EB552F4471}">
      <dsp:nvSpPr>
        <dsp:cNvPr id="0" name=""/>
        <dsp:cNvSpPr/>
      </dsp:nvSpPr>
      <dsp:spPr>
        <a:xfrm>
          <a:off x="1633046" y="1499856"/>
          <a:ext cx="313812" cy="3671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33046" y="1573276"/>
        <a:ext cx="219668" cy="220261"/>
      </dsp:txXfrm>
    </dsp:sp>
    <dsp:sp modelId="{49516981-D9ED-4337-B139-95C644081936}">
      <dsp:nvSpPr>
        <dsp:cNvPr id="0" name=""/>
        <dsp:cNvSpPr/>
      </dsp:nvSpPr>
      <dsp:spPr>
        <a:xfrm>
          <a:off x="2077121" y="690311"/>
          <a:ext cx="1480247" cy="1986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Types of Pressure Sensors</a:t>
          </a:r>
        </a:p>
      </dsp:txBody>
      <dsp:txXfrm>
        <a:off x="2120476" y="733666"/>
        <a:ext cx="1393537" cy="1899481"/>
      </dsp:txXfrm>
    </dsp:sp>
    <dsp:sp modelId="{4842F84F-A5E7-4DC4-A185-7293B748FAF8}">
      <dsp:nvSpPr>
        <dsp:cNvPr id="0" name=""/>
        <dsp:cNvSpPr/>
      </dsp:nvSpPr>
      <dsp:spPr>
        <a:xfrm>
          <a:off x="3705393" y="1499856"/>
          <a:ext cx="313812" cy="3671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05393" y="1573276"/>
        <a:ext cx="219668" cy="220261"/>
      </dsp:txXfrm>
    </dsp:sp>
    <dsp:sp modelId="{3CA81D3A-DD09-4714-8169-59566B97F956}">
      <dsp:nvSpPr>
        <dsp:cNvPr id="0" name=""/>
        <dsp:cNvSpPr/>
      </dsp:nvSpPr>
      <dsp:spPr>
        <a:xfrm>
          <a:off x="4149467" y="690311"/>
          <a:ext cx="1480247" cy="1986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What are The Different Types of Pressure That Can Be Measured</a:t>
          </a:r>
        </a:p>
      </dsp:txBody>
      <dsp:txXfrm>
        <a:off x="4192822" y="733666"/>
        <a:ext cx="1393537" cy="1899481"/>
      </dsp:txXfrm>
    </dsp:sp>
    <dsp:sp modelId="{0F2BCD7B-67A3-4339-AE4B-189C66040818}">
      <dsp:nvSpPr>
        <dsp:cNvPr id="0" name=""/>
        <dsp:cNvSpPr/>
      </dsp:nvSpPr>
      <dsp:spPr>
        <a:xfrm>
          <a:off x="5777739" y="1499856"/>
          <a:ext cx="313812" cy="3671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777739" y="1573276"/>
        <a:ext cx="219668" cy="220261"/>
      </dsp:txXfrm>
    </dsp:sp>
    <dsp:sp modelId="{EDF315E8-DBD2-422D-B882-FB42ED407CBA}">
      <dsp:nvSpPr>
        <dsp:cNvPr id="0" name=""/>
        <dsp:cNvSpPr/>
      </dsp:nvSpPr>
      <dsp:spPr>
        <a:xfrm>
          <a:off x="6221813" y="690311"/>
          <a:ext cx="1480247" cy="1986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How do They Work</a:t>
          </a:r>
        </a:p>
      </dsp:txBody>
      <dsp:txXfrm>
        <a:off x="6265168" y="733666"/>
        <a:ext cx="1393537" cy="1899481"/>
      </dsp:txXfrm>
    </dsp:sp>
    <dsp:sp modelId="{90479397-5898-4A66-B19F-CB6E5029EF8E}">
      <dsp:nvSpPr>
        <dsp:cNvPr id="0" name=""/>
        <dsp:cNvSpPr/>
      </dsp:nvSpPr>
      <dsp:spPr>
        <a:xfrm>
          <a:off x="7850085" y="1499856"/>
          <a:ext cx="313812" cy="3671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850085" y="1573276"/>
        <a:ext cx="219668" cy="220261"/>
      </dsp:txXfrm>
    </dsp:sp>
    <dsp:sp modelId="{1FE5636F-2140-4E66-8C26-B5CF071D2CEC}">
      <dsp:nvSpPr>
        <dsp:cNvPr id="0" name=""/>
        <dsp:cNvSpPr/>
      </dsp:nvSpPr>
      <dsp:spPr>
        <a:xfrm>
          <a:off x="8294159" y="690311"/>
          <a:ext cx="1480247" cy="1986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Works Cited</a:t>
          </a:r>
        </a:p>
      </dsp:txBody>
      <dsp:txXfrm>
        <a:off x="8337514" y="733666"/>
        <a:ext cx="1393537" cy="18994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hyperlink" Target="https://collegedunia.com/exams/stress-formula-physics-articleid-1460" TargetMode="External"/><Relationship Id="rId3" Type="http://schemas.openxmlformats.org/officeDocument/2006/relationships/hyperlink" Target="https://www.sciencedirect.com/topics/engineering/bourdon-tube" TargetMode="External"/><Relationship Id="rId7" Type="http://schemas.openxmlformats.org/officeDocument/2006/relationships/hyperlink" Target="https://www.michsci.com/what-is-a-strain-gauge" TargetMode="External"/><Relationship Id="rId2" Type="http://schemas.openxmlformats.org/officeDocument/2006/relationships/hyperlink" Target="https://www.sensorland.com/HowPage059.html" TargetMode="External"/><Relationship Id="rId1" Type="http://schemas.openxmlformats.org/officeDocument/2006/relationships/slideLayout" Target="../slideLayouts/slideLayout5.xml"/><Relationship Id="rId6" Type="http://schemas.openxmlformats.org/officeDocument/2006/relationships/hyperlink" Target="https://www.setra.com/blog/what-is-absolute-pressure" TargetMode="External"/><Relationship Id="rId5" Type="http://schemas.openxmlformats.org/officeDocument/2006/relationships/hyperlink" Target="https://www.sensocon.com/news" TargetMode="External"/><Relationship Id="rId4" Type="http://schemas.openxmlformats.org/officeDocument/2006/relationships/hyperlink" Target="https://www.variohm.com/news-media/technical-blog-archive/working-principle-of-a-pressure-sensor" TargetMode="External"/><Relationship Id="rId9" Type="http://schemas.openxmlformats.org/officeDocument/2006/relationships/hyperlink" Target="https://www.bestech.com.au/blogs/understanding-a-wheatstone-bridge-strain-gauge-circu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Exploring Pressure Sensors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Reggie Garza : Team 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How is the electrical signal generated?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4/2/2023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9" name="Content Placeholder 8">
            <a:extLst>
              <a:ext uri="{FF2B5EF4-FFF2-40B4-BE49-F238E27FC236}">
                <a16:creationId xmlns:a16="http://schemas.microsoft.com/office/drawing/2014/main" id="{7FFF6733-4AA5-BFBA-4D08-8C7CAC48A97E}"/>
              </a:ext>
            </a:extLst>
          </p:cNvPr>
          <p:cNvSpPr>
            <a:spLocks noGrp="1"/>
          </p:cNvSpPr>
          <p:nvPr>
            <p:ph idx="1"/>
          </p:nvPr>
        </p:nvSpPr>
        <p:spPr>
          <a:xfrm>
            <a:off x="1167492" y="1758049"/>
            <a:ext cx="10184248" cy="4115530"/>
          </a:xfrm>
        </p:spPr>
        <p:txBody>
          <a:bodyPr/>
          <a:lstStyle/>
          <a:p>
            <a:r>
              <a:rPr lang="en-US" dirty="0"/>
              <a:t>Piezoresistive Sensor</a:t>
            </a:r>
          </a:p>
          <a:p>
            <a:pPr marL="914400" lvl="1" indent="-457200">
              <a:buFont typeface="Arial" panose="020B0604020202020204" pitchFamily="34" charset="0"/>
              <a:buChar char="•"/>
            </a:pPr>
            <a:r>
              <a:rPr lang="en-US" dirty="0">
                <a:latin typeface="Tenorite (Body)"/>
              </a:rPr>
              <a:t>F</a:t>
            </a:r>
            <a:r>
              <a:rPr lang="en-US" b="0" i="0" dirty="0">
                <a:effectLst/>
                <a:latin typeface="Tenorite (Body)"/>
              </a:rPr>
              <a:t>our resistors are placed on a silicon diaphragm in order to measure the result of strain or physical pressure applied upon them. Any perceptible change in resistance is being converted, through a Wheatstone bridge circuit into an output voltage</a:t>
            </a:r>
            <a:r>
              <a:rPr lang="en-US" dirty="0"/>
              <a:t>.</a:t>
            </a:r>
          </a:p>
          <a:p>
            <a:pPr lvl="1"/>
            <a:endParaRPr lang="en-US" dirty="0"/>
          </a:p>
        </p:txBody>
      </p:sp>
      <p:pic>
        <p:nvPicPr>
          <p:cNvPr id="8" name="Picture 7">
            <a:extLst>
              <a:ext uri="{FF2B5EF4-FFF2-40B4-BE49-F238E27FC236}">
                <a16:creationId xmlns:a16="http://schemas.microsoft.com/office/drawing/2014/main" id="{65BEAEB0-370B-7134-98F0-8DCA4D74A52F}"/>
              </a:ext>
            </a:extLst>
          </p:cNvPr>
          <p:cNvPicPr>
            <a:picLocks noChangeAspect="1"/>
          </p:cNvPicPr>
          <p:nvPr/>
        </p:nvPicPr>
        <p:blipFill>
          <a:blip r:embed="rId2"/>
          <a:stretch>
            <a:fillRect/>
          </a:stretch>
        </p:blipFill>
        <p:spPr>
          <a:xfrm>
            <a:off x="4599692" y="3947380"/>
            <a:ext cx="1659924" cy="2361835"/>
          </a:xfrm>
          <a:prstGeom prst="rect">
            <a:avLst/>
          </a:prstGeom>
        </p:spPr>
      </p:pic>
      <p:pic>
        <p:nvPicPr>
          <p:cNvPr id="13" name="Picture 12">
            <a:extLst>
              <a:ext uri="{FF2B5EF4-FFF2-40B4-BE49-F238E27FC236}">
                <a16:creationId xmlns:a16="http://schemas.microsoft.com/office/drawing/2014/main" id="{76DE42E5-DF12-C8B4-D150-11C1F700DBF5}"/>
              </a:ext>
            </a:extLst>
          </p:cNvPr>
          <p:cNvPicPr>
            <a:picLocks noChangeAspect="1"/>
          </p:cNvPicPr>
          <p:nvPr/>
        </p:nvPicPr>
        <p:blipFill>
          <a:blip r:embed="rId3"/>
          <a:stretch>
            <a:fillRect/>
          </a:stretch>
        </p:blipFill>
        <p:spPr>
          <a:xfrm>
            <a:off x="6517287" y="3661349"/>
            <a:ext cx="4834453" cy="2695001"/>
          </a:xfrm>
          <a:prstGeom prst="rect">
            <a:avLst/>
          </a:prstGeom>
        </p:spPr>
      </p:pic>
    </p:spTree>
    <p:extLst>
      <p:ext uri="{BB962C8B-B14F-4D97-AF65-F5344CB8AC3E}">
        <p14:creationId xmlns:p14="http://schemas.microsoft.com/office/powerpoint/2010/main" val="29744908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How does it convert pressure into electrical output?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9" name="Content Placeholder 8">
            <a:extLst>
              <a:ext uri="{FF2B5EF4-FFF2-40B4-BE49-F238E27FC236}">
                <a16:creationId xmlns:a16="http://schemas.microsoft.com/office/drawing/2014/main" id="{7FFF6733-4AA5-BFBA-4D08-8C7CAC48A97E}"/>
              </a:ext>
            </a:extLst>
          </p:cNvPr>
          <p:cNvSpPr>
            <a:spLocks noGrp="1"/>
          </p:cNvSpPr>
          <p:nvPr>
            <p:ph idx="1"/>
          </p:nvPr>
        </p:nvSpPr>
        <p:spPr>
          <a:xfrm>
            <a:off x="1167492" y="1758049"/>
            <a:ext cx="10184248" cy="4115530"/>
          </a:xfrm>
        </p:spPr>
        <p:txBody>
          <a:bodyPr/>
          <a:lstStyle/>
          <a:p>
            <a:r>
              <a:rPr lang="en-US" dirty="0"/>
              <a:t>Strain Gauge</a:t>
            </a:r>
          </a:p>
          <a:p>
            <a:pPr marL="914400" lvl="1" indent="-457200">
              <a:buFont typeface="Arial" panose="020B0604020202020204" pitchFamily="34" charset="0"/>
              <a:buChar char="•"/>
            </a:pPr>
            <a:r>
              <a:rPr lang="en-US" dirty="0">
                <a:latin typeface="Tenorite (Body)"/>
              </a:rPr>
              <a:t>It is a sensor whose measured electrical resistance varies with changes in strain. Strain is the deformation or displacement of material that results from an applied stress.</a:t>
            </a:r>
            <a:endParaRPr lang="en-US" dirty="0"/>
          </a:p>
        </p:txBody>
      </p:sp>
      <p:pic>
        <p:nvPicPr>
          <p:cNvPr id="6" name="Picture 5">
            <a:extLst>
              <a:ext uri="{FF2B5EF4-FFF2-40B4-BE49-F238E27FC236}">
                <a16:creationId xmlns:a16="http://schemas.microsoft.com/office/drawing/2014/main" id="{A4440974-8DEF-286D-9C81-F767B9FD28A3}"/>
              </a:ext>
            </a:extLst>
          </p:cNvPr>
          <p:cNvPicPr>
            <a:picLocks noChangeAspect="1"/>
          </p:cNvPicPr>
          <p:nvPr/>
        </p:nvPicPr>
        <p:blipFill>
          <a:blip r:embed="rId2"/>
          <a:stretch>
            <a:fillRect/>
          </a:stretch>
        </p:blipFill>
        <p:spPr>
          <a:xfrm>
            <a:off x="980304" y="3910613"/>
            <a:ext cx="1733550" cy="1676400"/>
          </a:xfrm>
          <a:prstGeom prst="rect">
            <a:avLst/>
          </a:prstGeom>
        </p:spPr>
      </p:pic>
      <p:pic>
        <p:nvPicPr>
          <p:cNvPr id="11" name="Picture 10">
            <a:extLst>
              <a:ext uri="{FF2B5EF4-FFF2-40B4-BE49-F238E27FC236}">
                <a16:creationId xmlns:a16="http://schemas.microsoft.com/office/drawing/2014/main" id="{62F64D68-774B-F69F-6022-FF3A95D7DD24}"/>
              </a:ext>
            </a:extLst>
          </p:cNvPr>
          <p:cNvPicPr>
            <a:picLocks noChangeAspect="1"/>
          </p:cNvPicPr>
          <p:nvPr/>
        </p:nvPicPr>
        <p:blipFill>
          <a:blip r:embed="rId3"/>
          <a:stretch>
            <a:fillRect/>
          </a:stretch>
        </p:blipFill>
        <p:spPr>
          <a:xfrm>
            <a:off x="7564482" y="3665237"/>
            <a:ext cx="4283169" cy="2639627"/>
          </a:xfrm>
          <a:prstGeom prst="rect">
            <a:avLst/>
          </a:prstGeom>
        </p:spPr>
      </p:pic>
      <p:pic>
        <p:nvPicPr>
          <p:cNvPr id="8" name="Picture 7">
            <a:extLst>
              <a:ext uri="{FF2B5EF4-FFF2-40B4-BE49-F238E27FC236}">
                <a16:creationId xmlns:a16="http://schemas.microsoft.com/office/drawing/2014/main" id="{B7E2BDAA-48CD-8273-CFDD-32204A344369}"/>
              </a:ext>
            </a:extLst>
          </p:cNvPr>
          <p:cNvPicPr>
            <a:picLocks noChangeAspect="1"/>
          </p:cNvPicPr>
          <p:nvPr/>
        </p:nvPicPr>
        <p:blipFill>
          <a:blip r:embed="rId4"/>
          <a:stretch>
            <a:fillRect/>
          </a:stretch>
        </p:blipFill>
        <p:spPr>
          <a:xfrm>
            <a:off x="3111881" y="3734346"/>
            <a:ext cx="4202871" cy="2190719"/>
          </a:xfrm>
          <a:prstGeom prst="rect">
            <a:avLst/>
          </a:prstGeom>
        </p:spPr>
      </p:pic>
    </p:spTree>
    <p:extLst>
      <p:ext uri="{BB962C8B-B14F-4D97-AF65-F5344CB8AC3E}">
        <p14:creationId xmlns:p14="http://schemas.microsoft.com/office/powerpoint/2010/main" val="24157012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Merging the strain gauge with Wheatstone bridge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4/2/2023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9" name="Content Placeholder 8">
            <a:extLst>
              <a:ext uri="{FF2B5EF4-FFF2-40B4-BE49-F238E27FC236}">
                <a16:creationId xmlns:a16="http://schemas.microsoft.com/office/drawing/2014/main" id="{7FFF6733-4AA5-BFBA-4D08-8C7CAC48A97E}"/>
              </a:ext>
            </a:extLst>
          </p:cNvPr>
          <p:cNvSpPr>
            <a:spLocks noGrp="1"/>
          </p:cNvSpPr>
          <p:nvPr>
            <p:ph idx="1"/>
          </p:nvPr>
        </p:nvSpPr>
        <p:spPr>
          <a:xfrm>
            <a:off x="1167492" y="1758049"/>
            <a:ext cx="6395837" cy="4115530"/>
          </a:xfrm>
        </p:spPr>
        <p:txBody>
          <a:bodyPr/>
          <a:lstStyle/>
          <a:p>
            <a:pPr lvl="1"/>
            <a:r>
              <a:rPr lang="en-US" dirty="0"/>
              <a:t>Different configurations for the gauge/bridge configuration.</a:t>
            </a:r>
          </a:p>
          <a:p>
            <a:pPr marL="800100" lvl="1" indent="-342900">
              <a:buFont typeface="Arial" panose="020B0604020202020204" pitchFamily="34" charset="0"/>
              <a:buChar char="•"/>
            </a:pPr>
            <a:r>
              <a:rPr lang="en-US" dirty="0"/>
              <a:t>One strain gauge </a:t>
            </a:r>
            <a:r>
              <a:rPr lang="en-US" dirty="0">
                <a:sym typeface="Wingdings" panose="05000000000000000000" pitchFamily="2" charset="2"/>
              </a:rPr>
              <a:t> Quarter bridge configuration.</a:t>
            </a:r>
          </a:p>
          <a:p>
            <a:pPr marL="800100" lvl="1" indent="-342900">
              <a:buFont typeface="Arial" panose="020B0604020202020204" pitchFamily="34" charset="0"/>
              <a:buChar char="•"/>
            </a:pPr>
            <a:r>
              <a:rPr lang="en-US" dirty="0"/>
              <a:t>Two strain gauge </a:t>
            </a:r>
            <a:r>
              <a:rPr lang="en-US" dirty="0">
                <a:sym typeface="Wingdings" panose="05000000000000000000" pitchFamily="2" charset="2"/>
              </a:rPr>
              <a:t> Half bridge configuration.</a:t>
            </a:r>
          </a:p>
          <a:p>
            <a:pPr marL="800100" lvl="1" indent="-342900">
              <a:buFont typeface="Arial" panose="020B0604020202020204" pitchFamily="34" charset="0"/>
              <a:buChar char="•"/>
            </a:pPr>
            <a:r>
              <a:rPr lang="en-US" dirty="0">
                <a:sym typeface="Wingdings" panose="05000000000000000000" pitchFamily="2" charset="2"/>
              </a:rPr>
              <a:t>Four strain gauge  Full bridge configuration</a:t>
            </a:r>
            <a:endParaRPr lang="en-US" dirty="0"/>
          </a:p>
          <a:p>
            <a:pPr lvl="1"/>
            <a:endParaRPr lang="en-US" dirty="0"/>
          </a:p>
        </p:txBody>
      </p:sp>
      <p:pic>
        <p:nvPicPr>
          <p:cNvPr id="14" name="Picture 13">
            <a:extLst>
              <a:ext uri="{FF2B5EF4-FFF2-40B4-BE49-F238E27FC236}">
                <a16:creationId xmlns:a16="http://schemas.microsoft.com/office/drawing/2014/main" id="{F316D138-5FB6-9C6A-0A18-00C382DCB9B1}"/>
              </a:ext>
            </a:extLst>
          </p:cNvPr>
          <p:cNvPicPr>
            <a:picLocks noChangeAspect="1"/>
          </p:cNvPicPr>
          <p:nvPr/>
        </p:nvPicPr>
        <p:blipFill>
          <a:blip r:embed="rId2"/>
          <a:stretch>
            <a:fillRect/>
          </a:stretch>
        </p:blipFill>
        <p:spPr>
          <a:xfrm>
            <a:off x="7465159" y="2251898"/>
            <a:ext cx="4460031" cy="3868299"/>
          </a:xfrm>
          <a:prstGeom prst="rect">
            <a:avLst/>
          </a:prstGeom>
        </p:spPr>
      </p:pic>
      <p:sp>
        <p:nvSpPr>
          <p:cNvPr id="15" name="Arrow: Right 14">
            <a:extLst>
              <a:ext uri="{FF2B5EF4-FFF2-40B4-BE49-F238E27FC236}">
                <a16:creationId xmlns:a16="http://schemas.microsoft.com/office/drawing/2014/main" id="{9FBCCA26-4113-F970-C4A7-FE2EC154C137}"/>
              </a:ext>
            </a:extLst>
          </p:cNvPr>
          <p:cNvSpPr/>
          <p:nvPr/>
        </p:nvSpPr>
        <p:spPr>
          <a:xfrm>
            <a:off x="7811576" y="1799670"/>
            <a:ext cx="3460016" cy="321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B468DD1-81D5-8754-2567-818A64E56A55}"/>
              </a:ext>
            </a:extLst>
          </p:cNvPr>
          <p:cNvSpPr txBox="1"/>
          <p:nvPr/>
        </p:nvSpPr>
        <p:spPr>
          <a:xfrm>
            <a:off x="8431779" y="1515833"/>
            <a:ext cx="2141258" cy="369332"/>
          </a:xfrm>
          <a:prstGeom prst="rect">
            <a:avLst/>
          </a:prstGeom>
          <a:noFill/>
        </p:spPr>
        <p:txBody>
          <a:bodyPr wrap="square" rtlCol="0">
            <a:spAutoFit/>
          </a:bodyPr>
          <a:lstStyle/>
          <a:p>
            <a:pPr algn="ctr"/>
            <a:r>
              <a:rPr lang="en-US" dirty="0"/>
              <a:t>Sensitivity</a:t>
            </a:r>
          </a:p>
        </p:txBody>
      </p:sp>
    </p:spTree>
    <p:extLst>
      <p:ext uri="{BB962C8B-B14F-4D97-AF65-F5344CB8AC3E}">
        <p14:creationId xmlns:p14="http://schemas.microsoft.com/office/powerpoint/2010/main" val="24544143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Calculating the Vout of a Quarter bridge configuration.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Exploring Pressure Sensors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7FFF6733-4AA5-BFBA-4D08-8C7CAC48A97E}"/>
                  </a:ext>
                </a:extLst>
              </p:cNvPr>
              <p:cNvSpPr>
                <a:spLocks noGrp="1"/>
              </p:cNvSpPr>
              <p:nvPr>
                <p:ph idx="1"/>
              </p:nvPr>
            </p:nvSpPr>
            <p:spPr>
              <a:xfrm>
                <a:off x="1167492" y="1758049"/>
                <a:ext cx="6395837" cy="4115530"/>
              </a:xfrm>
            </p:spPr>
            <p:txBody>
              <a:bodyPr/>
              <a:lstStyle/>
              <a:p>
                <a:pPr marL="800100" lvl="1" indent="-342900">
                  <a:buFont typeface="Arial" panose="020B0604020202020204" pitchFamily="34" charset="0"/>
                  <a:buChar char="•"/>
                </a:pPr>
                <a:r>
                  <a:rPr lang="en-US" dirty="0">
                    <a:latin typeface="Tenorite (Body)"/>
                  </a:rPr>
                  <a:t>Typical values of a strain gauge can be 120, 350, 700 or 1000 ohms.</a:t>
                </a:r>
              </a:p>
              <a:p>
                <a:pPr marL="800100" lvl="1" indent="-342900">
                  <a:buFont typeface="Arial" panose="020B0604020202020204" pitchFamily="34" charset="0"/>
                  <a:buChar char="•"/>
                </a:pPr>
                <a:r>
                  <a:rPr lang="en-US" dirty="0">
                    <a:latin typeface="Tenorite (Body)"/>
                  </a:rPr>
                  <a:t>Calculating the output voltage would be a voltage divider problem.</a:t>
                </a:r>
              </a:p>
              <a:p>
                <a:pPr marL="800100" lvl="1" indent="-342900">
                  <a:buFont typeface="Arial" panose="020B0604020202020204" pitchFamily="34" charset="0"/>
                  <a:buChar char="•"/>
                </a:pPr>
                <a14:m>
                  <m:oMath xmlns:m="http://schemas.openxmlformats.org/officeDocument/2006/math">
                    <m:r>
                      <a:rPr lang="en-US" b="0" i="1" smtClean="0">
                        <a:latin typeface="Tenorite (Body)"/>
                      </a:rPr>
                      <m:t>𝑉𝑐</m:t>
                    </m:r>
                    <m:r>
                      <a:rPr lang="en-US" b="0" i="1" smtClean="0">
                        <a:latin typeface="Tenorite (Body)"/>
                      </a:rPr>
                      <m:t>= </m:t>
                    </m:r>
                    <m:f>
                      <m:fPr>
                        <m:ctrlPr>
                          <a:rPr lang="en-US" b="0" i="1" smtClean="0">
                            <a:latin typeface="Tenorite (Body)"/>
                          </a:rPr>
                        </m:ctrlPr>
                      </m:fPr>
                      <m:num>
                        <m:sSub>
                          <m:sSubPr>
                            <m:ctrlPr>
                              <a:rPr lang="en-US" b="0" i="1" smtClean="0">
                                <a:latin typeface="Tenorite (Body)"/>
                              </a:rPr>
                            </m:ctrlPr>
                          </m:sSubPr>
                          <m:e>
                            <m:r>
                              <a:rPr lang="en-US" b="0" i="1" smtClean="0">
                                <a:latin typeface="Tenorite (Body)"/>
                              </a:rPr>
                              <m:t>𝑅</m:t>
                            </m:r>
                          </m:e>
                          <m:sub>
                            <m:r>
                              <a:rPr lang="en-US" b="0" i="1" smtClean="0">
                                <a:latin typeface="Tenorite (Body)"/>
                              </a:rPr>
                              <m:t>1</m:t>
                            </m:r>
                          </m:sub>
                        </m:sSub>
                      </m:num>
                      <m:den>
                        <m:r>
                          <a:rPr lang="en-US" b="0" i="1" smtClean="0">
                            <a:latin typeface="Tenorite (Body)"/>
                          </a:rPr>
                          <m:t>(</m:t>
                        </m:r>
                        <m:sSub>
                          <m:sSubPr>
                            <m:ctrlPr>
                              <a:rPr lang="en-US" i="1">
                                <a:latin typeface="Tenorite (Body)"/>
                              </a:rPr>
                            </m:ctrlPr>
                          </m:sSubPr>
                          <m:e>
                            <m:r>
                              <a:rPr lang="en-US" i="1">
                                <a:latin typeface="Tenorite (Body)"/>
                              </a:rPr>
                              <m:t>𝑅</m:t>
                            </m:r>
                          </m:e>
                          <m:sub>
                            <m:r>
                              <a:rPr lang="en-US" i="1">
                                <a:latin typeface="Tenorite (Body)"/>
                              </a:rPr>
                              <m:t>1</m:t>
                            </m:r>
                          </m:sub>
                        </m:sSub>
                        <m:r>
                          <a:rPr lang="en-US" b="0" i="1" smtClean="0">
                            <a:latin typeface="Tenorite (Body)"/>
                          </a:rPr>
                          <m:t>+</m:t>
                        </m:r>
                        <m:sSub>
                          <m:sSubPr>
                            <m:ctrlPr>
                              <a:rPr lang="en-US" i="1" smtClean="0">
                                <a:latin typeface="Tenorite (Body)"/>
                              </a:rPr>
                            </m:ctrlPr>
                          </m:sSubPr>
                          <m:e>
                            <m:r>
                              <a:rPr lang="en-US" i="1">
                                <a:latin typeface="Tenorite (Body)"/>
                              </a:rPr>
                              <m:t>𝑅</m:t>
                            </m:r>
                          </m:e>
                          <m:sub>
                            <m:r>
                              <a:rPr lang="en-US" b="0" i="1" smtClean="0">
                                <a:latin typeface="Tenorite (Body)"/>
                              </a:rPr>
                              <m:t>2</m:t>
                            </m:r>
                          </m:sub>
                        </m:sSub>
                        <m:r>
                          <a:rPr lang="en-US" b="0" i="1" smtClean="0">
                            <a:latin typeface="Tenorite (Body)"/>
                          </a:rPr>
                          <m:t>)</m:t>
                        </m:r>
                      </m:den>
                    </m:f>
                    <m:r>
                      <a:rPr lang="en-US" b="0" i="1" smtClean="0">
                        <a:latin typeface="Tenorite (Body)"/>
                      </a:rPr>
                      <m:t> ∗ </m:t>
                    </m:r>
                    <m:sSub>
                      <m:sSubPr>
                        <m:ctrlPr>
                          <a:rPr lang="en-US" b="0" i="1" smtClean="0">
                            <a:latin typeface="Tenorite (Body)"/>
                          </a:rPr>
                        </m:ctrlPr>
                      </m:sSubPr>
                      <m:e>
                        <m:r>
                          <a:rPr lang="en-US" b="0" i="1" smtClean="0">
                            <a:latin typeface="Tenorite (Body)"/>
                          </a:rPr>
                          <m:t>𝑉</m:t>
                        </m:r>
                      </m:e>
                      <m:sub>
                        <m:r>
                          <a:rPr lang="en-US" b="0" i="1" smtClean="0">
                            <a:latin typeface="Tenorite (Body)"/>
                          </a:rPr>
                          <m:t>𝐸𝑋</m:t>
                        </m:r>
                      </m:sub>
                    </m:sSub>
                  </m:oMath>
                </a14:m>
                <a:endParaRPr lang="en-US" dirty="0">
                  <a:latin typeface="Tenorite (Body)"/>
                </a:endParaRPr>
              </a:p>
              <a:p>
                <a:pPr marL="800100" lvl="1" indent="-342900">
                  <a:buFont typeface="Arial" panose="020B0604020202020204" pitchFamily="34" charset="0"/>
                  <a:buChar char="•"/>
                </a:pPr>
                <a14:m>
                  <m:oMath xmlns:m="http://schemas.openxmlformats.org/officeDocument/2006/math">
                    <m:sSub>
                      <m:sSubPr>
                        <m:ctrlPr>
                          <a:rPr lang="en-US" b="0" i="1" smtClean="0">
                            <a:latin typeface="Tenorite (Body)"/>
                          </a:rPr>
                        </m:ctrlPr>
                      </m:sSubPr>
                      <m:e>
                        <m:r>
                          <a:rPr lang="en-US" b="0" i="1" smtClean="0">
                            <a:latin typeface="Tenorite (Body)"/>
                          </a:rPr>
                          <m:t>𝑉</m:t>
                        </m:r>
                      </m:e>
                      <m:sub>
                        <m:r>
                          <a:rPr lang="en-US" b="0" i="1" smtClean="0">
                            <a:latin typeface="Tenorite (Body)"/>
                          </a:rPr>
                          <m:t>𝐷</m:t>
                        </m:r>
                      </m:sub>
                    </m:sSub>
                    <m:r>
                      <a:rPr lang="en-US" b="0" i="1" smtClean="0">
                        <a:latin typeface="Tenorite (Body)"/>
                      </a:rPr>
                      <m:t>= </m:t>
                    </m:r>
                    <m:f>
                      <m:fPr>
                        <m:ctrlPr>
                          <a:rPr lang="en-US" b="0" i="1" smtClean="0">
                            <a:latin typeface="Tenorite (Body)"/>
                          </a:rPr>
                        </m:ctrlPr>
                      </m:fPr>
                      <m:num>
                        <m:r>
                          <a:rPr lang="en-US" b="0" i="1" smtClean="0">
                            <a:latin typeface="Tenorite (Body)"/>
                          </a:rPr>
                          <m:t>(</m:t>
                        </m:r>
                        <m:sSub>
                          <m:sSubPr>
                            <m:ctrlPr>
                              <a:rPr lang="en-US" b="0" i="1" smtClean="0">
                                <a:latin typeface="Tenorite (Body)"/>
                              </a:rPr>
                            </m:ctrlPr>
                          </m:sSubPr>
                          <m:e>
                            <m:r>
                              <a:rPr lang="en-US" b="0" i="1" smtClean="0">
                                <a:latin typeface="Tenorite (Body)"/>
                              </a:rPr>
                              <m:t>𝑅</m:t>
                            </m:r>
                          </m:e>
                          <m:sub>
                            <m:r>
                              <a:rPr lang="en-US" b="0" i="1" smtClean="0">
                                <a:latin typeface="Tenorite (Body)"/>
                              </a:rPr>
                              <m:t>4</m:t>
                            </m:r>
                          </m:sub>
                        </m:sSub>
                        <m:r>
                          <a:rPr lang="en-US" b="0" i="1" smtClean="0">
                            <a:latin typeface="Tenorite (Body)"/>
                          </a:rPr>
                          <m:t>+</m:t>
                        </m:r>
                        <m:r>
                          <a:rPr lang="en-US" b="0" i="1" smtClean="0">
                            <a:latin typeface="Tenorite (Body)"/>
                            <a:ea typeface="Cambria Math" panose="02040503050406030204" pitchFamily="18" charset="0"/>
                          </a:rPr>
                          <m:t>∆</m:t>
                        </m:r>
                        <m:sSub>
                          <m:sSubPr>
                            <m:ctrlPr>
                              <a:rPr lang="en-US" b="0" i="1" smtClean="0">
                                <a:latin typeface="Tenorite (Body)"/>
                                <a:ea typeface="Cambria Math" panose="02040503050406030204" pitchFamily="18" charset="0"/>
                              </a:rPr>
                            </m:ctrlPr>
                          </m:sSubPr>
                          <m:e>
                            <m:r>
                              <a:rPr lang="en-US" b="0" i="1" smtClean="0">
                                <a:latin typeface="Tenorite (Body)"/>
                                <a:ea typeface="Cambria Math" panose="02040503050406030204" pitchFamily="18" charset="0"/>
                              </a:rPr>
                              <m:t>𝑆𝐺</m:t>
                            </m:r>
                          </m:e>
                          <m:sub>
                            <m:r>
                              <a:rPr lang="en-US" b="0" i="1" smtClean="0">
                                <a:latin typeface="Tenorite (Body)"/>
                                <a:ea typeface="Cambria Math" panose="02040503050406030204" pitchFamily="18" charset="0"/>
                              </a:rPr>
                              <m:t>𝑅</m:t>
                            </m:r>
                          </m:sub>
                        </m:sSub>
                        <m:r>
                          <a:rPr lang="en-US" b="0" i="1" smtClean="0">
                            <a:latin typeface="Tenorite (Body)"/>
                          </a:rPr>
                          <m:t>)</m:t>
                        </m:r>
                      </m:num>
                      <m:den>
                        <m:d>
                          <m:dPr>
                            <m:ctrlPr>
                              <a:rPr lang="en-US" b="0" i="1" smtClean="0">
                                <a:latin typeface="Tenorite (Body)"/>
                              </a:rPr>
                            </m:ctrlPr>
                          </m:dPr>
                          <m:e>
                            <m:sSub>
                              <m:sSubPr>
                                <m:ctrlPr>
                                  <a:rPr lang="en-US" i="1">
                                    <a:latin typeface="Tenorite (Body)"/>
                                  </a:rPr>
                                </m:ctrlPr>
                              </m:sSubPr>
                              <m:e>
                                <m:r>
                                  <a:rPr lang="en-US" i="1">
                                    <a:latin typeface="Tenorite (Body)"/>
                                  </a:rPr>
                                  <m:t>𝑅</m:t>
                                </m:r>
                              </m:e>
                              <m:sub>
                                <m:r>
                                  <a:rPr lang="en-US" i="1">
                                    <a:latin typeface="Tenorite (Body)"/>
                                  </a:rPr>
                                  <m:t>4</m:t>
                                </m:r>
                              </m:sub>
                            </m:sSub>
                            <m:r>
                              <a:rPr lang="en-US" i="1">
                                <a:latin typeface="Tenorite (Body)"/>
                              </a:rPr>
                              <m:t>+</m:t>
                            </m:r>
                            <m:r>
                              <a:rPr lang="en-US" i="1">
                                <a:latin typeface="Tenorite (Body)"/>
                                <a:ea typeface="Cambria Math" panose="02040503050406030204" pitchFamily="18" charset="0"/>
                              </a:rPr>
                              <m:t>∆</m:t>
                            </m:r>
                            <m:sSub>
                              <m:sSubPr>
                                <m:ctrlPr>
                                  <a:rPr lang="en-US" i="1">
                                    <a:latin typeface="Tenorite (Body)"/>
                                    <a:ea typeface="Cambria Math" panose="02040503050406030204" pitchFamily="18" charset="0"/>
                                  </a:rPr>
                                </m:ctrlPr>
                              </m:sSubPr>
                              <m:e>
                                <m:r>
                                  <a:rPr lang="en-US" i="1">
                                    <a:latin typeface="Tenorite (Body)"/>
                                    <a:ea typeface="Cambria Math" panose="02040503050406030204" pitchFamily="18" charset="0"/>
                                  </a:rPr>
                                  <m:t>𝑆</m:t>
                                </m:r>
                                <m:r>
                                  <a:rPr lang="en-US" b="0" i="1" smtClean="0">
                                    <a:latin typeface="Tenorite (Body)"/>
                                    <a:ea typeface="Cambria Math" panose="02040503050406030204" pitchFamily="18" charset="0"/>
                                  </a:rPr>
                                  <m:t>𝐺</m:t>
                                </m:r>
                              </m:e>
                              <m:sub>
                                <m:r>
                                  <a:rPr lang="en-US" i="1">
                                    <a:latin typeface="Tenorite (Body)"/>
                                    <a:ea typeface="Cambria Math" panose="02040503050406030204" pitchFamily="18" charset="0"/>
                                  </a:rPr>
                                  <m:t>𝑅</m:t>
                                </m:r>
                              </m:sub>
                            </m:sSub>
                          </m:e>
                        </m:d>
                        <m:r>
                          <a:rPr lang="en-US" b="0" i="1" smtClean="0">
                            <a:latin typeface="Tenorite (Body)"/>
                            <a:ea typeface="Cambria Math" panose="02040503050406030204" pitchFamily="18" charset="0"/>
                          </a:rPr>
                          <m:t>+ </m:t>
                        </m:r>
                        <m:sSub>
                          <m:sSubPr>
                            <m:ctrlPr>
                              <a:rPr lang="en-US" b="0" i="1" smtClean="0">
                                <a:latin typeface="Tenorite (Body)"/>
                                <a:ea typeface="Cambria Math" panose="02040503050406030204" pitchFamily="18" charset="0"/>
                              </a:rPr>
                            </m:ctrlPr>
                          </m:sSubPr>
                          <m:e>
                            <m:r>
                              <a:rPr lang="en-US" b="0" i="1" smtClean="0">
                                <a:latin typeface="Tenorite (Body)"/>
                                <a:ea typeface="Cambria Math" panose="02040503050406030204" pitchFamily="18" charset="0"/>
                              </a:rPr>
                              <m:t>𝑅</m:t>
                            </m:r>
                          </m:e>
                          <m:sub>
                            <m:r>
                              <a:rPr lang="en-US" b="0" i="1" smtClean="0">
                                <a:latin typeface="Tenorite (Body)"/>
                                <a:ea typeface="Cambria Math" panose="02040503050406030204" pitchFamily="18" charset="0"/>
                              </a:rPr>
                              <m:t>3</m:t>
                            </m:r>
                          </m:sub>
                        </m:sSub>
                      </m:den>
                    </m:f>
                    <m:r>
                      <a:rPr lang="en-US" b="0" i="1" smtClean="0">
                        <a:latin typeface="Tenorite (Body)"/>
                      </a:rPr>
                      <m:t>∗</m:t>
                    </m:r>
                    <m:sSub>
                      <m:sSubPr>
                        <m:ctrlPr>
                          <a:rPr lang="en-US" b="0" i="1" smtClean="0">
                            <a:latin typeface="Tenorite (Body)"/>
                          </a:rPr>
                        </m:ctrlPr>
                      </m:sSubPr>
                      <m:e>
                        <m:r>
                          <a:rPr lang="en-US" b="0" i="1" smtClean="0">
                            <a:latin typeface="Tenorite (Body)"/>
                          </a:rPr>
                          <m:t>𝑉</m:t>
                        </m:r>
                      </m:e>
                      <m:sub>
                        <m:r>
                          <a:rPr lang="en-US" b="0" i="1" smtClean="0">
                            <a:latin typeface="Tenorite (Body)"/>
                          </a:rPr>
                          <m:t>𝐸𝑋</m:t>
                        </m:r>
                      </m:sub>
                    </m:sSub>
                  </m:oMath>
                </a14:m>
                <a:endParaRPr lang="en-US" dirty="0">
                  <a:latin typeface="Tenorite (Body)"/>
                </a:endParaRPr>
              </a:p>
              <a:p>
                <a:pPr marL="800100" lvl="1" indent="-342900">
                  <a:buFont typeface="Arial" panose="020B0604020202020204" pitchFamily="34" charset="0"/>
                  <a:buChar char="•"/>
                </a:pPr>
                <a:r>
                  <a:rPr lang="en-US" dirty="0">
                    <a:latin typeface="Tenorite (Body)"/>
                  </a:rPr>
                  <a:t>GF = gauge factor, usually around 2.</a:t>
                </a:r>
              </a:p>
              <a:p>
                <a:pPr marL="800100" lvl="1" indent="-342900">
                  <a:buFont typeface="Arial" panose="020B0604020202020204" pitchFamily="34" charset="0"/>
                  <a:buChar char="•"/>
                </a:pPr>
                <a:r>
                  <a:rPr lang="az-Cyrl-AZ" dirty="0">
                    <a:latin typeface="+mj-lt"/>
                    <a:cs typeface="Courier New" panose="02070309020205020404" pitchFamily="49" charset="0"/>
                  </a:rPr>
                  <a:t>ԑ</a:t>
                </a:r>
                <a:r>
                  <a:rPr lang="en-US" dirty="0">
                    <a:latin typeface="+mj-lt"/>
                    <a:cs typeface="Courier New" panose="02070309020205020404" pitchFamily="49" charset="0"/>
                  </a:rPr>
                  <a:t> = mechanical strain</a:t>
                </a:r>
                <a:endParaRPr lang="en-US" dirty="0">
                  <a:latin typeface="+mj-lt"/>
                </a:endParaRPr>
              </a:p>
            </p:txBody>
          </p:sp>
        </mc:Choice>
        <mc:Fallback>
          <p:sp>
            <p:nvSpPr>
              <p:cNvPr id="9" name="Content Placeholder 8">
                <a:extLst>
                  <a:ext uri="{FF2B5EF4-FFF2-40B4-BE49-F238E27FC236}">
                    <a16:creationId xmlns:a16="http://schemas.microsoft.com/office/drawing/2014/main" id="{7FFF6733-4AA5-BFBA-4D08-8C7CAC48A97E}"/>
                  </a:ext>
                </a:extLst>
              </p:cNvPr>
              <p:cNvSpPr>
                <a:spLocks noGrp="1" noRot="1" noChangeAspect="1" noMove="1" noResize="1" noEditPoints="1" noAdjustHandles="1" noChangeArrowheads="1" noChangeShapeType="1" noTextEdit="1"/>
              </p:cNvSpPr>
              <p:nvPr>
                <p:ph idx="1"/>
              </p:nvPr>
            </p:nvSpPr>
            <p:spPr>
              <a:xfrm>
                <a:off x="1167492" y="1758049"/>
                <a:ext cx="6395837" cy="4115530"/>
              </a:xfrm>
              <a:blipFill>
                <a:blip r:embed="rId2"/>
                <a:stretch>
                  <a:fillRect t="-2071" r="-6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4051C6D-5AD5-B6F6-B1DC-2FBD7D20105F}"/>
              </a:ext>
            </a:extLst>
          </p:cNvPr>
          <p:cNvPicPr>
            <a:picLocks noChangeAspect="1"/>
          </p:cNvPicPr>
          <p:nvPr/>
        </p:nvPicPr>
        <p:blipFill>
          <a:blip r:embed="rId3"/>
          <a:stretch>
            <a:fillRect/>
          </a:stretch>
        </p:blipFill>
        <p:spPr>
          <a:xfrm>
            <a:off x="7506917" y="2343966"/>
            <a:ext cx="4076247" cy="2555917"/>
          </a:xfrm>
          <a:prstGeom prst="rect">
            <a:avLst/>
          </a:prstGeom>
        </p:spPr>
      </p:pic>
      <p:pic>
        <p:nvPicPr>
          <p:cNvPr id="12" name="Picture 11">
            <a:extLst>
              <a:ext uri="{FF2B5EF4-FFF2-40B4-BE49-F238E27FC236}">
                <a16:creationId xmlns:a16="http://schemas.microsoft.com/office/drawing/2014/main" id="{B6517E04-A291-4932-E5D2-188A859EBBAC}"/>
              </a:ext>
            </a:extLst>
          </p:cNvPr>
          <p:cNvPicPr>
            <a:picLocks noChangeAspect="1"/>
          </p:cNvPicPr>
          <p:nvPr/>
        </p:nvPicPr>
        <p:blipFill>
          <a:blip r:embed="rId4"/>
          <a:stretch>
            <a:fillRect/>
          </a:stretch>
        </p:blipFill>
        <p:spPr>
          <a:xfrm>
            <a:off x="7677617" y="4976683"/>
            <a:ext cx="2200275" cy="685800"/>
          </a:xfrm>
          <a:prstGeom prst="rect">
            <a:avLst/>
          </a:prstGeom>
        </p:spPr>
      </p:pic>
    </p:spTree>
    <p:extLst>
      <p:ext uri="{BB962C8B-B14F-4D97-AF65-F5344CB8AC3E}">
        <p14:creationId xmlns:p14="http://schemas.microsoft.com/office/powerpoint/2010/main" val="9711400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pPr algn="ctr"/>
            <a:r>
              <a:rPr lang="en-US" dirty="0"/>
              <a:t>Sources cited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9" name="Content Placeholder 8">
            <a:extLst>
              <a:ext uri="{FF2B5EF4-FFF2-40B4-BE49-F238E27FC236}">
                <a16:creationId xmlns:a16="http://schemas.microsoft.com/office/drawing/2014/main" id="{7FFF6733-4AA5-BFBA-4D08-8C7CAC48A97E}"/>
              </a:ext>
            </a:extLst>
          </p:cNvPr>
          <p:cNvSpPr>
            <a:spLocks noGrp="1"/>
          </p:cNvSpPr>
          <p:nvPr>
            <p:ph idx="1"/>
          </p:nvPr>
        </p:nvSpPr>
        <p:spPr>
          <a:xfrm>
            <a:off x="1167492" y="1758049"/>
            <a:ext cx="10456097" cy="4115530"/>
          </a:xfrm>
        </p:spPr>
        <p:txBody>
          <a:bodyPr/>
          <a:lstStyle/>
          <a:p>
            <a:pPr marR="0" lvl="0">
              <a:lnSpc>
                <a:spcPct val="107000"/>
              </a:lnSpc>
              <a:spcBef>
                <a:spcPts val="0"/>
              </a:spcBef>
              <a:spcAft>
                <a:spcPts val="0"/>
              </a:spcAft>
            </a:pPr>
            <a:endParaRPr lang="en-US" sz="1800" i="1" u="sng"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p>
        </p:txBody>
      </p:sp>
      <p:sp>
        <p:nvSpPr>
          <p:cNvPr id="10" name="TextBox 9">
            <a:extLst>
              <a:ext uri="{FF2B5EF4-FFF2-40B4-BE49-F238E27FC236}">
                <a16:creationId xmlns:a16="http://schemas.microsoft.com/office/drawing/2014/main" id="{93B6D7C2-F7A5-9D8A-5296-B213B294E91E}"/>
              </a:ext>
            </a:extLst>
          </p:cNvPr>
          <p:cNvSpPr txBox="1"/>
          <p:nvPr/>
        </p:nvSpPr>
        <p:spPr>
          <a:xfrm>
            <a:off x="1470454" y="2047833"/>
            <a:ext cx="9803027" cy="2746457"/>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i="0" u="none" strike="noStrik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https://www.sensorland.com/HowPage059.html</a:t>
            </a:r>
            <a:endParaRPr lang="en-US" sz="1800" i="1" u="sng"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i="0" u="none" strike="noStrik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https://www.sciencedirect.com/topics/engineering/bourdon-tube</a:t>
            </a:r>
            <a:endParaRPr lang="en-US" sz="1800" i="1" u="sng"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i="0" u="none" strike="noStrik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https://www.variohm.com/news-media/technical-blog-archive/working-principle-of-a-pressure-sensor</a:t>
            </a:r>
            <a:endParaRPr lang="en-US" sz="1800" i="1" u="sng"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i="0" u="none" strike="noStrik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https://www.sensocon.com/news</a:t>
            </a:r>
            <a:endParaRPr lang="en-US" sz="1800" i="1" u="sng"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i="0" u="none" strike="noStrik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6"/>
              </a:rPr>
              <a:t>https://www.setra.com/blog/what-is-absolute-pressure</a:t>
            </a:r>
            <a:endParaRPr lang="en-US" sz="1800" i="1" u="sng"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i="0" u="none" strike="noStrik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7"/>
              </a:rPr>
              <a:t>https://www.michsci.com/what-is-a-strain-gauge</a:t>
            </a:r>
            <a:endParaRPr lang="en-US" sz="1800" i="1" u="sng"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i="0" u="none" strike="noStrik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8"/>
              </a:rPr>
              <a:t>https://collegedunia.com/exams/stress-formula-physics-articleid-1460</a:t>
            </a:r>
            <a:endParaRPr lang="en-US" sz="1800" i="1" u="sng"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i="1" u="none" strike="noStrike"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9"/>
              </a:rPr>
              <a:t>https://www.bestech.com.au/blogs/understanding-a-wheatstone-bridge-strain-gauge-circuit</a:t>
            </a:r>
            <a:endParaRPr lang="en-US" sz="1800" i="1" u="sng"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95923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13100482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graphicFrame>
        <p:nvGraphicFramePr>
          <p:cNvPr id="7" name="Content Placeholder 6">
            <a:extLst>
              <a:ext uri="{FF2B5EF4-FFF2-40B4-BE49-F238E27FC236}">
                <a16:creationId xmlns:a16="http://schemas.microsoft.com/office/drawing/2014/main" id="{B42A21A0-6E28-0151-50B4-0B1C1AEB2D05}"/>
              </a:ext>
            </a:extLst>
          </p:cNvPr>
          <p:cNvGraphicFramePr>
            <a:graphicFrameLocks noGrp="1"/>
          </p:cNvGraphicFramePr>
          <p:nvPr>
            <p:ph idx="1"/>
            <p:extLst>
              <p:ext uri="{D42A27DB-BD31-4B8C-83A1-F6EECF244321}">
                <p14:modId xmlns:p14="http://schemas.microsoft.com/office/powerpoint/2010/main" val="3805366996"/>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to Pressure Sensors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4677254" cy="3436483"/>
          </a:xfrm>
        </p:spPr>
        <p:txBody>
          <a:bodyPr vert="horz" lIns="91440" tIns="45720" rIns="91440" bIns="45720" rtlCol="0" anchor="t">
            <a:normAutofit fontScale="92500"/>
          </a:bodyPr>
          <a:lstStyle/>
          <a:p>
            <a:pPr marL="342900" indent="-342900">
              <a:buFont typeface="Arial" panose="020B0604020202020204" pitchFamily="34" charset="0"/>
              <a:buChar char="•"/>
            </a:pPr>
            <a:r>
              <a:rPr lang="en-US" dirty="0"/>
              <a:t>The first pressure sensing device was invented by the French industrialist Eugene Bourdon in 1849. It is known as the Bourdon Tube and is still used today due to its simplicity.</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4/2/2023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11" name="Picture 10">
            <a:extLst>
              <a:ext uri="{FF2B5EF4-FFF2-40B4-BE49-F238E27FC236}">
                <a16:creationId xmlns:a16="http://schemas.microsoft.com/office/drawing/2014/main" id="{AA901722-6DDC-B2E3-115C-245E6DF9DCC4}"/>
              </a:ext>
            </a:extLst>
          </p:cNvPr>
          <p:cNvPicPr>
            <a:picLocks noChangeAspect="1"/>
          </p:cNvPicPr>
          <p:nvPr/>
        </p:nvPicPr>
        <p:blipFill>
          <a:blip r:embed="rId2"/>
          <a:stretch>
            <a:fillRect/>
          </a:stretch>
        </p:blipFill>
        <p:spPr>
          <a:xfrm>
            <a:off x="9882057" y="2653167"/>
            <a:ext cx="1963892" cy="2034163"/>
          </a:xfrm>
          <a:prstGeom prst="rect">
            <a:avLst/>
          </a:prstGeom>
        </p:spPr>
      </p:pic>
      <p:pic>
        <p:nvPicPr>
          <p:cNvPr id="13" name="Picture 12">
            <a:extLst>
              <a:ext uri="{FF2B5EF4-FFF2-40B4-BE49-F238E27FC236}">
                <a16:creationId xmlns:a16="http://schemas.microsoft.com/office/drawing/2014/main" id="{A0DF620B-E57A-3009-E4B5-101095E8FFEC}"/>
              </a:ext>
            </a:extLst>
          </p:cNvPr>
          <p:cNvPicPr>
            <a:picLocks noChangeAspect="1"/>
          </p:cNvPicPr>
          <p:nvPr/>
        </p:nvPicPr>
        <p:blipFill>
          <a:blip r:embed="rId3"/>
          <a:stretch>
            <a:fillRect/>
          </a:stretch>
        </p:blipFill>
        <p:spPr>
          <a:xfrm>
            <a:off x="6563497" y="2653167"/>
            <a:ext cx="3083012" cy="2034163"/>
          </a:xfrm>
          <a:prstGeom prst="rect">
            <a:avLst/>
          </a:prstGeom>
        </p:spPr>
      </p:pic>
      <p:pic>
        <p:nvPicPr>
          <p:cNvPr id="8" name="Picture 7">
            <a:extLst>
              <a:ext uri="{FF2B5EF4-FFF2-40B4-BE49-F238E27FC236}">
                <a16:creationId xmlns:a16="http://schemas.microsoft.com/office/drawing/2014/main" id="{E2732666-AA1C-A4AA-1A9F-05D34CA3AB94}"/>
              </a:ext>
            </a:extLst>
          </p:cNvPr>
          <p:cNvPicPr>
            <a:picLocks noChangeAspect="1"/>
          </p:cNvPicPr>
          <p:nvPr/>
        </p:nvPicPr>
        <p:blipFill>
          <a:blip r:embed="rId4"/>
          <a:stretch>
            <a:fillRect/>
          </a:stretch>
        </p:blipFill>
        <p:spPr>
          <a:xfrm>
            <a:off x="6993925" y="4868239"/>
            <a:ext cx="4452551" cy="1670673"/>
          </a:xfrm>
          <a:prstGeom prst="rect">
            <a:avLst/>
          </a:prstGeom>
        </p:spPr>
      </p:pic>
    </p:spTree>
    <p:extLst>
      <p:ext uri="{BB962C8B-B14F-4D97-AF65-F5344CB8AC3E}">
        <p14:creationId xmlns:p14="http://schemas.microsoft.com/office/powerpoint/2010/main" val="16397991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Types of Pressure Sensors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9632312" cy="3436483"/>
          </a:xfrm>
        </p:spPr>
        <p:txBody>
          <a:bodyPr vert="horz" lIns="91440" tIns="45720" rIns="91440" bIns="45720" rtlCol="0" anchor="t">
            <a:normAutofit fontScale="85000" lnSpcReduction="10000"/>
          </a:bodyPr>
          <a:lstStyle/>
          <a:p>
            <a:pPr marL="457200" indent="-457200">
              <a:buFont typeface="+mj-lt"/>
              <a:buAutoNum type="arabicPeriod"/>
            </a:pPr>
            <a:r>
              <a:rPr lang="en-US" dirty="0"/>
              <a:t>Piezoresistive strain gauge sensors</a:t>
            </a:r>
          </a:p>
          <a:p>
            <a:pPr marL="800100" lvl="1" indent="-342900">
              <a:buFont typeface="Arial" panose="020B0604020202020204" pitchFamily="34" charset="0"/>
              <a:buChar char="•"/>
            </a:pPr>
            <a:r>
              <a:rPr lang="en-US" dirty="0">
                <a:solidFill>
                  <a:schemeClr val="bg1"/>
                </a:solidFill>
              </a:rPr>
              <a:t>Earliest and most widely used. Their simple construction means low cost ant durability. The resistive elements are bonded to the diaphragm.</a:t>
            </a:r>
          </a:p>
          <a:p>
            <a:pPr marL="457200" indent="-457200">
              <a:buFont typeface="+mj-lt"/>
              <a:buAutoNum type="arabicPeriod"/>
            </a:pPr>
            <a:r>
              <a:rPr lang="en-US" dirty="0"/>
              <a:t>Capacitive </a:t>
            </a:r>
          </a:p>
          <a:p>
            <a:pPr marL="914400" lvl="1" indent="-457200">
              <a:buFont typeface="Arial" panose="020B0604020202020204" pitchFamily="34" charset="0"/>
              <a:buChar char="•"/>
            </a:pPr>
            <a:r>
              <a:rPr lang="en-US" dirty="0">
                <a:solidFill>
                  <a:schemeClr val="bg1"/>
                </a:solidFill>
              </a:rPr>
              <a:t>Utilize a capacitive element that is mechanically simple and robust. More expensive but can operate at a wider temperature range.</a:t>
            </a:r>
          </a:p>
          <a:p>
            <a:pPr marL="457200" indent="-457200">
              <a:buFont typeface="+mj-lt"/>
              <a:buAutoNum type="arabicPeriod"/>
            </a:pPr>
            <a:r>
              <a:rPr lang="en-US" dirty="0"/>
              <a:t>Piezoelectric</a:t>
            </a:r>
          </a:p>
          <a:p>
            <a:pPr marL="914400" lvl="1" indent="-457200">
              <a:buFont typeface="Arial" panose="020B0604020202020204" pitchFamily="34" charset="0"/>
              <a:buChar char="•"/>
            </a:pPr>
            <a:r>
              <a:rPr lang="en-US" dirty="0">
                <a:solidFill>
                  <a:schemeClr val="bg1"/>
                </a:solidFill>
                <a:latin typeface="Tenorite (Body)"/>
              </a:rPr>
              <a:t>Very robust and low power. Can tolerate very high temperatures (1,000 </a:t>
            </a:r>
            <a:r>
              <a:rPr lang="en-US" dirty="0">
                <a:solidFill>
                  <a:schemeClr val="bg1"/>
                </a:solidFill>
                <a:latin typeface="Tenorite (Body)"/>
                <a:cs typeface="Courier New" panose="02070309020205020404" pitchFamily="49" charset="0"/>
              </a:rPr>
              <a:t>°C).Main draw back is that they require a charge amplifier to convert high impedance charge output to a voltage signal and they can be only used for dynamic pressure measurement.</a:t>
            </a:r>
            <a:endParaRPr lang="en-US" dirty="0">
              <a:solidFill>
                <a:schemeClr val="bg1"/>
              </a:solidFill>
              <a:latin typeface="Tenorite (Body)"/>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6957620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are The Different Types of Pressure That Can Be Measured?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4677254"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a:t>Absolute Pressure</a:t>
            </a:r>
          </a:p>
          <a:p>
            <a:pPr marL="342900" indent="-342900">
              <a:buFont typeface="Arial" panose="020B0604020202020204" pitchFamily="34" charset="0"/>
              <a:buChar char="•"/>
            </a:pPr>
            <a:r>
              <a:rPr lang="en-US" dirty="0"/>
              <a:t>Gauge Pressure </a:t>
            </a:r>
          </a:p>
          <a:p>
            <a:pPr marL="342900" indent="-342900">
              <a:buFont typeface="Arial" panose="020B0604020202020204" pitchFamily="34" charset="0"/>
              <a:buChar char="•"/>
            </a:pPr>
            <a:r>
              <a:rPr lang="en-US" dirty="0"/>
              <a:t>Differential Pressure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4/2/2023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8500161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Absolute Pressure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4/2/2023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8">
            <a:extLst>
              <a:ext uri="{FF2B5EF4-FFF2-40B4-BE49-F238E27FC236}">
                <a16:creationId xmlns:a16="http://schemas.microsoft.com/office/drawing/2014/main" id="{7FFF6733-4AA5-BFBA-4D08-8C7CAC48A97E}"/>
              </a:ext>
            </a:extLst>
          </p:cNvPr>
          <p:cNvSpPr>
            <a:spLocks noGrp="1"/>
          </p:cNvSpPr>
          <p:nvPr>
            <p:ph idx="1"/>
          </p:nvPr>
        </p:nvSpPr>
        <p:spPr>
          <a:xfrm>
            <a:off x="1167492" y="1758049"/>
            <a:ext cx="10184248" cy="4115530"/>
          </a:xfrm>
        </p:spPr>
        <p:txBody>
          <a:bodyPr/>
          <a:lstStyle/>
          <a:p>
            <a:r>
              <a:rPr lang="en-US" dirty="0"/>
              <a:t>What is absolute pressure?</a:t>
            </a:r>
          </a:p>
          <a:p>
            <a:pPr marL="914400" lvl="1" indent="-457200">
              <a:buFont typeface="Arial" panose="020B0604020202020204" pitchFamily="34" charset="0"/>
              <a:buChar char="•"/>
            </a:pPr>
            <a:r>
              <a:rPr lang="en-US" dirty="0"/>
              <a:t>Is the pressure being measured in relation to absolute zero pressure (the point of zero pressure in a perfect vacuum, 0 PSIa).</a:t>
            </a:r>
          </a:p>
          <a:p>
            <a:pPr marL="1371600" lvl="2" indent="-457200">
              <a:buFont typeface="Arial" panose="020B0604020202020204" pitchFamily="34" charset="0"/>
              <a:buChar char="•"/>
            </a:pPr>
            <a:r>
              <a:rPr lang="en-US" dirty="0"/>
              <a:t>Measurement can only be positive.</a:t>
            </a:r>
          </a:p>
        </p:txBody>
      </p:sp>
      <p:pic>
        <p:nvPicPr>
          <p:cNvPr id="6" name="Picture 5">
            <a:extLst>
              <a:ext uri="{FF2B5EF4-FFF2-40B4-BE49-F238E27FC236}">
                <a16:creationId xmlns:a16="http://schemas.microsoft.com/office/drawing/2014/main" id="{8281DB3B-677F-DD37-B664-A1CEB01301CB}"/>
              </a:ext>
            </a:extLst>
          </p:cNvPr>
          <p:cNvPicPr>
            <a:picLocks noChangeAspect="1"/>
          </p:cNvPicPr>
          <p:nvPr/>
        </p:nvPicPr>
        <p:blipFill>
          <a:blip r:embed="rId2"/>
          <a:stretch>
            <a:fillRect/>
          </a:stretch>
        </p:blipFill>
        <p:spPr>
          <a:xfrm>
            <a:off x="2636880" y="3554626"/>
            <a:ext cx="6918239" cy="2425271"/>
          </a:xfrm>
          <a:prstGeom prst="rect">
            <a:avLst/>
          </a:prstGeom>
        </p:spPr>
      </p:pic>
    </p:spTree>
    <p:extLst>
      <p:ext uri="{BB962C8B-B14F-4D97-AF65-F5344CB8AC3E}">
        <p14:creationId xmlns:p14="http://schemas.microsoft.com/office/powerpoint/2010/main" val="15273869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Gauge Pressure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Content Placeholder 8">
            <a:extLst>
              <a:ext uri="{FF2B5EF4-FFF2-40B4-BE49-F238E27FC236}">
                <a16:creationId xmlns:a16="http://schemas.microsoft.com/office/drawing/2014/main" id="{7FFF6733-4AA5-BFBA-4D08-8C7CAC48A97E}"/>
              </a:ext>
            </a:extLst>
          </p:cNvPr>
          <p:cNvSpPr>
            <a:spLocks noGrp="1"/>
          </p:cNvSpPr>
          <p:nvPr>
            <p:ph idx="1"/>
          </p:nvPr>
        </p:nvSpPr>
        <p:spPr>
          <a:xfrm>
            <a:off x="1167492" y="1758049"/>
            <a:ext cx="10184248" cy="4115530"/>
          </a:xfrm>
        </p:spPr>
        <p:txBody>
          <a:bodyPr/>
          <a:lstStyle/>
          <a:p>
            <a:r>
              <a:rPr lang="en-US" dirty="0"/>
              <a:t>What is gauge pressure?</a:t>
            </a:r>
          </a:p>
          <a:p>
            <a:pPr marL="914400" lvl="1" indent="-457200">
              <a:buFont typeface="Arial" panose="020B0604020202020204" pitchFamily="34" charset="0"/>
              <a:buChar char="•"/>
            </a:pPr>
            <a:r>
              <a:rPr lang="en-US" dirty="0"/>
              <a:t>Is the pressure being measured in relation to the atmospheric  pressure of the earth (typically 0 PSIg or 14.7 PSIa).</a:t>
            </a:r>
          </a:p>
          <a:p>
            <a:pPr marL="1371600" lvl="2" indent="-457200">
              <a:buFont typeface="Arial" panose="020B0604020202020204" pitchFamily="34" charset="0"/>
              <a:buChar char="•"/>
            </a:pPr>
            <a:r>
              <a:rPr lang="en-US" dirty="0"/>
              <a:t> Measurement can be negative or positive.</a:t>
            </a:r>
          </a:p>
        </p:txBody>
      </p:sp>
      <p:pic>
        <p:nvPicPr>
          <p:cNvPr id="8" name="Picture 7">
            <a:extLst>
              <a:ext uri="{FF2B5EF4-FFF2-40B4-BE49-F238E27FC236}">
                <a16:creationId xmlns:a16="http://schemas.microsoft.com/office/drawing/2014/main" id="{F397559F-016F-4AC3-E2EC-751B7585F46B}"/>
              </a:ext>
            </a:extLst>
          </p:cNvPr>
          <p:cNvPicPr>
            <a:picLocks noChangeAspect="1"/>
          </p:cNvPicPr>
          <p:nvPr/>
        </p:nvPicPr>
        <p:blipFill>
          <a:blip r:embed="rId2"/>
          <a:stretch>
            <a:fillRect/>
          </a:stretch>
        </p:blipFill>
        <p:spPr>
          <a:xfrm>
            <a:off x="1499844" y="3472249"/>
            <a:ext cx="7420232" cy="2527986"/>
          </a:xfrm>
          <a:prstGeom prst="rect">
            <a:avLst/>
          </a:prstGeom>
        </p:spPr>
      </p:pic>
      <p:pic>
        <p:nvPicPr>
          <p:cNvPr id="11" name="Picture 10">
            <a:extLst>
              <a:ext uri="{FF2B5EF4-FFF2-40B4-BE49-F238E27FC236}">
                <a16:creationId xmlns:a16="http://schemas.microsoft.com/office/drawing/2014/main" id="{EEBAD229-48E3-6EA3-6ED5-DEE3D4C0D99B}"/>
              </a:ext>
            </a:extLst>
          </p:cNvPr>
          <p:cNvPicPr>
            <a:picLocks noChangeAspect="1"/>
          </p:cNvPicPr>
          <p:nvPr/>
        </p:nvPicPr>
        <p:blipFill>
          <a:blip r:embed="rId3"/>
          <a:stretch>
            <a:fillRect/>
          </a:stretch>
        </p:blipFill>
        <p:spPr>
          <a:xfrm>
            <a:off x="9360628" y="3892379"/>
            <a:ext cx="1727501" cy="1893222"/>
          </a:xfrm>
          <a:prstGeom prst="rect">
            <a:avLst/>
          </a:prstGeom>
        </p:spPr>
      </p:pic>
    </p:spTree>
    <p:extLst>
      <p:ext uri="{BB962C8B-B14F-4D97-AF65-F5344CB8AC3E}">
        <p14:creationId xmlns:p14="http://schemas.microsoft.com/office/powerpoint/2010/main" val="26881762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Differential Pressure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4/2/2023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9" name="Content Placeholder 8">
            <a:extLst>
              <a:ext uri="{FF2B5EF4-FFF2-40B4-BE49-F238E27FC236}">
                <a16:creationId xmlns:a16="http://schemas.microsoft.com/office/drawing/2014/main" id="{7FFF6733-4AA5-BFBA-4D08-8C7CAC48A97E}"/>
              </a:ext>
            </a:extLst>
          </p:cNvPr>
          <p:cNvSpPr>
            <a:spLocks noGrp="1"/>
          </p:cNvSpPr>
          <p:nvPr>
            <p:ph idx="1"/>
          </p:nvPr>
        </p:nvSpPr>
        <p:spPr>
          <a:xfrm>
            <a:off x="1167492" y="1758049"/>
            <a:ext cx="10184248" cy="4115530"/>
          </a:xfrm>
        </p:spPr>
        <p:txBody>
          <a:bodyPr/>
          <a:lstStyle/>
          <a:p>
            <a:r>
              <a:rPr lang="en-US" dirty="0"/>
              <a:t>What is differential pressure?</a:t>
            </a:r>
          </a:p>
          <a:p>
            <a:pPr marL="914400" lvl="1" indent="-457200">
              <a:buFont typeface="Arial" panose="020B0604020202020204" pitchFamily="34" charset="0"/>
              <a:buChar char="•"/>
            </a:pPr>
            <a:r>
              <a:rPr lang="en-US" dirty="0"/>
              <a:t>Is the pressure difference between two points. It can even be the difference between atmospheric pressure and a second pressure or the difference between a vacuum and the second pressure.</a:t>
            </a:r>
          </a:p>
          <a:p>
            <a:pPr marL="1371600" lvl="2" indent="-457200">
              <a:buFont typeface="Arial" panose="020B0604020202020204" pitchFamily="34" charset="0"/>
              <a:buChar char="•"/>
            </a:pPr>
            <a:r>
              <a:rPr lang="en-US" dirty="0"/>
              <a:t>Measurement can be negative or positive.</a:t>
            </a:r>
          </a:p>
          <a:p>
            <a:pPr lvl="1"/>
            <a:endParaRPr lang="en-US" dirty="0"/>
          </a:p>
        </p:txBody>
      </p:sp>
      <p:pic>
        <p:nvPicPr>
          <p:cNvPr id="4" name="Picture 3">
            <a:extLst>
              <a:ext uri="{FF2B5EF4-FFF2-40B4-BE49-F238E27FC236}">
                <a16:creationId xmlns:a16="http://schemas.microsoft.com/office/drawing/2014/main" id="{E6657F4E-B14A-CBB9-A35F-EB24C368F49A}"/>
              </a:ext>
            </a:extLst>
          </p:cNvPr>
          <p:cNvPicPr>
            <a:picLocks noChangeAspect="1"/>
          </p:cNvPicPr>
          <p:nvPr/>
        </p:nvPicPr>
        <p:blipFill>
          <a:blip r:embed="rId2"/>
          <a:stretch>
            <a:fillRect/>
          </a:stretch>
        </p:blipFill>
        <p:spPr>
          <a:xfrm>
            <a:off x="7848553" y="3233940"/>
            <a:ext cx="3098122" cy="2639639"/>
          </a:xfrm>
          <a:prstGeom prst="rect">
            <a:avLst/>
          </a:prstGeom>
        </p:spPr>
      </p:pic>
      <p:pic>
        <p:nvPicPr>
          <p:cNvPr id="8" name="Picture 7">
            <a:extLst>
              <a:ext uri="{FF2B5EF4-FFF2-40B4-BE49-F238E27FC236}">
                <a16:creationId xmlns:a16="http://schemas.microsoft.com/office/drawing/2014/main" id="{BB83C209-D6EE-0143-5A74-4865D5B455C9}"/>
              </a:ext>
            </a:extLst>
          </p:cNvPr>
          <p:cNvPicPr>
            <a:picLocks noChangeAspect="1"/>
          </p:cNvPicPr>
          <p:nvPr/>
        </p:nvPicPr>
        <p:blipFill>
          <a:blip r:embed="rId3"/>
          <a:stretch>
            <a:fillRect/>
          </a:stretch>
        </p:blipFill>
        <p:spPr>
          <a:xfrm>
            <a:off x="1750922" y="3749146"/>
            <a:ext cx="6097631" cy="2406578"/>
          </a:xfrm>
          <a:prstGeom prst="rect">
            <a:avLst/>
          </a:prstGeom>
        </p:spPr>
      </p:pic>
    </p:spTree>
    <p:extLst>
      <p:ext uri="{BB962C8B-B14F-4D97-AF65-F5344CB8AC3E}">
        <p14:creationId xmlns:p14="http://schemas.microsoft.com/office/powerpoint/2010/main" val="3099038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How Do They Work</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4677254" cy="4019482"/>
          </a:xfrm>
        </p:spPr>
        <p:txBody>
          <a:bodyPr vert="horz" lIns="91440" tIns="45720" rIns="91440" bIns="45720" rtlCol="0" anchor="t">
            <a:normAutofit fontScale="77500" lnSpcReduction="20000"/>
          </a:bodyPr>
          <a:lstStyle/>
          <a:p>
            <a:pPr marL="342900" indent="-342900">
              <a:buFont typeface="Arial" panose="020B0604020202020204" pitchFamily="34" charset="0"/>
              <a:buChar char="•"/>
            </a:pPr>
            <a:r>
              <a:rPr lang="en-US" dirty="0"/>
              <a:t>Differential pressure sensors work by measuring the deflection of a diaphragm caused by the pressure being measured. The deflection is then converted into an electrical signal that can be read by a computer or other device.</a:t>
            </a:r>
          </a:p>
          <a:p>
            <a:pPr marL="342900" indent="-342900">
              <a:buFont typeface="Arial" panose="020B0604020202020204" pitchFamily="34" charset="0"/>
              <a:buChar char="•"/>
            </a:pPr>
            <a:r>
              <a:rPr lang="en-US" dirty="0"/>
              <a:t>The signal output by the sensor can be either digital or analog. It’s dependent on the manufacturer.</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4/2/2023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pic>
        <p:nvPicPr>
          <p:cNvPr id="8" name="Picture 7">
            <a:extLst>
              <a:ext uri="{FF2B5EF4-FFF2-40B4-BE49-F238E27FC236}">
                <a16:creationId xmlns:a16="http://schemas.microsoft.com/office/drawing/2014/main" id="{725A98F8-C9E2-6ADD-0D7D-D05F2A1C6F44}"/>
              </a:ext>
            </a:extLst>
          </p:cNvPr>
          <p:cNvPicPr>
            <a:picLocks noChangeAspect="1"/>
          </p:cNvPicPr>
          <p:nvPr/>
        </p:nvPicPr>
        <p:blipFill>
          <a:blip r:embed="rId2"/>
          <a:stretch>
            <a:fillRect/>
          </a:stretch>
        </p:blipFill>
        <p:spPr>
          <a:xfrm>
            <a:off x="6785275" y="2653167"/>
            <a:ext cx="2295525" cy="1657350"/>
          </a:xfrm>
          <a:prstGeom prst="rect">
            <a:avLst/>
          </a:prstGeom>
        </p:spPr>
      </p:pic>
      <p:pic>
        <p:nvPicPr>
          <p:cNvPr id="10" name="Picture 9">
            <a:extLst>
              <a:ext uri="{FF2B5EF4-FFF2-40B4-BE49-F238E27FC236}">
                <a16:creationId xmlns:a16="http://schemas.microsoft.com/office/drawing/2014/main" id="{FF56B1CB-289D-D5A6-8D07-7AF879D0EE92}"/>
              </a:ext>
            </a:extLst>
          </p:cNvPr>
          <p:cNvPicPr>
            <a:picLocks noChangeAspect="1"/>
          </p:cNvPicPr>
          <p:nvPr/>
        </p:nvPicPr>
        <p:blipFill>
          <a:blip r:embed="rId3"/>
          <a:stretch>
            <a:fillRect/>
          </a:stretch>
        </p:blipFill>
        <p:spPr>
          <a:xfrm>
            <a:off x="9233201" y="2653167"/>
            <a:ext cx="2641642" cy="1657350"/>
          </a:xfrm>
          <a:prstGeom prst="rect">
            <a:avLst/>
          </a:prstGeom>
        </p:spPr>
      </p:pic>
    </p:spTree>
    <p:extLst>
      <p:ext uri="{BB962C8B-B14F-4D97-AF65-F5344CB8AC3E}">
        <p14:creationId xmlns:p14="http://schemas.microsoft.com/office/powerpoint/2010/main" val="38264201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{40715EB1-8251-46E2-8E46-804DDC49ADCE}tf45331398_win32</Template>
  <TotalTime>1114</TotalTime>
  <Words>711</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Symbol</vt:lpstr>
      <vt:lpstr>Tenorite</vt:lpstr>
      <vt:lpstr>Tenorite (Body)</vt:lpstr>
      <vt:lpstr>Office Theme</vt:lpstr>
      <vt:lpstr>Exploring Pressure Sensors</vt:lpstr>
      <vt:lpstr>Agenda</vt:lpstr>
      <vt:lpstr>Introduction to Pressure Sensors</vt:lpstr>
      <vt:lpstr>Types of Pressure Sensors</vt:lpstr>
      <vt:lpstr>What are The Different Types of Pressure That Can Be Measured?</vt:lpstr>
      <vt:lpstr>Absolute Pressure</vt:lpstr>
      <vt:lpstr>Gauge Pressure</vt:lpstr>
      <vt:lpstr>Differential Pressure</vt:lpstr>
      <vt:lpstr>How Do They Work</vt:lpstr>
      <vt:lpstr>How is the electrical signal generated?</vt:lpstr>
      <vt:lpstr>How does it convert pressure into electrical output?</vt:lpstr>
      <vt:lpstr>Merging the strain gauge with Wheatstone bridge</vt:lpstr>
      <vt:lpstr>Calculating the Vout of a Quarter bridge configuration.</vt:lpstr>
      <vt:lpstr>Sources cited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Pressure Sensors</dc:title>
  <dc:creator>regulo garza</dc:creator>
  <cp:lastModifiedBy>regulo garza</cp:lastModifiedBy>
  <cp:revision>1</cp:revision>
  <dcterms:created xsi:type="dcterms:W3CDTF">2023-04-02T20:46:02Z</dcterms:created>
  <dcterms:modified xsi:type="dcterms:W3CDTF">2023-04-03T18:40:39Z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