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A053-08E5-114D-8ACD-E68C27F60FBC}" type="datetimeFigureOut">
              <a:rPr kumimoji="1" lang="zh-CN" altLang="en-US" smtClean="0"/>
              <a:t>2018/11/4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2BE-4620-5046-993A-5A80455DDB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60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A053-08E5-114D-8ACD-E68C27F60FBC}" type="datetimeFigureOut">
              <a:rPr kumimoji="1" lang="zh-CN" altLang="en-US" smtClean="0"/>
              <a:t>2018/11/4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2BE-4620-5046-993A-5A80455DDB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39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A053-08E5-114D-8ACD-E68C27F60FBC}" type="datetimeFigureOut">
              <a:rPr kumimoji="1" lang="zh-CN" altLang="en-US" smtClean="0"/>
              <a:t>2018/11/4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2BE-4620-5046-993A-5A80455DDB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52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A053-08E5-114D-8ACD-E68C27F60FBC}" type="datetimeFigureOut">
              <a:rPr kumimoji="1" lang="zh-CN" altLang="en-US" smtClean="0"/>
              <a:t>2018/11/4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2BE-4620-5046-993A-5A80455DDB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434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A053-08E5-114D-8ACD-E68C27F60FBC}" type="datetimeFigureOut">
              <a:rPr kumimoji="1" lang="zh-CN" altLang="en-US" smtClean="0"/>
              <a:t>2018/11/4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2BE-4620-5046-993A-5A80455DDB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752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A053-08E5-114D-8ACD-E68C27F60FBC}" type="datetimeFigureOut">
              <a:rPr kumimoji="1" lang="zh-CN" altLang="en-US" smtClean="0"/>
              <a:t>2018/11/4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2BE-4620-5046-993A-5A80455DDB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47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A053-08E5-114D-8ACD-E68C27F60FBC}" type="datetimeFigureOut">
              <a:rPr kumimoji="1" lang="zh-CN" altLang="en-US" smtClean="0"/>
              <a:t>2018/11/4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2BE-4620-5046-993A-5A80455DDB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793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A053-08E5-114D-8ACD-E68C27F60FBC}" type="datetimeFigureOut">
              <a:rPr kumimoji="1" lang="zh-CN" altLang="en-US" smtClean="0"/>
              <a:t>2018/11/4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2BE-4620-5046-993A-5A80455DDB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91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A053-08E5-114D-8ACD-E68C27F60FBC}" type="datetimeFigureOut">
              <a:rPr kumimoji="1" lang="zh-CN" altLang="en-US" smtClean="0"/>
              <a:t>2018/11/4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2BE-4620-5046-993A-5A80455DDB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58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A053-08E5-114D-8ACD-E68C27F60FBC}" type="datetimeFigureOut">
              <a:rPr kumimoji="1" lang="zh-CN" altLang="en-US" smtClean="0"/>
              <a:t>2018/11/4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2BE-4620-5046-993A-5A80455DDB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746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A053-08E5-114D-8ACD-E68C27F60FBC}" type="datetimeFigureOut">
              <a:rPr kumimoji="1" lang="zh-CN" altLang="en-US" smtClean="0"/>
              <a:t>2018/11/4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2BE-4620-5046-993A-5A80455DDB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18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9A053-08E5-114D-8ACD-E68C27F60FBC}" type="datetimeFigureOut">
              <a:rPr kumimoji="1" lang="zh-CN" altLang="en-US" smtClean="0"/>
              <a:t>2018/11/4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942BE-4620-5046-993A-5A80455DDB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75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273749" y="119084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/>
              <a:t>+</a:t>
            </a:r>
            <a:endParaRPr kumimoji="1"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4476307" y="2062716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-</a:t>
            </a:r>
            <a:endParaRPr kumimoji="1"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507665" y="248801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*</a:t>
            </a:r>
            <a:endParaRPr kumimoji="1"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742121" y="338115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+</a:t>
            </a:r>
            <a:endParaRPr kumimoji="1"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338081" y="4327451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x</a:t>
            </a:r>
            <a:r>
              <a:rPr kumimoji="1" lang="en-US" altLang="zh-CN" sz="2800" dirty="0" smtClean="0"/>
              <a:t>	y</a:t>
            </a:r>
            <a:endParaRPr kumimoji="1" lang="zh-CN" altLang="en-US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064103" y="3381153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-</a:t>
            </a:r>
            <a:endParaRPr kumimoji="1" lang="zh-CN" altLang="en-US" sz="2800" dirty="0"/>
          </a:p>
        </p:txBody>
      </p:sp>
      <p:cxnSp>
        <p:nvCxnSpPr>
          <p:cNvPr id="18" name="直线连接符 17"/>
          <p:cNvCxnSpPr/>
          <p:nvPr/>
        </p:nvCxnSpPr>
        <p:spPr>
          <a:xfrm flipH="1">
            <a:off x="4550735" y="3750485"/>
            <a:ext cx="191386" cy="576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042203" y="3750485"/>
            <a:ext cx="231546" cy="576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 flipH="1">
            <a:off x="4623944" y="3750485"/>
            <a:ext cx="1440160" cy="662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 flipH="1">
            <a:off x="5507665" y="3750485"/>
            <a:ext cx="733647" cy="662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线连接符 2"/>
          <p:cNvCxnSpPr/>
          <p:nvPr/>
        </p:nvCxnSpPr>
        <p:spPr>
          <a:xfrm flipH="1">
            <a:off x="5042203" y="2913321"/>
            <a:ext cx="465462" cy="56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/>
        </p:nvCxnSpPr>
        <p:spPr>
          <a:xfrm>
            <a:off x="5871867" y="2902688"/>
            <a:ext cx="369445" cy="62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>
            <a:stCxn id="10" idx="2"/>
          </p:cNvCxnSpPr>
          <p:nvPr/>
        </p:nvCxnSpPr>
        <p:spPr>
          <a:xfrm>
            <a:off x="4623944" y="2585936"/>
            <a:ext cx="147637" cy="890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4771581" y="2488019"/>
            <a:ext cx="736084" cy="97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 flipH="1">
            <a:off x="4771581" y="1714067"/>
            <a:ext cx="502168" cy="486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9" idx="2"/>
            <a:endCxn id="11" idx="0"/>
          </p:cNvCxnSpPr>
          <p:nvPr/>
        </p:nvCxnSpPr>
        <p:spPr>
          <a:xfrm>
            <a:off x="5455850" y="1714067"/>
            <a:ext cx="233916" cy="773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8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7574" y="4040380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b</a:t>
            </a:r>
            <a:r>
              <a:rPr kumimoji="1" lang="en-US" altLang="zh-CN" sz="2400" dirty="0" smtClean="0"/>
              <a:t>	c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4954771" y="327483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+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4699586" y="2466746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m</a:t>
            </a:r>
            <a:r>
              <a:rPr kumimoji="1" lang="en-US" altLang="zh-CN" sz="2400" dirty="0" smtClean="0"/>
              <a:t>inus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99862" y="171183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+</a:t>
            </a:r>
            <a:endParaRPr kumimoji="1"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3530009" y="2488009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smtClean="0"/>
              <a:t>a</a:t>
            </a:r>
            <a:endParaRPr kumimoji="1" lang="zh-CN" altLang="en-US" sz="2400" dirty="0"/>
          </a:p>
        </p:txBody>
      </p:sp>
      <p:cxnSp>
        <p:nvCxnSpPr>
          <p:cNvPr id="9" name="直线连接符 8"/>
          <p:cNvCxnSpPr/>
          <p:nvPr/>
        </p:nvCxnSpPr>
        <p:spPr>
          <a:xfrm flipH="1">
            <a:off x="4699586" y="3678873"/>
            <a:ext cx="350881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5199322" y="3678873"/>
            <a:ext cx="318977" cy="49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5124048" y="2875251"/>
            <a:ext cx="10633" cy="467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H="1">
            <a:off x="3785193" y="2083978"/>
            <a:ext cx="499729" cy="49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4497574" y="2083978"/>
            <a:ext cx="455506" cy="432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07665" y="2488019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-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4742121" y="338115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*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4338081" y="4327451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b</a:t>
            </a:r>
            <a:r>
              <a:rPr kumimoji="1" lang="en-US" altLang="zh-CN" sz="2400" dirty="0" smtClean="0"/>
              <a:t>	</a:t>
            </a:r>
            <a:r>
              <a:rPr kumimoji="1" lang="en-US" altLang="zh-CN" sz="2400" dirty="0" smtClean="0"/>
              <a:t>c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064103" y="338115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*</a:t>
            </a:r>
            <a:endParaRPr kumimoji="1"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660063" y="4327451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	</a:t>
            </a:r>
            <a:r>
              <a:rPr kumimoji="1" lang="en-US" altLang="zh-CN" sz="2400" dirty="0" smtClean="0"/>
              <a:t>d</a:t>
            </a:r>
            <a:endParaRPr kumimoji="1" lang="zh-CN" altLang="en-US" sz="2400" dirty="0"/>
          </a:p>
        </p:txBody>
      </p:sp>
      <p:cxnSp>
        <p:nvCxnSpPr>
          <p:cNvPr id="7" name="直线连接符 6"/>
          <p:cNvCxnSpPr/>
          <p:nvPr/>
        </p:nvCxnSpPr>
        <p:spPr>
          <a:xfrm flipH="1">
            <a:off x="4550735" y="3750485"/>
            <a:ext cx="191386" cy="576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5042203" y="3750485"/>
            <a:ext cx="231546" cy="576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H="1">
            <a:off x="4717590" y="3750485"/>
            <a:ext cx="1346514" cy="632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6441129" y="3750485"/>
            <a:ext cx="214852" cy="576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H="1">
            <a:off x="5042203" y="2913321"/>
            <a:ext cx="465462" cy="56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5871867" y="2902688"/>
            <a:ext cx="369445" cy="62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425855" y="159488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smtClean="0"/>
              <a:t>[]=</a:t>
            </a:r>
            <a:endParaRPr kumimoji="1" lang="zh-CN" altLang="en-US" sz="2400" dirty="0"/>
          </a:p>
        </p:txBody>
      </p:sp>
      <p:cxnSp>
        <p:nvCxnSpPr>
          <p:cNvPr id="17" name="直线连接符 16"/>
          <p:cNvCxnSpPr>
            <a:stCxn id="15" idx="2"/>
            <a:endCxn id="2" idx="1"/>
          </p:cNvCxnSpPr>
          <p:nvPr/>
        </p:nvCxnSpPr>
        <p:spPr>
          <a:xfrm>
            <a:off x="4689710" y="2056549"/>
            <a:ext cx="817955" cy="662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102761" y="2530550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/>
              <a:t>a</a:t>
            </a:r>
            <a:r>
              <a:rPr kumimoji="1" lang="en-US" altLang="zh-CN" sz="2400" smtClean="0"/>
              <a:t>	</a:t>
            </a:r>
            <a:r>
              <a:rPr kumimoji="1" lang="en-US" altLang="zh-CN" sz="2400" dirty="0" err="1" smtClean="0"/>
              <a:t>i</a:t>
            </a:r>
            <a:endParaRPr kumimoji="1" lang="zh-CN" altLang="en-US" sz="2400" dirty="0"/>
          </a:p>
        </p:txBody>
      </p:sp>
      <p:cxnSp>
        <p:nvCxnSpPr>
          <p:cNvPr id="20" name="直线连接符 19"/>
          <p:cNvCxnSpPr/>
          <p:nvPr/>
        </p:nvCxnSpPr>
        <p:spPr>
          <a:xfrm flipH="1">
            <a:off x="3338623" y="1964216"/>
            <a:ext cx="1087232" cy="56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 flipH="1">
            <a:off x="4263656" y="2007330"/>
            <a:ext cx="235862" cy="56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2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7574" y="4040380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y</a:t>
            </a:r>
            <a:r>
              <a:rPr kumimoji="1" lang="en-US" altLang="zh-CN" sz="2400" dirty="0" smtClean="0"/>
              <a:t>	1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4954771" y="327483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+</a:t>
            </a:r>
            <a:endParaRPr kumimoji="1" lang="zh-CN" altLang="en-US" sz="2400" dirty="0"/>
          </a:p>
        </p:txBody>
      </p:sp>
      <p:cxnSp>
        <p:nvCxnSpPr>
          <p:cNvPr id="4" name="直线连接符 3"/>
          <p:cNvCxnSpPr/>
          <p:nvPr/>
        </p:nvCxnSpPr>
        <p:spPr>
          <a:xfrm flipH="1">
            <a:off x="4699586" y="3678873"/>
            <a:ext cx="350881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/>
        </p:nvCxnSpPr>
        <p:spPr>
          <a:xfrm>
            <a:off x="5199322" y="3678873"/>
            <a:ext cx="318977" cy="49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965403" y="2466746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smtClean="0"/>
              <a:t>f</a:t>
            </a:r>
            <a:endParaRPr kumimoji="1" lang="en-US" altLang="zh-CN" sz="2400" dirty="0" smtClean="0"/>
          </a:p>
        </p:txBody>
      </p:sp>
      <p:cxnSp>
        <p:nvCxnSpPr>
          <p:cNvPr id="8" name="直线连接符 7"/>
          <p:cNvCxnSpPr/>
          <p:nvPr/>
        </p:nvCxnSpPr>
        <p:spPr>
          <a:xfrm>
            <a:off x="5124048" y="2875251"/>
            <a:ext cx="10633" cy="467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592719" y="17862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+</a:t>
            </a:r>
            <a:endParaRPr kumimoji="1"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198784" y="24773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2</a:t>
            </a:r>
            <a:endParaRPr kumimoji="1"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710223" y="9037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=</a:t>
            </a:r>
            <a:endParaRPr kumimoji="1"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838354" y="181816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smtClean="0"/>
              <a:t>x</a:t>
            </a:r>
            <a:endParaRPr kumimoji="1" lang="zh-CN" altLang="en-US" sz="2400" dirty="0"/>
          </a:p>
        </p:txBody>
      </p:sp>
      <p:cxnSp>
        <p:nvCxnSpPr>
          <p:cNvPr id="14" name="直线连接符 13"/>
          <p:cNvCxnSpPr/>
          <p:nvPr/>
        </p:nvCxnSpPr>
        <p:spPr>
          <a:xfrm flipH="1">
            <a:off x="4156070" y="1265274"/>
            <a:ext cx="554153" cy="62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endCxn id="9" idx="1"/>
          </p:cNvCxnSpPr>
          <p:nvPr/>
        </p:nvCxnSpPr>
        <p:spPr>
          <a:xfrm>
            <a:off x="5048777" y="1365431"/>
            <a:ext cx="543942" cy="65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 flipH="1">
            <a:off x="5199323" y="2158409"/>
            <a:ext cx="467830" cy="404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931273" y="2158409"/>
            <a:ext cx="267511" cy="425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2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26</Words>
  <Application>Microsoft Macintosh PowerPoint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kestoryxu@gmail.com</dc:creator>
  <cp:lastModifiedBy>kestoryxu@gmail.com</cp:lastModifiedBy>
  <cp:revision>18</cp:revision>
  <dcterms:created xsi:type="dcterms:W3CDTF">2018-11-04T07:22:32Z</dcterms:created>
  <dcterms:modified xsi:type="dcterms:W3CDTF">2018-11-04T08:11:46Z</dcterms:modified>
</cp:coreProperties>
</file>