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13/06/2024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- 473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- 417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110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C7C105-B689-4E82-BB4D-0CDB8D58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93" y="2601166"/>
            <a:ext cx="39624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3563C8E-2FD9-4C0E-B950-BE4A3A018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7" y="3813973"/>
            <a:ext cx="5444376" cy="235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6177072-acf3-469b-be5f-1201de6410bb"/>
    <ds:schemaRef ds:uri="http://schemas.openxmlformats.org/package/2006/metadata/core-properties"/>
    <ds:schemaRef ds:uri="81b85e46-be1c-4d4d-af3f-3ff4749bae0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kumar k</cp:lastModifiedBy>
  <cp:revision>10</cp:revision>
  <cp:lastPrinted>2022-06-09T07:44:13Z</cp:lastPrinted>
  <dcterms:created xsi:type="dcterms:W3CDTF">2022-02-22T07:39:05Z</dcterms:created>
  <dcterms:modified xsi:type="dcterms:W3CDTF">2024-06-13T05:41:25Z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