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13/06/2024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 flipV="1">
            <a:off x="-1350499" y="3639108"/>
            <a:ext cx="548641" cy="2803986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CC195-61C1-4172-A6AB-60B1B434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5485" y="2583940"/>
            <a:ext cx="6114314" cy="28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98823-0600-4178-87C1-989C0BDBA145}"/>
              </a:ext>
            </a:extLst>
          </p:cNvPr>
          <p:cNvSpPr txBox="1"/>
          <p:nvPr/>
        </p:nvSpPr>
        <p:spPr>
          <a:xfrm>
            <a:off x="942535" y="1955408"/>
            <a:ext cx="4568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features in the chart based on importance scores are:</a:t>
            </a:r>
          </a:p>
          <a:p>
            <a:r>
              <a:rPr lang="en-US" b="1" dirty="0" err="1"/>
              <a:t>purchase_lead</a:t>
            </a:r>
            <a:endParaRPr lang="en-US" dirty="0"/>
          </a:p>
          <a:p>
            <a:r>
              <a:rPr lang="en-US" b="1" dirty="0" err="1"/>
              <a:t>length_of_stay</a:t>
            </a:r>
            <a:endParaRPr lang="en-US" dirty="0"/>
          </a:p>
          <a:p>
            <a:r>
              <a:rPr lang="en-US" b="1" dirty="0" err="1"/>
              <a:t>flight_hour</a:t>
            </a:r>
            <a:endParaRPr lang="en-US" dirty="0"/>
          </a:p>
          <a:p>
            <a:r>
              <a:rPr lang="en-US" b="1" dirty="0" err="1"/>
              <a:t>flight_duration</a:t>
            </a:r>
            <a:endParaRPr lang="en-US" dirty="0"/>
          </a:p>
          <a:p>
            <a:r>
              <a:rPr lang="en-US" b="1" dirty="0" err="1"/>
              <a:t>flight_day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3B0368-E710-4AF1-BFB6-D7121E55BF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036300" y="1904402"/>
            <a:ext cx="2036299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(Test Set): 0.80 Precision (Test Set): 0.30 Recall (Test Set): 0.22 F1-Score (Test Set): 0.25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(test-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0.56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(train-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0.99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E6F5-3CB3-42C6-B314-B0F110AEF542}"/>
              </a:ext>
            </a:extLst>
          </p:cNvPr>
          <p:cNvSpPr txBox="1"/>
          <p:nvPr/>
        </p:nvSpPr>
        <p:spPr>
          <a:xfrm>
            <a:off x="942535" y="4212726"/>
            <a:ext cx="39389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 (Test Set): 0.80 Precision (Test Set): 0.30 Recall (Test Set): 0.22 F1-Score (Test Set): 0.25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(test-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0.56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(train-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0.99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infopath/2007/PartnerControls"/>
    <ds:schemaRef ds:uri="81b85e46-be1c-4d4d-af3f-3ff4749bae08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86177072-acf3-469b-be5f-1201de6410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175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kumar k</cp:lastModifiedBy>
  <cp:revision>15</cp:revision>
  <cp:lastPrinted>2022-06-09T07:44:13Z</cp:lastPrinted>
  <dcterms:created xsi:type="dcterms:W3CDTF">2022-02-22T07:39:05Z</dcterms:created>
  <dcterms:modified xsi:type="dcterms:W3CDTF">2024-06-13T06:33:21Z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