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CF8F4-4498-414D-A6D4-1F7AB697C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3787D9-129D-4912-85D5-D76E4DEDD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B394DA-DC3B-4057-A334-3CB11A01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661F-461D-4200-BAE9-9B6FBEF10BC1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CFC0DA-B2E8-45DA-9D95-FCBDDF48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E0AC1C-728B-4BFE-8AE2-35BF5A9B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AA37-2E03-4230-BED0-8CEA780A8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66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F3120-6954-4576-B76C-63ACEDB2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BA2499-EC2A-4D68-BC15-A761848E0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49B9B-A38C-45BB-930E-7C29F56D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661F-461D-4200-BAE9-9B6FBEF10BC1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290210-40F2-4D8E-9DEE-FA12F8C2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D6A81B-B0F9-48D6-9C57-92BE73D7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AA37-2E03-4230-BED0-8CEA780A8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99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26D656-7BE9-44F7-81A1-6649D8794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FC117F-76B3-4B4C-8825-601E22B81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C99404-3C75-4320-B5E0-E6A644C7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661F-461D-4200-BAE9-9B6FBEF10BC1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172578-7F97-45AD-94EA-54A1EB4D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5F296E-1F95-45FE-9306-AB1F5DD9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AA37-2E03-4230-BED0-8CEA780A8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6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35FEE-ACFA-4CFB-851F-76F6B02E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ED19C1-23E5-424A-97DE-4128E9917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4FB505-CF7E-4F6D-8D26-EB879536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661F-461D-4200-BAE9-9B6FBEF10BC1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63E5DE-BF10-4BE9-9CB1-E3FAE82E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B75A34-F0B4-4433-A14D-F53C77BF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AA37-2E03-4230-BED0-8CEA780A8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58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A341E2-A7CA-4620-9EB9-79E2A405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857C38-31D4-4E48-BE7E-3D3713C7A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5D3B95-5F6C-4109-8C6C-BF113767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661F-461D-4200-BAE9-9B6FBEF10BC1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C8C8E7-7F0D-4027-B49C-2516A0C2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775E35-B046-4B54-AB41-5497B5C8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AA37-2E03-4230-BED0-8CEA780A8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4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7AEBD-FF53-4235-8743-D332CCB4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042461-0180-49AC-9CE6-9D1667A33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C479FB-C7E2-4871-A8BF-96C3CA0F4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1B6E05-ED70-4423-9B59-A0A9CCDC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661F-461D-4200-BAE9-9B6FBEF10BC1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1BFCEA-8DAB-4A2D-AC2E-C8375566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94D3FE-13D3-4B60-8176-4D36563B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AA37-2E03-4230-BED0-8CEA780A8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73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A170A-545B-4C83-A868-B533B6A0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1F6B5C-BD60-446F-8A7B-ECE136DF1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92F086-7302-4B96-A453-3FF80DDF5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E7ECDD-C1BC-4C18-B3D5-647B6FB60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30914D8-C92B-444E-87DD-9A227EF8A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676201-08D5-41A8-8914-D7C6FE1A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661F-461D-4200-BAE9-9B6FBEF10BC1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B5C412-9B19-4737-BF26-B8059E93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D5C0B9B-6923-4DE4-820D-2222DB4B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AA37-2E03-4230-BED0-8CEA780A8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59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19270-F1CD-4F6F-97E5-E3C7D9CA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8C20A4-71FE-4306-97FF-16241365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661F-461D-4200-BAE9-9B6FBEF10BC1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0B6F54-C6A8-4BC6-9A09-B8472DFF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F9487D-E825-4C75-8243-074AA97C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AA37-2E03-4230-BED0-8CEA780A8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81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A942D7-677D-43BC-BA54-00A8F303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661F-461D-4200-BAE9-9B6FBEF10BC1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F3D4DB-C9B6-4DF9-91DB-77BA8F6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6788AF-8CF8-4D27-B555-D0506902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AA37-2E03-4230-BED0-8CEA780A8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03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A472E-C14B-4A3F-B675-7978C2DB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75A76-5F00-4914-9308-612AC0619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6E43FB-4D08-447F-853D-0CC3A8664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434982-36B8-4607-972A-869A70A9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661F-461D-4200-BAE9-9B6FBEF10BC1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395DFC-C28F-4AE8-A93C-F5A5D87B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C33839-B3B3-4C73-8BC5-AD793654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AA37-2E03-4230-BED0-8CEA780A8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86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A98F0-30C8-453A-B35E-F5DBD6B5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D878F0-909E-4048-822B-F374D55A8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F8F25B-3DE4-40CB-9716-4FFDD606E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F7DAFD-528E-448B-AB52-E5B0A8AC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661F-461D-4200-BAE9-9B6FBEF10BC1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5BE5B3-D9F9-4E00-9521-72EB86D1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B37AF9-19E8-46B4-868B-E821221F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AA37-2E03-4230-BED0-8CEA780A8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5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7A5E8-D957-427B-A11B-990D93E0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15A3C8-C705-473A-B7AB-ECE96ABD6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4E5017-A629-4807-BE1E-02697BC12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5661F-461D-4200-BAE9-9B6FBEF10BC1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8F3B3C-6816-4DD3-81C3-08B3BC7FB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4951A-4FB5-48AE-81F3-DD5FA2F10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AA37-2E03-4230-BED0-8CEA780A8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0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986AD00-58EB-4B71-8125-0D509AC68D84}"/>
              </a:ext>
            </a:extLst>
          </p:cNvPr>
          <p:cNvSpPr/>
          <p:nvPr/>
        </p:nvSpPr>
        <p:spPr>
          <a:xfrm>
            <a:off x="5638800" y="2286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Новая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AB7FEB9-A46C-4EFC-A35E-5E02F9AC139F}"/>
              </a:ext>
            </a:extLst>
          </p:cNvPr>
          <p:cNvSpPr/>
          <p:nvPr/>
        </p:nvSpPr>
        <p:spPr>
          <a:xfrm>
            <a:off x="2583711" y="1614378"/>
            <a:ext cx="1470837" cy="51036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Принять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8C96944-FBAD-4893-80C6-B6DD7434CCD6}"/>
              </a:ext>
            </a:extLst>
          </p:cNvPr>
          <p:cNvSpPr/>
          <p:nvPr/>
        </p:nvSpPr>
        <p:spPr>
          <a:xfrm>
            <a:off x="4388593" y="1623120"/>
            <a:ext cx="1867786" cy="65735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Перенаправить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3A0143D-2BF0-470B-89F3-35447F0D5048}"/>
              </a:ext>
            </a:extLst>
          </p:cNvPr>
          <p:cNvSpPr/>
          <p:nvPr/>
        </p:nvSpPr>
        <p:spPr>
          <a:xfrm>
            <a:off x="7272674" y="1614378"/>
            <a:ext cx="1867786" cy="7247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Назначить ответственного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E663B12-1F09-4B37-AAE9-209BF0D8759D}"/>
              </a:ext>
            </a:extLst>
          </p:cNvPr>
          <p:cNvSpPr/>
          <p:nvPr/>
        </p:nvSpPr>
        <p:spPr>
          <a:xfrm>
            <a:off x="10177128" y="214824"/>
            <a:ext cx="1867786" cy="6397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Отклонить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ED4D8D1-B585-493B-8CB3-9B8D3AA91647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flipH="1">
            <a:off x="3319130" y="685800"/>
            <a:ext cx="2319670" cy="928578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C228780-38DC-4454-B594-0F1517880DDB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flipH="1">
            <a:off x="4388593" y="685800"/>
            <a:ext cx="1250207" cy="1265996"/>
          </a:xfrm>
          <a:prstGeom prst="straightConnector1">
            <a:avLst/>
          </a:prstGeom>
          <a:ln w="63500">
            <a:solidFill>
              <a:srgbClr val="CC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9FFCF4EB-1825-4969-A266-78E090404161}"/>
              </a:ext>
            </a:extLst>
          </p:cNvPr>
          <p:cNvSpPr/>
          <p:nvPr/>
        </p:nvSpPr>
        <p:spPr>
          <a:xfrm>
            <a:off x="5360581" y="2734222"/>
            <a:ext cx="1470837" cy="48922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обработке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BDE98FC-FD3B-488C-98CA-807D4E06E4CC}"/>
              </a:ext>
            </a:extLst>
          </p:cNvPr>
          <p:cNvCxnSpPr>
            <a:cxnSpLocks/>
            <a:stCxn id="6" idx="3"/>
            <a:endCxn id="4" idx="2"/>
          </p:cNvCxnSpPr>
          <p:nvPr/>
        </p:nvCxnSpPr>
        <p:spPr>
          <a:xfrm flipH="1" flipV="1">
            <a:off x="6096000" y="1143000"/>
            <a:ext cx="160379" cy="808796"/>
          </a:xfrm>
          <a:prstGeom prst="straightConnector1">
            <a:avLst/>
          </a:prstGeom>
          <a:ln w="63500">
            <a:solidFill>
              <a:srgbClr val="CC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A54F27A-F873-4889-80D6-8419FB53E3B2}"/>
              </a:ext>
            </a:extLst>
          </p:cNvPr>
          <p:cNvCxnSpPr>
            <a:cxnSpLocks/>
            <a:stCxn id="5" idx="2"/>
            <a:endCxn id="16" idx="1"/>
          </p:cNvCxnSpPr>
          <p:nvPr/>
        </p:nvCxnSpPr>
        <p:spPr>
          <a:xfrm>
            <a:off x="3319130" y="2124740"/>
            <a:ext cx="2041451" cy="854094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3735612-F399-406F-9479-5FD49F97E585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6553200" y="685800"/>
            <a:ext cx="1653367" cy="928578"/>
          </a:xfrm>
          <a:prstGeom prst="straightConnector1">
            <a:avLst/>
          </a:prstGeom>
          <a:ln w="63500">
            <a:solidFill>
              <a:srgbClr val="CC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E7E14C8F-AECA-42E2-BCAD-87F71189A3BB}"/>
              </a:ext>
            </a:extLst>
          </p:cNvPr>
          <p:cNvCxnSpPr>
            <a:cxnSpLocks/>
            <a:stCxn id="7" idx="2"/>
            <a:endCxn id="16" idx="3"/>
          </p:cNvCxnSpPr>
          <p:nvPr/>
        </p:nvCxnSpPr>
        <p:spPr>
          <a:xfrm flipH="1">
            <a:off x="6831418" y="2339110"/>
            <a:ext cx="1375149" cy="639724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DE7B3015-7CF1-4D03-A011-7E1BF8BFC075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6553200" y="534686"/>
            <a:ext cx="3623928" cy="15111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1149C5EA-7B40-4C61-B5C5-9249037089F3}"/>
              </a:ext>
            </a:extLst>
          </p:cNvPr>
          <p:cNvSpPr/>
          <p:nvPr/>
        </p:nvSpPr>
        <p:spPr>
          <a:xfrm>
            <a:off x="4054548" y="3832927"/>
            <a:ext cx="1470837" cy="5103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Ремонт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8F856387-EEC7-42DB-B86F-8A90C935D794}"/>
              </a:ext>
            </a:extLst>
          </p:cNvPr>
          <p:cNvSpPr/>
          <p:nvPr/>
        </p:nvSpPr>
        <p:spPr>
          <a:xfrm>
            <a:off x="1616015" y="3820825"/>
            <a:ext cx="1470837" cy="51036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Закрыть</a:t>
            </a: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C9A3F4C9-C036-4157-8F6B-A25E8B3BC4A6}"/>
              </a:ext>
            </a:extLst>
          </p:cNvPr>
          <p:cNvSpPr/>
          <p:nvPr/>
        </p:nvSpPr>
        <p:spPr>
          <a:xfrm>
            <a:off x="6294606" y="3797563"/>
            <a:ext cx="1867786" cy="5103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Перенаправить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8C1D52F2-8D73-4E76-8AFD-D84235B10B61}"/>
              </a:ext>
            </a:extLst>
          </p:cNvPr>
          <p:cNvCxnSpPr>
            <a:cxnSpLocks/>
          </p:cNvCxnSpPr>
          <p:nvPr/>
        </p:nvCxnSpPr>
        <p:spPr>
          <a:xfrm>
            <a:off x="4388593" y="2124740"/>
            <a:ext cx="1867786" cy="0"/>
          </a:xfrm>
          <a:prstGeom prst="straightConnector1">
            <a:avLst/>
          </a:prstGeom>
          <a:ln w="63500">
            <a:solidFill>
              <a:srgbClr val="CC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7A6E105B-FB44-4DC4-88B0-50B84A457770}"/>
              </a:ext>
            </a:extLst>
          </p:cNvPr>
          <p:cNvCxnSpPr>
            <a:cxnSpLocks/>
            <a:stCxn id="16" idx="2"/>
            <a:endCxn id="35" idx="0"/>
          </p:cNvCxnSpPr>
          <p:nvPr/>
        </p:nvCxnSpPr>
        <p:spPr>
          <a:xfrm flipH="1">
            <a:off x="2351434" y="3223446"/>
            <a:ext cx="3744566" cy="597379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2FBC6F1-589E-4FCE-93F8-B0AF4395431B}"/>
              </a:ext>
            </a:extLst>
          </p:cNvPr>
          <p:cNvCxnSpPr>
            <a:cxnSpLocks/>
            <a:stCxn id="16" idx="2"/>
            <a:endCxn id="34" idx="0"/>
          </p:cNvCxnSpPr>
          <p:nvPr/>
        </p:nvCxnSpPr>
        <p:spPr>
          <a:xfrm flipH="1">
            <a:off x="4789967" y="3223446"/>
            <a:ext cx="1306033" cy="609481"/>
          </a:xfrm>
          <a:prstGeom prst="straightConnector1">
            <a:avLst/>
          </a:prstGeom>
          <a:ln w="63500">
            <a:solidFill>
              <a:srgbClr val="CC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2394661D-01E8-40A5-81C0-94F2AAD63D9A}"/>
              </a:ext>
            </a:extLst>
          </p:cNvPr>
          <p:cNvCxnSpPr>
            <a:cxnSpLocks/>
            <a:stCxn id="16" idx="0"/>
            <a:endCxn id="6" idx="2"/>
          </p:cNvCxnSpPr>
          <p:nvPr/>
        </p:nvCxnSpPr>
        <p:spPr>
          <a:xfrm flipH="1" flipV="1">
            <a:off x="5322486" y="2280471"/>
            <a:ext cx="773514" cy="453751"/>
          </a:xfrm>
          <a:prstGeom prst="straightConnector1">
            <a:avLst/>
          </a:prstGeom>
          <a:ln w="63500">
            <a:solidFill>
              <a:srgbClr val="CC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Прямоугольник: скругленные углы 77">
            <a:extLst>
              <a:ext uri="{FF2B5EF4-FFF2-40B4-BE49-F238E27FC236}">
                <a16:creationId xmlns:a16="http://schemas.microsoft.com/office/drawing/2014/main" id="{A2CE8A5C-2C7E-4D52-B247-9B3BF569F744}"/>
              </a:ext>
            </a:extLst>
          </p:cNvPr>
          <p:cNvSpPr/>
          <p:nvPr/>
        </p:nvSpPr>
        <p:spPr>
          <a:xfrm>
            <a:off x="5564504" y="5917019"/>
            <a:ext cx="1470837" cy="51036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Выполнена</a:t>
            </a:r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2456EC8-E17D-4A46-BBDF-62903DC1F809}"/>
              </a:ext>
            </a:extLst>
          </p:cNvPr>
          <p:cNvCxnSpPr>
            <a:cxnSpLocks/>
            <a:stCxn id="34" idx="1"/>
            <a:endCxn id="35" idx="3"/>
          </p:cNvCxnSpPr>
          <p:nvPr/>
        </p:nvCxnSpPr>
        <p:spPr>
          <a:xfrm flipH="1" flipV="1">
            <a:off x="3086852" y="4076006"/>
            <a:ext cx="967696" cy="12102"/>
          </a:xfrm>
          <a:prstGeom prst="straightConnector1">
            <a:avLst/>
          </a:prstGeom>
          <a:ln w="63500">
            <a:solidFill>
              <a:srgbClr val="CC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D2C59D05-65B7-4A35-B00F-DF921ECF3E15}"/>
              </a:ext>
            </a:extLst>
          </p:cNvPr>
          <p:cNvCxnSpPr>
            <a:cxnSpLocks/>
            <a:stCxn id="35" idx="2"/>
            <a:endCxn id="78" idx="0"/>
          </p:cNvCxnSpPr>
          <p:nvPr/>
        </p:nvCxnSpPr>
        <p:spPr>
          <a:xfrm>
            <a:off x="2351434" y="4331187"/>
            <a:ext cx="3948489" cy="1585832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Соединитель: уступ 88">
            <a:extLst>
              <a:ext uri="{FF2B5EF4-FFF2-40B4-BE49-F238E27FC236}">
                <a16:creationId xmlns:a16="http://schemas.microsoft.com/office/drawing/2014/main" id="{AAF84326-30C2-4CAB-9CAA-0BD9B5FDBB12}"/>
              </a:ext>
            </a:extLst>
          </p:cNvPr>
          <p:cNvCxnSpPr>
            <a:cxnSpLocks/>
            <a:stCxn id="37" idx="3"/>
            <a:endCxn id="4" idx="3"/>
          </p:cNvCxnSpPr>
          <p:nvPr/>
        </p:nvCxnSpPr>
        <p:spPr>
          <a:xfrm flipH="1" flipV="1">
            <a:off x="6553200" y="685800"/>
            <a:ext cx="1609192" cy="3366944"/>
          </a:xfrm>
          <a:prstGeom prst="bentConnector3">
            <a:avLst>
              <a:gd name="adj1" fmla="val -110013"/>
            </a:avLst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2AB02183-2AFF-483A-BF43-2046698C457B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5525385" y="4052744"/>
            <a:ext cx="769221" cy="35364"/>
          </a:xfrm>
          <a:prstGeom prst="straightConnector1">
            <a:avLst/>
          </a:prstGeom>
          <a:ln w="63500">
            <a:solidFill>
              <a:srgbClr val="CC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: уступ 136">
            <a:extLst>
              <a:ext uri="{FF2B5EF4-FFF2-40B4-BE49-F238E27FC236}">
                <a16:creationId xmlns:a16="http://schemas.microsoft.com/office/drawing/2014/main" id="{BB7CE8F8-9820-4EB1-9D5F-8845BE69B230}"/>
              </a:ext>
            </a:extLst>
          </p:cNvPr>
          <p:cNvCxnSpPr>
            <a:cxnSpLocks/>
            <a:stCxn id="34" idx="2"/>
            <a:endCxn id="8" idx="2"/>
          </p:cNvCxnSpPr>
          <p:nvPr/>
        </p:nvCxnSpPr>
        <p:spPr>
          <a:xfrm rot="5400000" flipH="1" flipV="1">
            <a:off x="6206123" y="-561608"/>
            <a:ext cx="3488741" cy="6321054"/>
          </a:xfrm>
          <a:prstGeom prst="bentConnector3">
            <a:avLst>
              <a:gd name="adj1" fmla="val -6553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: уступ 152">
            <a:extLst>
              <a:ext uri="{FF2B5EF4-FFF2-40B4-BE49-F238E27FC236}">
                <a16:creationId xmlns:a16="http://schemas.microsoft.com/office/drawing/2014/main" id="{AB7112B6-3F13-4CC8-BB2C-B0A420C9CF6B}"/>
              </a:ext>
            </a:extLst>
          </p:cNvPr>
          <p:cNvCxnSpPr>
            <a:cxnSpLocks/>
            <a:stCxn id="16" idx="3"/>
            <a:endCxn id="8" idx="2"/>
          </p:cNvCxnSpPr>
          <p:nvPr/>
        </p:nvCxnSpPr>
        <p:spPr>
          <a:xfrm flipV="1">
            <a:off x="6831418" y="854548"/>
            <a:ext cx="4279603" cy="2124286"/>
          </a:xfrm>
          <a:prstGeom prst="bentConnector2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978C243C-2E78-4CC9-9DDF-7E90C2F4A1D8}"/>
              </a:ext>
            </a:extLst>
          </p:cNvPr>
          <p:cNvCxnSpPr>
            <a:cxnSpLocks/>
            <a:stCxn id="16" idx="0"/>
            <a:endCxn id="7" idx="1"/>
          </p:cNvCxnSpPr>
          <p:nvPr/>
        </p:nvCxnSpPr>
        <p:spPr>
          <a:xfrm flipV="1">
            <a:off x="6096000" y="1976744"/>
            <a:ext cx="1176674" cy="757478"/>
          </a:xfrm>
          <a:prstGeom prst="straightConnector1">
            <a:avLst/>
          </a:prstGeom>
          <a:ln w="63500">
            <a:solidFill>
              <a:srgbClr val="CC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416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</Words>
  <Application>Microsoft Office PowerPoint</Application>
  <PresentationFormat>Широкоэкранный</PresentationFormat>
  <Paragraphs>10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unknown11</dc:creator>
  <cp:lastModifiedBy>unknown11</cp:lastModifiedBy>
  <cp:revision>6</cp:revision>
  <dcterms:created xsi:type="dcterms:W3CDTF">2022-10-28T12:14:04Z</dcterms:created>
  <dcterms:modified xsi:type="dcterms:W3CDTF">2022-10-28T12:46:18Z</dcterms:modified>
</cp:coreProperties>
</file>