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8"/>
  </p:notesMasterIdLst>
  <p:sldIdLst>
    <p:sldId id="256" r:id="rId2"/>
    <p:sldId id="270" r:id="rId3"/>
    <p:sldId id="259" r:id="rId4"/>
    <p:sldId id="297" r:id="rId5"/>
    <p:sldId id="335" r:id="rId6"/>
    <p:sldId id="260" r:id="rId7"/>
    <p:sldId id="264" r:id="rId8"/>
    <p:sldId id="299" r:id="rId9"/>
    <p:sldId id="300" r:id="rId10"/>
    <p:sldId id="301" r:id="rId11"/>
    <p:sldId id="302" r:id="rId12"/>
    <p:sldId id="303" r:id="rId13"/>
    <p:sldId id="338" r:id="rId14"/>
    <p:sldId id="307" r:id="rId15"/>
    <p:sldId id="308" r:id="rId16"/>
    <p:sldId id="309" r:id="rId17"/>
    <p:sldId id="310" r:id="rId18"/>
    <p:sldId id="262" r:id="rId19"/>
    <p:sldId id="343" r:id="rId20"/>
    <p:sldId id="334" r:id="rId21"/>
    <p:sldId id="311" r:id="rId22"/>
    <p:sldId id="336" r:id="rId23"/>
    <p:sldId id="323" r:id="rId24"/>
    <p:sldId id="324" r:id="rId25"/>
    <p:sldId id="325" r:id="rId26"/>
    <p:sldId id="326" r:id="rId27"/>
    <p:sldId id="327" r:id="rId28"/>
    <p:sldId id="328" r:id="rId29"/>
    <p:sldId id="329" r:id="rId30"/>
    <p:sldId id="337" r:id="rId31"/>
    <p:sldId id="312" r:id="rId32"/>
    <p:sldId id="339" r:id="rId33"/>
    <p:sldId id="313" r:id="rId34"/>
    <p:sldId id="314" r:id="rId35"/>
    <p:sldId id="315" r:id="rId36"/>
    <p:sldId id="340" r:id="rId37"/>
    <p:sldId id="319" r:id="rId38"/>
    <p:sldId id="316" r:id="rId39"/>
    <p:sldId id="317" r:id="rId40"/>
    <p:sldId id="318" r:id="rId41"/>
    <p:sldId id="320" r:id="rId42"/>
    <p:sldId id="321" r:id="rId43"/>
    <p:sldId id="342" r:id="rId44"/>
    <p:sldId id="272" r:id="rId45"/>
    <p:sldId id="344" r:id="rId46"/>
    <p:sldId id="277" r:id="rId47"/>
  </p:sldIdLst>
  <p:sldSz cx="9144000" cy="5143500" type="screen16x9"/>
  <p:notesSz cx="6858000" cy="9144000"/>
  <p:embeddedFontLst>
    <p:embeddedFont>
      <p:font typeface="Bebas Neue" panose="020B0606020202050201" pitchFamily="34" charset="0"/>
      <p:regular r:id="rId49"/>
    </p:embeddedFont>
    <p:embeddedFont>
      <p:font typeface="DM Serif Display" pitchFamily="2" charset="0"/>
      <p:regular r:id="rId50"/>
      <p:italic r:id="rId51"/>
    </p:embeddedFont>
    <p:embeddedFont>
      <p:font typeface="Open Sans" panose="020B060603050402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1C3E35-8F1A-410C-9784-DD3E2C7BCF33}">
  <a:tblStyle styleId="{681C3E35-8F1A-410C-9784-DD3E2C7BCF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C3DA10-5450-42C1-8EA6-52ED52B9DC2D}"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p:scale>
          <a:sx n="100" d="100"/>
          <a:sy n="100" d="100"/>
        </p:scale>
        <p:origin x="1013" y="10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2d9d4037c4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2d9d4037c4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2dcff9a8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2dcff9a8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958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2dcff9a8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2dcff9a8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1841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2dcff9a8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2dcff9a8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0923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2dcff9a8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2dcff9a8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4732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2dcff9a82e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2dcff9a82e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2dcff9a82e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2dcff9a82e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2dcff9a82e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2dcff9a82e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2dcff9a8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2dcff9a8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2dcff9a8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2dcff9a8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7191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2d9d4037c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2d9d4037c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2dcff9a82e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2dcff9a82e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2dcff9a82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2dcff9a82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2dcff9a8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2dcff9a8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0157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2dcff9a8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2dcff9a8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980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450" y="1782900"/>
            <a:ext cx="6800700" cy="15777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4450" y="4006663"/>
            <a:ext cx="4359000" cy="389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subTitle" idx="2"/>
          </p:nvPr>
        </p:nvSpPr>
        <p:spPr>
          <a:xfrm>
            <a:off x="715100" y="727225"/>
            <a:ext cx="1819800" cy="3933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1200"/>
              <a:buNone/>
              <a:defRPr sz="1200">
                <a:latin typeface="DM Serif Display"/>
                <a:ea typeface="DM Serif Display"/>
                <a:cs typeface="DM Serif Display"/>
                <a:sym typeface="DM Serif Display"/>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a:endParaRPr/>
          </a:p>
        </p:txBody>
      </p:sp>
      <p:grpSp>
        <p:nvGrpSpPr>
          <p:cNvPr id="12" name="Google Shape;12;p2"/>
          <p:cNvGrpSpPr/>
          <p:nvPr/>
        </p:nvGrpSpPr>
        <p:grpSpPr>
          <a:xfrm>
            <a:off x="705150" y="-9525"/>
            <a:ext cx="7728750" cy="5153100"/>
            <a:chOff x="705150" y="-9525"/>
            <a:chExt cx="7728750" cy="5153100"/>
          </a:xfrm>
        </p:grpSpPr>
        <p:cxnSp>
          <p:nvCxnSpPr>
            <p:cNvPr id="13" name="Google Shape;13;p2"/>
            <p:cNvCxnSpPr/>
            <p:nvPr/>
          </p:nvCxnSpPr>
          <p:spPr>
            <a:xfrm>
              <a:off x="705150" y="1314450"/>
              <a:ext cx="77238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8429625" y="-9525"/>
              <a:ext cx="0" cy="515310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a:off x="705150" y="4608500"/>
              <a:ext cx="77238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6677025" y="528638"/>
              <a:ext cx="0" cy="79080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17;p2"/>
            <p:cNvCxnSpPr/>
            <p:nvPr/>
          </p:nvCxnSpPr>
          <p:spPr>
            <a:xfrm>
              <a:off x="710100" y="528638"/>
              <a:ext cx="7723800" cy="0"/>
            </a:xfrm>
            <a:prstGeom prst="straightConnector1">
              <a:avLst/>
            </a:prstGeom>
            <a:noFill/>
            <a:ln w="9525" cap="flat" cmpd="sng">
              <a:solidFill>
                <a:schemeClr val="dk1"/>
              </a:solidFill>
              <a:prstDash val="solid"/>
              <a:round/>
              <a:headEnd type="none" w="med" len="med"/>
              <a:tailEnd type="none" w="med" len="med"/>
            </a:ln>
          </p:spPr>
        </p:cxnSp>
      </p:grpSp>
      <p:sp>
        <p:nvSpPr>
          <p:cNvPr id="18" name="Google Shape;18;p2"/>
          <p:cNvSpPr/>
          <p:nvPr/>
        </p:nvSpPr>
        <p:spPr>
          <a:xfrm rot="-2700000">
            <a:off x="7363043" y="782061"/>
            <a:ext cx="380565" cy="279166"/>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49"/>
        <p:cNvGrpSpPr/>
        <p:nvPr/>
      </p:nvGrpSpPr>
      <p:grpSpPr>
        <a:xfrm>
          <a:off x="0" y="0"/>
          <a:ext cx="0" cy="0"/>
          <a:chOff x="0" y="0"/>
          <a:chExt cx="0" cy="0"/>
        </a:xfrm>
      </p:grpSpPr>
      <p:cxnSp>
        <p:nvCxnSpPr>
          <p:cNvPr id="150" name="Google Shape;150;p18"/>
          <p:cNvCxnSpPr/>
          <p:nvPr/>
        </p:nvCxnSpPr>
        <p:spPr>
          <a:xfrm>
            <a:off x="8429625" y="0"/>
            <a:ext cx="0" cy="5143800"/>
          </a:xfrm>
          <a:prstGeom prst="straightConnector1">
            <a:avLst/>
          </a:prstGeom>
          <a:noFill/>
          <a:ln w="9525" cap="flat" cmpd="sng">
            <a:solidFill>
              <a:schemeClr val="dk1"/>
            </a:solidFill>
            <a:prstDash val="solid"/>
            <a:round/>
            <a:headEnd type="none" w="med" len="med"/>
            <a:tailEnd type="none" w="med" len="med"/>
          </a:ln>
        </p:spPr>
      </p:cxnSp>
      <p:cxnSp>
        <p:nvCxnSpPr>
          <p:cNvPr id="151" name="Google Shape;151;p18"/>
          <p:cNvCxnSpPr/>
          <p:nvPr/>
        </p:nvCxnSpPr>
        <p:spPr>
          <a:xfrm>
            <a:off x="715050" y="4599750"/>
            <a:ext cx="7713900" cy="0"/>
          </a:xfrm>
          <a:prstGeom prst="straightConnector1">
            <a:avLst/>
          </a:prstGeom>
          <a:noFill/>
          <a:ln w="9525" cap="flat" cmpd="sng">
            <a:solidFill>
              <a:schemeClr val="dk1"/>
            </a:solidFill>
            <a:prstDash val="solid"/>
            <a:round/>
            <a:headEnd type="none" w="med" len="med"/>
            <a:tailEnd type="none" w="med" len="med"/>
          </a:ln>
        </p:spPr>
      </p:cxnSp>
      <p:cxnSp>
        <p:nvCxnSpPr>
          <p:cNvPr id="152" name="Google Shape;152;p18"/>
          <p:cNvCxnSpPr/>
          <p:nvPr/>
        </p:nvCxnSpPr>
        <p:spPr>
          <a:xfrm>
            <a:off x="710100" y="528638"/>
            <a:ext cx="7723800" cy="0"/>
          </a:xfrm>
          <a:prstGeom prst="straightConnector1">
            <a:avLst/>
          </a:prstGeom>
          <a:noFill/>
          <a:ln w="9525" cap="flat" cmpd="sng">
            <a:solidFill>
              <a:schemeClr val="dk1"/>
            </a:solidFill>
            <a:prstDash val="solid"/>
            <a:round/>
            <a:headEnd type="none" w="med" len="med"/>
            <a:tailEnd type="none" w="med" len="med"/>
          </a:ln>
        </p:spPr>
      </p:cxnSp>
      <p:sp>
        <p:nvSpPr>
          <p:cNvPr id="153" name="Google Shape;153;p18"/>
          <p:cNvSpPr txBox="1">
            <a:spLocks noGrp="1"/>
          </p:cNvSpPr>
          <p:nvPr>
            <p:ph type="subTitle" idx="1"/>
          </p:nvPr>
        </p:nvSpPr>
        <p:spPr>
          <a:xfrm>
            <a:off x="950550" y="2282850"/>
            <a:ext cx="21090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i="1">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4" name="Google Shape;154;p18"/>
          <p:cNvSpPr txBox="1">
            <a:spLocks noGrp="1"/>
          </p:cNvSpPr>
          <p:nvPr>
            <p:ph type="subTitle" idx="2"/>
          </p:nvPr>
        </p:nvSpPr>
        <p:spPr>
          <a:xfrm>
            <a:off x="950550" y="2733650"/>
            <a:ext cx="21090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5" name="Google Shape;155;p18"/>
          <p:cNvSpPr txBox="1">
            <a:spLocks noGrp="1"/>
          </p:cNvSpPr>
          <p:nvPr>
            <p:ph type="subTitle" idx="3"/>
          </p:nvPr>
        </p:nvSpPr>
        <p:spPr>
          <a:xfrm>
            <a:off x="3517550" y="2733670"/>
            <a:ext cx="21090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6" name="Google Shape;156;p18"/>
          <p:cNvSpPr txBox="1">
            <a:spLocks noGrp="1"/>
          </p:cNvSpPr>
          <p:nvPr>
            <p:ph type="subTitle" idx="4"/>
          </p:nvPr>
        </p:nvSpPr>
        <p:spPr>
          <a:xfrm>
            <a:off x="6088350" y="2733650"/>
            <a:ext cx="21090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7" name="Google Shape;157;p18"/>
          <p:cNvSpPr txBox="1">
            <a:spLocks noGrp="1"/>
          </p:cNvSpPr>
          <p:nvPr>
            <p:ph type="subTitle" idx="5"/>
          </p:nvPr>
        </p:nvSpPr>
        <p:spPr>
          <a:xfrm>
            <a:off x="3517550" y="2282850"/>
            <a:ext cx="21090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i="1">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8" name="Google Shape;158;p18"/>
          <p:cNvSpPr txBox="1">
            <a:spLocks noGrp="1"/>
          </p:cNvSpPr>
          <p:nvPr>
            <p:ph type="subTitle" idx="6"/>
          </p:nvPr>
        </p:nvSpPr>
        <p:spPr>
          <a:xfrm>
            <a:off x="6088350" y="2282850"/>
            <a:ext cx="21090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i="1">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9" name="Google Shape;159;p18"/>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74"/>
        <p:cNvGrpSpPr/>
        <p:nvPr/>
      </p:nvGrpSpPr>
      <p:grpSpPr>
        <a:xfrm>
          <a:off x="0" y="0"/>
          <a:ext cx="0" cy="0"/>
          <a:chOff x="0" y="0"/>
          <a:chExt cx="0" cy="0"/>
        </a:xfrm>
      </p:grpSpPr>
      <p:cxnSp>
        <p:nvCxnSpPr>
          <p:cNvPr id="175" name="Google Shape;175;p20"/>
          <p:cNvCxnSpPr/>
          <p:nvPr/>
        </p:nvCxnSpPr>
        <p:spPr>
          <a:xfrm>
            <a:off x="8429625" y="0"/>
            <a:ext cx="0" cy="5143800"/>
          </a:xfrm>
          <a:prstGeom prst="straightConnector1">
            <a:avLst/>
          </a:prstGeom>
          <a:noFill/>
          <a:ln w="9525" cap="flat" cmpd="sng">
            <a:solidFill>
              <a:schemeClr val="dk1"/>
            </a:solidFill>
            <a:prstDash val="solid"/>
            <a:round/>
            <a:headEnd type="none" w="med" len="med"/>
            <a:tailEnd type="none" w="med" len="med"/>
          </a:ln>
        </p:spPr>
      </p:cxnSp>
      <p:cxnSp>
        <p:nvCxnSpPr>
          <p:cNvPr id="176" name="Google Shape;176;p20"/>
          <p:cNvCxnSpPr/>
          <p:nvPr/>
        </p:nvCxnSpPr>
        <p:spPr>
          <a:xfrm>
            <a:off x="715050" y="4599750"/>
            <a:ext cx="7713900" cy="0"/>
          </a:xfrm>
          <a:prstGeom prst="straightConnector1">
            <a:avLst/>
          </a:prstGeom>
          <a:noFill/>
          <a:ln w="9525" cap="flat" cmpd="sng">
            <a:solidFill>
              <a:schemeClr val="dk1"/>
            </a:solidFill>
            <a:prstDash val="solid"/>
            <a:round/>
            <a:headEnd type="none" w="med" len="med"/>
            <a:tailEnd type="none" w="med" len="med"/>
          </a:ln>
        </p:spPr>
      </p:cxnSp>
      <p:cxnSp>
        <p:nvCxnSpPr>
          <p:cNvPr id="177" name="Google Shape;177;p20"/>
          <p:cNvCxnSpPr/>
          <p:nvPr/>
        </p:nvCxnSpPr>
        <p:spPr>
          <a:xfrm>
            <a:off x="710100" y="528638"/>
            <a:ext cx="7723800" cy="0"/>
          </a:xfrm>
          <a:prstGeom prst="straightConnector1">
            <a:avLst/>
          </a:prstGeom>
          <a:noFill/>
          <a:ln w="9525" cap="flat" cmpd="sng">
            <a:solidFill>
              <a:schemeClr val="dk1"/>
            </a:solidFill>
            <a:prstDash val="solid"/>
            <a:round/>
            <a:headEnd type="none" w="med" len="med"/>
            <a:tailEnd type="none" w="med" len="med"/>
          </a:ln>
        </p:spPr>
      </p:cxnSp>
      <p:sp>
        <p:nvSpPr>
          <p:cNvPr id="178" name="Google Shape;178;p20"/>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9" name="Google Shape;179;p20"/>
          <p:cNvSpPr txBox="1">
            <a:spLocks noGrp="1"/>
          </p:cNvSpPr>
          <p:nvPr>
            <p:ph type="subTitle" idx="1"/>
          </p:nvPr>
        </p:nvSpPr>
        <p:spPr>
          <a:xfrm>
            <a:off x="920700" y="1307500"/>
            <a:ext cx="21687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i="1">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0" name="Google Shape;180;p20"/>
          <p:cNvSpPr txBox="1">
            <a:spLocks noGrp="1"/>
          </p:cNvSpPr>
          <p:nvPr>
            <p:ph type="subTitle" idx="2"/>
          </p:nvPr>
        </p:nvSpPr>
        <p:spPr>
          <a:xfrm>
            <a:off x="920700" y="1720200"/>
            <a:ext cx="2168700" cy="89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20"/>
          <p:cNvSpPr txBox="1">
            <a:spLocks noGrp="1"/>
          </p:cNvSpPr>
          <p:nvPr>
            <p:ph type="subTitle" idx="3"/>
          </p:nvPr>
        </p:nvSpPr>
        <p:spPr>
          <a:xfrm>
            <a:off x="3490250" y="1720210"/>
            <a:ext cx="2163600" cy="89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20"/>
          <p:cNvSpPr txBox="1">
            <a:spLocks noGrp="1"/>
          </p:cNvSpPr>
          <p:nvPr>
            <p:ph type="subTitle" idx="4"/>
          </p:nvPr>
        </p:nvSpPr>
        <p:spPr>
          <a:xfrm>
            <a:off x="6064650" y="1720200"/>
            <a:ext cx="2156400" cy="89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20"/>
          <p:cNvSpPr txBox="1">
            <a:spLocks noGrp="1"/>
          </p:cNvSpPr>
          <p:nvPr>
            <p:ph type="subTitle" idx="5"/>
          </p:nvPr>
        </p:nvSpPr>
        <p:spPr>
          <a:xfrm>
            <a:off x="3490250" y="1307500"/>
            <a:ext cx="21636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i="1">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4" name="Google Shape;184;p20"/>
          <p:cNvSpPr txBox="1">
            <a:spLocks noGrp="1"/>
          </p:cNvSpPr>
          <p:nvPr>
            <p:ph type="subTitle" idx="6"/>
          </p:nvPr>
        </p:nvSpPr>
        <p:spPr>
          <a:xfrm>
            <a:off x="6064650" y="1307500"/>
            <a:ext cx="215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i="1">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5" name="Google Shape;185;p20"/>
          <p:cNvSpPr txBox="1">
            <a:spLocks noGrp="1"/>
          </p:cNvSpPr>
          <p:nvPr>
            <p:ph type="subTitle" idx="7"/>
          </p:nvPr>
        </p:nvSpPr>
        <p:spPr>
          <a:xfrm>
            <a:off x="920700" y="3078600"/>
            <a:ext cx="21687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i="1">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6" name="Google Shape;186;p20"/>
          <p:cNvSpPr txBox="1">
            <a:spLocks noGrp="1"/>
          </p:cNvSpPr>
          <p:nvPr>
            <p:ph type="subTitle" idx="8"/>
          </p:nvPr>
        </p:nvSpPr>
        <p:spPr>
          <a:xfrm>
            <a:off x="920700" y="3491300"/>
            <a:ext cx="2168700" cy="89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20"/>
          <p:cNvSpPr txBox="1">
            <a:spLocks noGrp="1"/>
          </p:cNvSpPr>
          <p:nvPr>
            <p:ph type="subTitle" idx="9"/>
          </p:nvPr>
        </p:nvSpPr>
        <p:spPr>
          <a:xfrm>
            <a:off x="3490250" y="3491303"/>
            <a:ext cx="2163600" cy="89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 name="Google Shape;188;p20"/>
          <p:cNvSpPr txBox="1">
            <a:spLocks noGrp="1"/>
          </p:cNvSpPr>
          <p:nvPr>
            <p:ph type="subTitle" idx="13"/>
          </p:nvPr>
        </p:nvSpPr>
        <p:spPr>
          <a:xfrm>
            <a:off x="6064650" y="3491300"/>
            <a:ext cx="2156400" cy="89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9" name="Google Shape;189;p20"/>
          <p:cNvSpPr txBox="1">
            <a:spLocks noGrp="1"/>
          </p:cNvSpPr>
          <p:nvPr>
            <p:ph type="subTitle" idx="14"/>
          </p:nvPr>
        </p:nvSpPr>
        <p:spPr>
          <a:xfrm>
            <a:off x="3490250" y="3078593"/>
            <a:ext cx="21636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i="1">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0" name="Google Shape;190;p20"/>
          <p:cNvSpPr txBox="1">
            <a:spLocks noGrp="1"/>
          </p:cNvSpPr>
          <p:nvPr>
            <p:ph type="subTitle" idx="15"/>
          </p:nvPr>
        </p:nvSpPr>
        <p:spPr>
          <a:xfrm>
            <a:off x="6064650" y="3078600"/>
            <a:ext cx="215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i="1">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3"/>
        <p:cNvGrpSpPr/>
        <p:nvPr/>
      </p:nvGrpSpPr>
      <p:grpSpPr>
        <a:xfrm>
          <a:off x="0" y="0"/>
          <a:ext cx="0" cy="0"/>
          <a:chOff x="0" y="0"/>
          <a:chExt cx="0" cy="0"/>
        </a:xfrm>
      </p:grpSpPr>
      <p:grpSp>
        <p:nvGrpSpPr>
          <p:cNvPr id="214" name="Google Shape;214;p23"/>
          <p:cNvGrpSpPr/>
          <p:nvPr/>
        </p:nvGrpSpPr>
        <p:grpSpPr>
          <a:xfrm>
            <a:off x="715050" y="-9525"/>
            <a:ext cx="7714575" cy="5153100"/>
            <a:chOff x="715050" y="-9525"/>
            <a:chExt cx="7714575" cy="5153100"/>
          </a:xfrm>
        </p:grpSpPr>
        <p:grpSp>
          <p:nvGrpSpPr>
            <p:cNvPr id="215" name="Google Shape;215;p23"/>
            <p:cNvGrpSpPr/>
            <p:nvPr/>
          </p:nvGrpSpPr>
          <p:grpSpPr>
            <a:xfrm>
              <a:off x="715050" y="-9525"/>
              <a:ext cx="7714575" cy="5153100"/>
              <a:chOff x="715050" y="-9525"/>
              <a:chExt cx="7714575" cy="5153100"/>
            </a:xfrm>
          </p:grpSpPr>
          <p:cxnSp>
            <p:nvCxnSpPr>
              <p:cNvPr id="216" name="Google Shape;216;p23"/>
              <p:cNvCxnSpPr/>
              <p:nvPr/>
            </p:nvCxnSpPr>
            <p:spPr>
              <a:xfrm>
                <a:off x="715050" y="535000"/>
                <a:ext cx="7713900" cy="0"/>
              </a:xfrm>
              <a:prstGeom prst="straightConnector1">
                <a:avLst/>
              </a:prstGeom>
              <a:noFill/>
              <a:ln w="9525" cap="flat" cmpd="sng">
                <a:solidFill>
                  <a:schemeClr val="dk1"/>
                </a:solidFill>
                <a:prstDash val="solid"/>
                <a:round/>
                <a:headEnd type="none" w="med" len="med"/>
                <a:tailEnd type="none" w="med" len="med"/>
              </a:ln>
            </p:spPr>
          </p:cxnSp>
          <p:cxnSp>
            <p:nvCxnSpPr>
              <p:cNvPr id="217" name="Google Shape;217;p23"/>
              <p:cNvCxnSpPr/>
              <p:nvPr/>
            </p:nvCxnSpPr>
            <p:spPr>
              <a:xfrm>
                <a:off x="8429625" y="-9525"/>
                <a:ext cx="0" cy="5153100"/>
              </a:xfrm>
              <a:prstGeom prst="straightConnector1">
                <a:avLst/>
              </a:prstGeom>
              <a:noFill/>
              <a:ln w="9525" cap="flat" cmpd="sng">
                <a:solidFill>
                  <a:schemeClr val="dk1"/>
                </a:solidFill>
                <a:prstDash val="solid"/>
                <a:round/>
                <a:headEnd type="none" w="med" len="med"/>
                <a:tailEnd type="none" w="med" len="med"/>
              </a:ln>
            </p:spPr>
          </p:cxnSp>
          <p:cxnSp>
            <p:nvCxnSpPr>
              <p:cNvPr id="218" name="Google Shape;218;p23"/>
              <p:cNvCxnSpPr/>
              <p:nvPr/>
            </p:nvCxnSpPr>
            <p:spPr>
              <a:xfrm>
                <a:off x="715050" y="4599750"/>
                <a:ext cx="7713900" cy="0"/>
              </a:xfrm>
              <a:prstGeom prst="straightConnector1">
                <a:avLst/>
              </a:prstGeom>
              <a:noFill/>
              <a:ln w="9525" cap="flat" cmpd="sng">
                <a:solidFill>
                  <a:schemeClr val="dk1"/>
                </a:solidFill>
                <a:prstDash val="solid"/>
                <a:round/>
                <a:headEnd type="none" w="med" len="med"/>
                <a:tailEnd type="none" w="med" len="med"/>
              </a:ln>
            </p:spPr>
          </p:cxnSp>
        </p:grpSp>
        <p:cxnSp>
          <p:nvCxnSpPr>
            <p:cNvPr id="219" name="Google Shape;219;p23"/>
            <p:cNvCxnSpPr/>
            <p:nvPr/>
          </p:nvCxnSpPr>
          <p:spPr>
            <a:xfrm>
              <a:off x="715100" y="1085850"/>
              <a:ext cx="77139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2">
    <p:spTree>
      <p:nvGrpSpPr>
        <p:cNvPr id="1" name="Shape 227"/>
        <p:cNvGrpSpPr/>
        <p:nvPr/>
      </p:nvGrpSpPr>
      <p:grpSpPr>
        <a:xfrm>
          <a:off x="0" y="0"/>
          <a:ext cx="0" cy="0"/>
          <a:chOff x="0" y="0"/>
          <a:chExt cx="0" cy="0"/>
        </a:xfrm>
      </p:grpSpPr>
      <p:grpSp>
        <p:nvGrpSpPr>
          <p:cNvPr id="228" name="Google Shape;228;p25"/>
          <p:cNvGrpSpPr/>
          <p:nvPr/>
        </p:nvGrpSpPr>
        <p:grpSpPr>
          <a:xfrm>
            <a:off x="705150" y="-9525"/>
            <a:ext cx="7728750" cy="5153100"/>
            <a:chOff x="705150" y="-9525"/>
            <a:chExt cx="7728750" cy="5153100"/>
          </a:xfrm>
        </p:grpSpPr>
        <p:cxnSp>
          <p:nvCxnSpPr>
            <p:cNvPr id="229" name="Google Shape;229;p25"/>
            <p:cNvCxnSpPr/>
            <p:nvPr/>
          </p:nvCxnSpPr>
          <p:spPr>
            <a:xfrm>
              <a:off x="705150" y="1314450"/>
              <a:ext cx="7723800" cy="0"/>
            </a:xfrm>
            <a:prstGeom prst="straightConnector1">
              <a:avLst/>
            </a:prstGeom>
            <a:noFill/>
            <a:ln w="9525" cap="flat" cmpd="sng">
              <a:solidFill>
                <a:schemeClr val="dk1"/>
              </a:solidFill>
              <a:prstDash val="solid"/>
              <a:round/>
              <a:headEnd type="none" w="med" len="med"/>
              <a:tailEnd type="none" w="med" len="med"/>
            </a:ln>
          </p:spPr>
        </p:cxnSp>
        <p:cxnSp>
          <p:nvCxnSpPr>
            <p:cNvPr id="230" name="Google Shape;230;p25"/>
            <p:cNvCxnSpPr/>
            <p:nvPr/>
          </p:nvCxnSpPr>
          <p:spPr>
            <a:xfrm>
              <a:off x="8429625" y="-9525"/>
              <a:ext cx="0" cy="5153100"/>
            </a:xfrm>
            <a:prstGeom prst="straightConnector1">
              <a:avLst/>
            </a:prstGeom>
            <a:noFill/>
            <a:ln w="9525" cap="flat" cmpd="sng">
              <a:solidFill>
                <a:schemeClr val="dk1"/>
              </a:solidFill>
              <a:prstDash val="solid"/>
              <a:round/>
              <a:headEnd type="none" w="med" len="med"/>
              <a:tailEnd type="none" w="med" len="med"/>
            </a:ln>
          </p:spPr>
        </p:cxnSp>
        <p:cxnSp>
          <p:nvCxnSpPr>
            <p:cNvPr id="231" name="Google Shape;231;p25"/>
            <p:cNvCxnSpPr/>
            <p:nvPr/>
          </p:nvCxnSpPr>
          <p:spPr>
            <a:xfrm>
              <a:off x="705150" y="4608500"/>
              <a:ext cx="7723800" cy="0"/>
            </a:xfrm>
            <a:prstGeom prst="straightConnector1">
              <a:avLst/>
            </a:prstGeom>
            <a:noFill/>
            <a:ln w="9525" cap="flat" cmpd="sng">
              <a:solidFill>
                <a:schemeClr val="dk1"/>
              </a:solidFill>
              <a:prstDash val="solid"/>
              <a:round/>
              <a:headEnd type="none" w="med" len="med"/>
              <a:tailEnd type="none" w="med" len="med"/>
            </a:ln>
          </p:spPr>
        </p:cxnSp>
        <p:cxnSp>
          <p:nvCxnSpPr>
            <p:cNvPr id="232" name="Google Shape;232;p25"/>
            <p:cNvCxnSpPr/>
            <p:nvPr/>
          </p:nvCxnSpPr>
          <p:spPr>
            <a:xfrm>
              <a:off x="6677025" y="528638"/>
              <a:ext cx="0" cy="79080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25"/>
            <p:cNvCxnSpPr/>
            <p:nvPr/>
          </p:nvCxnSpPr>
          <p:spPr>
            <a:xfrm>
              <a:off x="710100" y="528638"/>
              <a:ext cx="7723800" cy="0"/>
            </a:xfrm>
            <a:prstGeom prst="straightConnector1">
              <a:avLst/>
            </a:prstGeom>
            <a:noFill/>
            <a:ln w="9525" cap="flat" cmpd="sng">
              <a:solidFill>
                <a:schemeClr val="dk1"/>
              </a:solidFill>
              <a:prstDash val="solid"/>
              <a:round/>
              <a:headEnd type="none" w="med" len="med"/>
              <a:tailEnd type="none" w="med" len="med"/>
            </a:ln>
          </p:spPr>
        </p:cxnSp>
      </p:grpSp>
      <p:sp>
        <p:nvSpPr>
          <p:cNvPr id="234" name="Google Shape;234;p25"/>
          <p:cNvSpPr/>
          <p:nvPr/>
        </p:nvSpPr>
        <p:spPr>
          <a:xfrm rot="-2700000">
            <a:off x="7363043" y="782061"/>
            <a:ext cx="380565" cy="279166"/>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BLANK_1_1_1_1_1_1_1_2_1">
    <p:spTree>
      <p:nvGrpSpPr>
        <p:cNvPr id="1" name="Shape 235"/>
        <p:cNvGrpSpPr/>
        <p:nvPr/>
      </p:nvGrpSpPr>
      <p:grpSpPr>
        <a:xfrm>
          <a:off x="0" y="0"/>
          <a:ext cx="0" cy="0"/>
          <a:chOff x="0" y="0"/>
          <a:chExt cx="0" cy="0"/>
        </a:xfrm>
      </p:grpSpPr>
      <p:grpSp>
        <p:nvGrpSpPr>
          <p:cNvPr id="236" name="Google Shape;236;p26"/>
          <p:cNvGrpSpPr/>
          <p:nvPr/>
        </p:nvGrpSpPr>
        <p:grpSpPr>
          <a:xfrm flipH="1">
            <a:off x="705150" y="-9525"/>
            <a:ext cx="7728750" cy="5153100"/>
            <a:chOff x="705150" y="-9525"/>
            <a:chExt cx="7728750" cy="5153100"/>
          </a:xfrm>
        </p:grpSpPr>
        <p:cxnSp>
          <p:nvCxnSpPr>
            <p:cNvPr id="237" name="Google Shape;237;p26"/>
            <p:cNvCxnSpPr/>
            <p:nvPr/>
          </p:nvCxnSpPr>
          <p:spPr>
            <a:xfrm>
              <a:off x="705150" y="1314450"/>
              <a:ext cx="7723800" cy="0"/>
            </a:xfrm>
            <a:prstGeom prst="straightConnector1">
              <a:avLst/>
            </a:prstGeom>
            <a:noFill/>
            <a:ln w="9525" cap="flat" cmpd="sng">
              <a:solidFill>
                <a:schemeClr val="dk1"/>
              </a:solidFill>
              <a:prstDash val="solid"/>
              <a:round/>
              <a:headEnd type="none" w="med" len="med"/>
              <a:tailEnd type="none" w="med" len="med"/>
            </a:ln>
          </p:spPr>
        </p:cxnSp>
        <p:cxnSp>
          <p:nvCxnSpPr>
            <p:cNvPr id="238" name="Google Shape;238;p26"/>
            <p:cNvCxnSpPr/>
            <p:nvPr/>
          </p:nvCxnSpPr>
          <p:spPr>
            <a:xfrm>
              <a:off x="8429625" y="-9525"/>
              <a:ext cx="0" cy="515310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26"/>
            <p:cNvCxnSpPr/>
            <p:nvPr/>
          </p:nvCxnSpPr>
          <p:spPr>
            <a:xfrm>
              <a:off x="705150" y="4608500"/>
              <a:ext cx="7723800" cy="0"/>
            </a:xfrm>
            <a:prstGeom prst="straightConnector1">
              <a:avLst/>
            </a:prstGeom>
            <a:noFill/>
            <a:ln w="9525" cap="flat" cmpd="sng">
              <a:solidFill>
                <a:schemeClr val="dk1"/>
              </a:solidFill>
              <a:prstDash val="solid"/>
              <a:round/>
              <a:headEnd type="none" w="med" len="med"/>
              <a:tailEnd type="none" w="med" len="med"/>
            </a:ln>
          </p:spPr>
        </p:cxnSp>
        <p:cxnSp>
          <p:nvCxnSpPr>
            <p:cNvPr id="240" name="Google Shape;240;p26"/>
            <p:cNvCxnSpPr/>
            <p:nvPr/>
          </p:nvCxnSpPr>
          <p:spPr>
            <a:xfrm>
              <a:off x="6677025" y="528638"/>
              <a:ext cx="0" cy="790800"/>
            </a:xfrm>
            <a:prstGeom prst="straightConnector1">
              <a:avLst/>
            </a:prstGeom>
            <a:noFill/>
            <a:ln w="9525" cap="flat" cmpd="sng">
              <a:solidFill>
                <a:schemeClr val="dk1"/>
              </a:solidFill>
              <a:prstDash val="solid"/>
              <a:round/>
              <a:headEnd type="none" w="med" len="med"/>
              <a:tailEnd type="none" w="med" len="med"/>
            </a:ln>
          </p:spPr>
        </p:cxnSp>
        <p:cxnSp>
          <p:nvCxnSpPr>
            <p:cNvPr id="241" name="Google Shape;241;p26"/>
            <p:cNvCxnSpPr/>
            <p:nvPr/>
          </p:nvCxnSpPr>
          <p:spPr>
            <a:xfrm>
              <a:off x="710100" y="528638"/>
              <a:ext cx="7723800" cy="0"/>
            </a:xfrm>
            <a:prstGeom prst="straightConnector1">
              <a:avLst/>
            </a:prstGeom>
            <a:noFill/>
            <a:ln w="9525" cap="flat" cmpd="sng">
              <a:solidFill>
                <a:schemeClr val="dk1"/>
              </a:solidFill>
              <a:prstDash val="solid"/>
              <a:round/>
              <a:headEnd type="none" w="med" len="med"/>
              <a:tailEnd type="none" w="med" len="med"/>
            </a:ln>
          </p:spPr>
        </p:cxnSp>
      </p:grpSp>
      <p:sp>
        <p:nvSpPr>
          <p:cNvPr id="242" name="Google Shape;242;p26"/>
          <p:cNvSpPr/>
          <p:nvPr/>
        </p:nvSpPr>
        <p:spPr>
          <a:xfrm rot="-2700000">
            <a:off x="1395443" y="782061"/>
            <a:ext cx="380565" cy="279166"/>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flipH="1">
            <a:off x="2462700" y="2807750"/>
            <a:ext cx="5957100" cy="9366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6000" i="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flipH="1">
            <a:off x="6720600" y="1447850"/>
            <a:ext cx="1699200" cy="1046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0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flipH="1">
            <a:off x="4064600" y="4005027"/>
            <a:ext cx="4360200" cy="39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3"/>
          <p:cNvSpPr txBox="1">
            <a:spLocks noGrp="1"/>
          </p:cNvSpPr>
          <p:nvPr>
            <p:ph type="subTitle" idx="3"/>
          </p:nvPr>
        </p:nvSpPr>
        <p:spPr>
          <a:xfrm flipH="1">
            <a:off x="6604150" y="727225"/>
            <a:ext cx="1819800" cy="3933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1200"/>
              <a:buNone/>
              <a:defRPr sz="1200">
                <a:latin typeface="DM Serif Display"/>
                <a:ea typeface="DM Serif Display"/>
                <a:cs typeface="DM Serif Display"/>
                <a:sym typeface="DM Serif Display"/>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a:endParaRPr/>
          </a:p>
        </p:txBody>
      </p:sp>
      <p:sp>
        <p:nvSpPr>
          <p:cNvPr id="24" name="Google Shape;24;p3"/>
          <p:cNvSpPr/>
          <p:nvPr/>
        </p:nvSpPr>
        <p:spPr>
          <a:xfrm rot="-2700000">
            <a:off x="1395443" y="782061"/>
            <a:ext cx="380565" cy="279166"/>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 name="Google Shape;25;p3"/>
          <p:cNvGrpSpPr/>
          <p:nvPr/>
        </p:nvGrpSpPr>
        <p:grpSpPr>
          <a:xfrm flipH="1">
            <a:off x="705150" y="-9525"/>
            <a:ext cx="7728750" cy="5153100"/>
            <a:chOff x="705150" y="-9525"/>
            <a:chExt cx="7728750" cy="5153100"/>
          </a:xfrm>
        </p:grpSpPr>
        <p:cxnSp>
          <p:nvCxnSpPr>
            <p:cNvPr id="26" name="Google Shape;26;p3"/>
            <p:cNvCxnSpPr/>
            <p:nvPr/>
          </p:nvCxnSpPr>
          <p:spPr>
            <a:xfrm>
              <a:off x="705150" y="1314450"/>
              <a:ext cx="7723800" cy="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27;p3"/>
            <p:cNvCxnSpPr/>
            <p:nvPr/>
          </p:nvCxnSpPr>
          <p:spPr>
            <a:xfrm>
              <a:off x="8429625" y="-9525"/>
              <a:ext cx="0" cy="515310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28;p3"/>
            <p:cNvCxnSpPr/>
            <p:nvPr/>
          </p:nvCxnSpPr>
          <p:spPr>
            <a:xfrm>
              <a:off x="705150" y="4608500"/>
              <a:ext cx="7723800" cy="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29;p3"/>
            <p:cNvCxnSpPr/>
            <p:nvPr/>
          </p:nvCxnSpPr>
          <p:spPr>
            <a:xfrm>
              <a:off x="6677025" y="528638"/>
              <a:ext cx="0" cy="79080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3"/>
            <p:cNvCxnSpPr/>
            <p:nvPr/>
          </p:nvCxnSpPr>
          <p:spPr>
            <a:xfrm>
              <a:off x="710100" y="528638"/>
              <a:ext cx="77238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2"/>
        <p:cNvGrpSpPr/>
        <p:nvPr/>
      </p:nvGrpSpPr>
      <p:grpSpPr>
        <a:xfrm>
          <a:off x="0" y="0"/>
          <a:ext cx="0" cy="0"/>
          <a:chOff x="0" y="0"/>
          <a:chExt cx="0" cy="0"/>
        </a:xfrm>
      </p:grpSpPr>
      <p:grpSp>
        <p:nvGrpSpPr>
          <p:cNvPr id="63" name="Google Shape;63;p8"/>
          <p:cNvGrpSpPr/>
          <p:nvPr/>
        </p:nvGrpSpPr>
        <p:grpSpPr>
          <a:xfrm>
            <a:off x="705150" y="-9525"/>
            <a:ext cx="7728750" cy="5153100"/>
            <a:chOff x="705150" y="-9525"/>
            <a:chExt cx="7728750" cy="5153100"/>
          </a:xfrm>
        </p:grpSpPr>
        <p:cxnSp>
          <p:nvCxnSpPr>
            <p:cNvPr id="64" name="Google Shape;64;p8"/>
            <p:cNvCxnSpPr/>
            <p:nvPr/>
          </p:nvCxnSpPr>
          <p:spPr>
            <a:xfrm>
              <a:off x="705150" y="1314450"/>
              <a:ext cx="7723800" cy="0"/>
            </a:xfrm>
            <a:prstGeom prst="straightConnector1">
              <a:avLst/>
            </a:prstGeom>
            <a:noFill/>
            <a:ln w="9525" cap="flat" cmpd="sng">
              <a:solidFill>
                <a:schemeClr val="dk1"/>
              </a:solidFill>
              <a:prstDash val="solid"/>
              <a:round/>
              <a:headEnd type="none" w="med" len="med"/>
              <a:tailEnd type="none" w="med" len="med"/>
            </a:ln>
          </p:spPr>
        </p:cxnSp>
        <p:cxnSp>
          <p:nvCxnSpPr>
            <p:cNvPr id="65" name="Google Shape;65;p8"/>
            <p:cNvCxnSpPr/>
            <p:nvPr/>
          </p:nvCxnSpPr>
          <p:spPr>
            <a:xfrm>
              <a:off x="8429625" y="-9525"/>
              <a:ext cx="0" cy="5153100"/>
            </a:xfrm>
            <a:prstGeom prst="straightConnector1">
              <a:avLst/>
            </a:prstGeom>
            <a:noFill/>
            <a:ln w="9525" cap="flat" cmpd="sng">
              <a:solidFill>
                <a:schemeClr val="dk1"/>
              </a:solidFill>
              <a:prstDash val="solid"/>
              <a:round/>
              <a:headEnd type="none" w="med" len="med"/>
              <a:tailEnd type="none" w="med" len="med"/>
            </a:ln>
          </p:spPr>
        </p:cxnSp>
        <p:cxnSp>
          <p:nvCxnSpPr>
            <p:cNvPr id="66" name="Google Shape;66;p8"/>
            <p:cNvCxnSpPr/>
            <p:nvPr/>
          </p:nvCxnSpPr>
          <p:spPr>
            <a:xfrm>
              <a:off x="705150" y="3819525"/>
              <a:ext cx="7723800" cy="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8"/>
            <p:cNvCxnSpPr/>
            <p:nvPr/>
          </p:nvCxnSpPr>
          <p:spPr>
            <a:xfrm>
              <a:off x="710100" y="4608500"/>
              <a:ext cx="7723800" cy="0"/>
            </a:xfrm>
            <a:prstGeom prst="straightConnector1">
              <a:avLst/>
            </a:prstGeom>
            <a:noFill/>
            <a:ln w="9525" cap="flat" cmpd="sng">
              <a:solidFill>
                <a:schemeClr val="dk1"/>
              </a:solidFill>
              <a:prstDash val="solid"/>
              <a:round/>
              <a:headEnd type="none" w="med" len="med"/>
              <a:tailEnd type="none" w="med" len="med"/>
            </a:ln>
          </p:spPr>
        </p:cxnSp>
        <p:cxnSp>
          <p:nvCxnSpPr>
            <p:cNvPr id="68" name="Google Shape;68;p8"/>
            <p:cNvCxnSpPr/>
            <p:nvPr/>
          </p:nvCxnSpPr>
          <p:spPr>
            <a:xfrm>
              <a:off x="6677025" y="528638"/>
              <a:ext cx="0" cy="790800"/>
            </a:xfrm>
            <a:prstGeom prst="straightConnector1">
              <a:avLst/>
            </a:prstGeom>
            <a:noFill/>
            <a:ln w="9525" cap="flat" cmpd="sng">
              <a:solidFill>
                <a:schemeClr val="dk1"/>
              </a:solidFill>
              <a:prstDash val="solid"/>
              <a:round/>
              <a:headEnd type="none" w="med" len="med"/>
              <a:tailEnd type="none" w="med" len="med"/>
            </a:ln>
          </p:spPr>
        </p:cxnSp>
        <p:cxnSp>
          <p:nvCxnSpPr>
            <p:cNvPr id="69" name="Google Shape;69;p8"/>
            <p:cNvCxnSpPr/>
            <p:nvPr/>
          </p:nvCxnSpPr>
          <p:spPr>
            <a:xfrm>
              <a:off x="710100" y="528638"/>
              <a:ext cx="7723800" cy="0"/>
            </a:xfrm>
            <a:prstGeom prst="straightConnector1">
              <a:avLst/>
            </a:prstGeom>
            <a:noFill/>
            <a:ln w="9525" cap="flat" cmpd="sng">
              <a:solidFill>
                <a:schemeClr val="dk1"/>
              </a:solidFill>
              <a:prstDash val="solid"/>
              <a:round/>
              <a:headEnd type="none" w="med" len="med"/>
              <a:tailEnd type="none" w="med" len="med"/>
            </a:ln>
          </p:spPr>
        </p:cxnSp>
      </p:grpSp>
      <p:sp>
        <p:nvSpPr>
          <p:cNvPr id="70" name="Google Shape;70;p8"/>
          <p:cNvSpPr txBox="1">
            <a:spLocks noGrp="1"/>
          </p:cNvSpPr>
          <p:nvPr>
            <p:ph type="ctrTitle"/>
          </p:nvPr>
        </p:nvSpPr>
        <p:spPr>
          <a:xfrm>
            <a:off x="714450" y="1782900"/>
            <a:ext cx="6800700" cy="15777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1" name="Google Shape;71;p8"/>
          <p:cNvSpPr txBox="1">
            <a:spLocks noGrp="1"/>
          </p:cNvSpPr>
          <p:nvPr>
            <p:ph type="subTitle" idx="1"/>
          </p:nvPr>
        </p:nvSpPr>
        <p:spPr>
          <a:xfrm>
            <a:off x="715100" y="727225"/>
            <a:ext cx="1819800" cy="3933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1200"/>
              <a:buNone/>
              <a:defRPr sz="1200">
                <a:latin typeface="DM Serif Display"/>
                <a:ea typeface="DM Serif Display"/>
                <a:cs typeface="DM Serif Display"/>
                <a:sym typeface="DM Serif Display"/>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a:endParaRPr/>
          </a:p>
        </p:txBody>
      </p:sp>
      <p:sp>
        <p:nvSpPr>
          <p:cNvPr id="72" name="Google Shape;72;p8"/>
          <p:cNvSpPr/>
          <p:nvPr/>
        </p:nvSpPr>
        <p:spPr>
          <a:xfrm rot="-2700000">
            <a:off x="7363043" y="782061"/>
            <a:ext cx="380565" cy="279166"/>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sp>
        <p:nvSpPr>
          <p:cNvPr id="74" name="Google Shape;74;p9"/>
          <p:cNvSpPr txBox="1">
            <a:spLocks noGrp="1"/>
          </p:cNvSpPr>
          <p:nvPr>
            <p:ph type="title"/>
          </p:nvPr>
        </p:nvSpPr>
        <p:spPr>
          <a:xfrm>
            <a:off x="715150" y="1629900"/>
            <a:ext cx="50784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75" name="Google Shape;75;p9"/>
          <p:cNvSpPr txBox="1">
            <a:spLocks noGrp="1"/>
          </p:cNvSpPr>
          <p:nvPr>
            <p:ph type="subTitle" idx="1"/>
          </p:nvPr>
        </p:nvSpPr>
        <p:spPr>
          <a:xfrm>
            <a:off x="715100" y="2611250"/>
            <a:ext cx="5078400" cy="16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lvl1pPr>
            <a:lvl2pPr lvl="1" rtl="0">
              <a:lnSpc>
                <a:spcPct val="100000"/>
              </a:lnSpc>
              <a:spcBef>
                <a:spcPts val="160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a:endParaRPr/>
          </a:p>
        </p:txBody>
      </p:sp>
      <p:cxnSp>
        <p:nvCxnSpPr>
          <p:cNvPr id="76" name="Google Shape;76;p9"/>
          <p:cNvCxnSpPr/>
          <p:nvPr/>
        </p:nvCxnSpPr>
        <p:spPr>
          <a:xfrm rot="10800000">
            <a:off x="710100" y="4608500"/>
            <a:ext cx="7723800" cy="0"/>
          </a:xfrm>
          <a:prstGeom prst="straightConnector1">
            <a:avLst/>
          </a:prstGeom>
          <a:noFill/>
          <a:ln w="9525" cap="flat" cmpd="sng">
            <a:solidFill>
              <a:schemeClr val="dk1"/>
            </a:solidFill>
            <a:prstDash val="solid"/>
            <a:round/>
            <a:headEnd type="none" w="med" len="med"/>
            <a:tailEnd type="none" w="med" len="med"/>
          </a:ln>
        </p:spPr>
      </p:cxnSp>
      <p:grpSp>
        <p:nvGrpSpPr>
          <p:cNvPr id="77" name="Google Shape;77;p9"/>
          <p:cNvGrpSpPr/>
          <p:nvPr/>
        </p:nvGrpSpPr>
        <p:grpSpPr>
          <a:xfrm flipH="1">
            <a:off x="705150" y="-9525"/>
            <a:ext cx="7728750" cy="5153100"/>
            <a:chOff x="705150" y="-9525"/>
            <a:chExt cx="7728750" cy="5153100"/>
          </a:xfrm>
        </p:grpSpPr>
        <p:cxnSp>
          <p:nvCxnSpPr>
            <p:cNvPr id="78" name="Google Shape;78;p9"/>
            <p:cNvCxnSpPr/>
            <p:nvPr/>
          </p:nvCxnSpPr>
          <p:spPr>
            <a:xfrm>
              <a:off x="705150" y="1314450"/>
              <a:ext cx="7723800" cy="0"/>
            </a:xfrm>
            <a:prstGeom prst="straightConnector1">
              <a:avLst/>
            </a:prstGeom>
            <a:noFill/>
            <a:ln w="9525" cap="flat" cmpd="sng">
              <a:solidFill>
                <a:schemeClr val="dk1"/>
              </a:solidFill>
              <a:prstDash val="solid"/>
              <a:round/>
              <a:headEnd type="none" w="med" len="med"/>
              <a:tailEnd type="none" w="med" len="med"/>
            </a:ln>
          </p:spPr>
        </p:cxnSp>
        <p:cxnSp>
          <p:nvCxnSpPr>
            <p:cNvPr id="79" name="Google Shape;79;p9"/>
            <p:cNvCxnSpPr/>
            <p:nvPr/>
          </p:nvCxnSpPr>
          <p:spPr>
            <a:xfrm>
              <a:off x="8429625" y="-9525"/>
              <a:ext cx="0" cy="5153100"/>
            </a:xfrm>
            <a:prstGeom prst="straightConnector1">
              <a:avLst/>
            </a:prstGeom>
            <a:noFill/>
            <a:ln w="9525" cap="flat" cmpd="sng">
              <a:solidFill>
                <a:schemeClr val="dk1"/>
              </a:solidFill>
              <a:prstDash val="solid"/>
              <a:round/>
              <a:headEnd type="none" w="med" len="med"/>
              <a:tailEnd type="none" w="med" len="med"/>
            </a:ln>
          </p:spPr>
        </p:cxnSp>
        <p:cxnSp>
          <p:nvCxnSpPr>
            <p:cNvPr id="80" name="Google Shape;80;p9"/>
            <p:cNvCxnSpPr/>
            <p:nvPr/>
          </p:nvCxnSpPr>
          <p:spPr>
            <a:xfrm>
              <a:off x="6677025" y="528638"/>
              <a:ext cx="0" cy="79080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9"/>
            <p:cNvCxnSpPr/>
            <p:nvPr/>
          </p:nvCxnSpPr>
          <p:spPr>
            <a:xfrm>
              <a:off x="710100" y="528638"/>
              <a:ext cx="7723800" cy="0"/>
            </a:xfrm>
            <a:prstGeom prst="straightConnector1">
              <a:avLst/>
            </a:prstGeom>
            <a:noFill/>
            <a:ln w="9525" cap="flat" cmpd="sng">
              <a:solidFill>
                <a:schemeClr val="dk1"/>
              </a:solidFill>
              <a:prstDash val="solid"/>
              <a:round/>
              <a:headEnd type="none" w="med" len="med"/>
              <a:tailEnd type="none" w="med" len="med"/>
            </a:ln>
          </p:spPr>
        </p:cxnSp>
      </p:grpSp>
      <p:sp>
        <p:nvSpPr>
          <p:cNvPr id="82" name="Google Shape;82;p9"/>
          <p:cNvSpPr/>
          <p:nvPr/>
        </p:nvSpPr>
        <p:spPr>
          <a:xfrm rot="-2700000">
            <a:off x="1395443" y="782061"/>
            <a:ext cx="380565" cy="279166"/>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5" name="Google Shape;85;p10"/>
          <p:cNvGrpSpPr/>
          <p:nvPr/>
        </p:nvGrpSpPr>
        <p:grpSpPr>
          <a:xfrm>
            <a:off x="715050" y="-9525"/>
            <a:ext cx="7714575" cy="5153100"/>
            <a:chOff x="715050" y="-9525"/>
            <a:chExt cx="7714575" cy="5153100"/>
          </a:xfrm>
        </p:grpSpPr>
        <p:grpSp>
          <p:nvGrpSpPr>
            <p:cNvPr id="86" name="Google Shape;86;p10"/>
            <p:cNvGrpSpPr/>
            <p:nvPr/>
          </p:nvGrpSpPr>
          <p:grpSpPr>
            <a:xfrm>
              <a:off x="715050" y="-9525"/>
              <a:ext cx="7714575" cy="5153100"/>
              <a:chOff x="715050" y="-9525"/>
              <a:chExt cx="7714575" cy="5153100"/>
            </a:xfrm>
          </p:grpSpPr>
          <p:cxnSp>
            <p:nvCxnSpPr>
              <p:cNvPr id="87" name="Google Shape;87;p10"/>
              <p:cNvCxnSpPr/>
              <p:nvPr/>
            </p:nvCxnSpPr>
            <p:spPr>
              <a:xfrm>
                <a:off x="715050" y="535000"/>
                <a:ext cx="77139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10"/>
              <p:cNvCxnSpPr/>
              <p:nvPr/>
            </p:nvCxnSpPr>
            <p:spPr>
              <a:xfrm>
                <a:off x="8429625" y="-9525"/>
                <a:ext cx="0" cy="5153100"/>
              </a:xfrm>
              <a:prstGeom prst="straightConnector1">
                <a:avLst/>
              </a:prstGeom>
              <a:noFill/>
              <a:ln w="9525" cap="flat" cmpd="sng">
                <a:solidFill>
                  <a:schemeClr val="dk1"/>
                </a:solidFill>
                <a:prstDash val="solid"/>
                <a:round/>
                <a:headEnd type="none" w="med" len="med"/>
                <a:tailEnd type="none" w="med" len="med"/>
              </a:ln>
            </p:spPr>
          </p:cxnSp>
          <p:cxnSp>
            <p:nvCxnSpPr>
              <p:cNvPr id="89" name="Google Shape;89;p10"/>
              <p:cNvCxnSpPr/>
              <p:nvPr/>
            </p:nvCxnSpPr>
            <p:spPr>
              <a:xfrm>
                <a:off x="715050" y="4599750"/>
                <a:ext cx="7713900" cy="0"/>
              </a:xfrm>
              <a:prstGeom prst="straightConnector1">
                <a:avLst/>
              </a:prstGeom>
              <a:noFill/>
              <a:ln w="9525" cap="flat" cmpd="sng">
                <a:solidFill>
                  <a:schemeClr val="dk1"/>
                </a:solidFill>
                <a:prstDash val="solid"/>
                <a:round/>
                <a:headEnd type="none" w="med" len="med"/>
                <a:tailEnd type="none" w="med" len="med"/>
              </a:ln>
            </p:spPr>
          </p:cxnSp>
        </p:grpSp>
        <p:cxnSp>
          <p:nvCxnSpPr>
            <p:cNvPr id="90" name="Google Shape;90;p10"/>
            <p:cNvCxnSpPr/>
            <p:nvPr/>
          </p:nvCxnSpPr>
          <p:spPr>
            <a:xfrm>
              <a:off x="715100" y="1085850"/>
              <a:ext cx="77139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121"/>
        <p:cNvGrpSpPr/>
        <p:nvPr/>
      </p:nvGrpSpPr>
      <p:grpSpPr>
        <a:xfrm>
          <a:off x="0" y="0"/>
          <a:ext cx="0" cy="0"/>
          <a:chOff x="0" y="0"/>
          <a:chExt cx="0" cy="0"/>
        </a:xfrm>
      </p:grpSpPr>
      <p:sp>
        <p:nvSpPr>
          <p:cNvPr id="122" name="Google Shape;122;p14"/>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3" name="Google Shape;123;p14"/>
          <p:cNvGrpSpPr/>
          <p:nvPr/>
        </p:nvGrpSpPr>
        <p:grpSpPr>
          <a:xfrm>
            <a:off x="715050" y="-9525"/>
            <a:ext cx="7714575" cy="5153100"/>
            <a:chOff x="715050" y="-9525"/>
            <a:chExt cx="7714575" cy="5153100"/>
          </a:xfrm>
        </p:grpSpPr>
        <p:cxnSp>
          <p:nvCxnSpPr>
            <p:cNvPr id="124" name="Google Shape;124;p14"/>
            <p:cNvCxnSpPr/>
            <p:nvPr/>
          </p:nvCxnSpPr>
          <p:spPr>
            <a:xfrm>
              <a:off x="715050" y="535000"/>
              <a:ext cx="7713900" cy="0"/>
            </a:xfrm>
            <a:prstGeom prst="straightConnector1">
              <a:avLst/>
            </a:prstGeom>
            <a:noFill/>
            <a:ln w="9525" cap="flat" cmpd="sng">
              <a:solidFill>
                <a:schemeClr val="dk1"/>
              </a:solidFill>
              <a:prstDash val="solid"/>
              <a:round/>
              <a:headEnd type="none" w="med" len="med"/>
              <a:tailEnd type="none" w="med" len="med"/>
            </a:ln>
          </p:spPr>
        </p:cxnSp>
        <p:cxnSp>
          <p:nvCxnSpPr>
            <p:cNvPr id="125" name="Google Shape;125;p14"/>
            <p:cNvCxnSpPr/>
            <p:nvPr/>
          </p:nvCxnSpPr>
          <p:spPr>
            <a:xfrm>
              <a:off x="8429625" y="-9525"/>
              <a:ext cx="0" cy="5153100"/>
            </a:xfrm>
            <a:prstGeom prst="straightConnector1">
              <a:avLst/>
            </a:prstGeom>
            <a:noFill/>
            <a:ln w="9525" cap="flat" cmpd="sng">
              <a:solidFill>
                <a:schemeClr val="dk1"/>
              </a:solidFill>
              <a:prstDash val="solid"/>
              <a:round/>
              <a:headEnd type="none" w="med" len="med"/>
              <a:tailEnd type="none" w="med" len="med"/>
            </a:ln>
          </p:spPr>
        </p:cxnSp>
        <p:cxnSp>
          <p:nvCxnSpPr>
            <p:cNvPr id="126" name="Google Shape;126;p14"/>
            <p:cNvCxnSpPr/>
            <p:nvPr/>
          </p:nvCxnSpPr>
          <p:spPr>
            <a:xfrm>
              <a:off x="715050" y="4599750"/>
              <a:ext cx="77139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7"/>
        <p:cNvGrpSpPr/>
        <p:nvPr/>
      </p:nvGrpSpPr>
      <p:grpSpPr>
        <a:xfrm>
          <a:off x="0" y="0"/>
          <a:ext cx="0" cy="0"/>
          <a:chOff x="0" y="0"/>
          <a:chExt cx="0" cy="0"/>
        </a:xfrm>
      </p:grpSpPr>
      <p:sp>
        <p:nvSpPr>
          <p:cNvPr id="128" name="Google Shape;128;p15"/>
          <p:cNvSpPr txBox="1">
            <a:spLocks noGrp="1"/>
          </p:cNvSpPr>
          <p:nvPr>
            <p:ph type="body" idx="1"/>
          </p:nvPr>
        </p:nvSpPr>
        <p:spPr>
          <a:xfrm>
            <a:off x="720000" y="1723775"/>
            <a:ext cx="3328200" cy="2234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Font typeface="Arial"/>
              <a:buChar char="●"/>
              <a:defRPr>
                <a:solidFill>
                  <a:srgbClr val="434343"/>
                </a:solidFill>
                <a:latin typeface="Open Sans"/>
                <a:ea typeface="Open Sans"/>
                <a:cs typeface="Open Sans"/>
                <a:sym typeface="Open Sans"/>
              </a:defRPr>
            </a:lvl1pPr>
            <a:lvl2pPr marL="914400" lvl="1" indent="-298450" rtl="0">
              <a:lnSpc>
                <a:spcPct val="115000"/>
              </a:lnSpc>
              <a:spcBef>
                <a:spcPts val="0"/>
              </a:spcBef>
              <a:spcAft>
                <a:spcPts val="0"/>
              </a:spcAft>
              <a:buClr>
                <a:srgbClr val="000000"/>
              </a:buClr>
              <a:buSzPts val="1100"/>
              <a:buFont typeface="Arial"/>
              <a:buChar char="○"/>
              <a:defRPr>
                <a:solidFill>
                  <a:srgbClr val="434343"/>
                </a:solidFill>
              </a:defRPr>
            </a:lvl2pPr>
            <a:lvl3pPr marL="1371600" lvl="2" indent="-298450" rtl="0">
              <a:lnSpc>
                <a:spcPct val="115000"/>
              </a:lnSpc>
              <a:spcBef>
                <a:spcPts val="0"/>
              </a:spcBef>
              <a:spcAft>
                <a:spcPts val="0"/>
              </a:spcAft>
              <a:buClr>
                <a:srgbClr val="000000"/>
              </a:buClr>
              <a:buSzPts val="1100"/>
              <a:buFont typeface="Arial"/>
              <a:buChar char="■"/>
              <a:defRPr>
                <a:solidFill>
                  <a:srgbClr val="434343"/>
                </a:solidFill>
              </a:defRPr>
            </a:lvl3pPr>
            <a:lvl4pPr marL="1828800" lvl="3" indent="-298450" rtl="0">
              <a:lnSpc>
                <a:spcPct val="115000"/>
              </a:lnSpc>
              <a:spcBef>
                <a:spcPts val="0"/>
              </a:spcBef>
              <a:spcAft>
                <a:spcPts val="0"/>
              </a:spcAft>
              <a:buClr>
                <a:srgbClr val="000000"/>
              </a:buClr>
              <a:buSzPts val="1100"/>
              <a:buFont typeface="Arial"/>
              <a:buChar char="●"/>
              <a:defRPr>
                <a:solidFill>
                  <a:srgbClr val="434343"/>
                </a:solidFill>
              </a:defRPr>
            </a:lvl4pPr>
            <a:lvl5pPr marL="2286000" lvl="4" indent="-298450" rtl="0">
              <a:lnSpc>
                <a:spcPct val="115000"/>
              </a:lnSpc>
              <a:spcBef>
                <a:spcPts val="0"/>
              </a:spcBef>
              <a:spcAft>
                <a:spcPts val="0"/>
              </a:spcAft>
              <a:buClr>
                <a:srgbClr val="000000"/>
              </a:buClr>
              <a:buSzPts val="1100"/>
              <a:buFont typeface="Arial"/>
              <a:buChar char="○"/>
              <a:defRPr>
                <a:solidFill>
                  <a:srgbClr val="434343"/>
                </a:solidFill>
              </a:defRPr>
            </a:lvl5pPr>
            <a:lvl6pPr marL="2743200" lvl="5" indent="-298450" rtl="0">
              <a:lnSpc>
                <a:spcPct val="115000"/>
              </a:lnSpc>
              <a:spcBef>
                <a:spcPts val="0"/>
              </a:spcBef>
              <a:spcAft>
                <a:spcPts val="0"/>
              </a:spcAft>
              <a:buClr>
                <a:srgbClr val="000000"/>
              </a:buClr>
              <a:buSzPts val="1100"/>
              <a:buFont typeface="Arial"/>
              <a:buChar char="■"/>
              <a:defRPr>
                <a:solidFill>
                  <a:srgbClr val="434343"/>
                </a:solidFill>
              </a:defRPr>
            </a:lvl6pPr>
            <a:lvl7pPr marL="3200400" lvl="6" indent="-298450" rtl="0">
              <a:lnSpc>
                <a:spcPct val="115000"/>
              </a:lnSpc>
              <a:spcBef>
                <a:spcPts val="0"/>
              </a:spcBef>
              <a:spcAft>
                <a:spcPts val="0"/>
              </a:spcAft>
              <a:buClr>
                <a:srgbClr val="000000"/>
              </a:buClr>
              <a:buSzPts val="1100"/>
              <a:buFont typeface="Arial"/>
              <a:buChar char="●"/>
              <a:defRPr>
                <a:solidFill>
                  <a:srgbClr val="434343"/>
                </a:solidFill>
              </a:defRPr>
            </a:lvl7pPr>
            <a:lvl8pPr marL="3657600" lvl="7" indent="-298450" rtl="0">
              <a:lnSpc>
                <a:spcPct val="115000"/>
              </a:lnSpc>
              <a:spcBef>
                <a:spcPts val="0"/>
              </a:spcBef>
              <a:spcAft>
                <a:spcPts val="0"/>
              </a:spcAft>
              <a:buClr>
                <a:srgbClr val="000000"/>
              </a:buClr>
              <a:buSzPts val="1100"/>
              <a:buFont typeface="Arial"/>
              <a:buChar char="○"/>
              <a:defRPr>
                <a:solidFill>
                  <a:srgbClr val="434343"/>
                </a:solidFill>
              </a:defRPr>
            </a:lvl8pPr>
            <a:lvl9pPr marL="4114800" lvl="8" indent="-298450" rtl="0">
              <a:lnSpc>
                <a:spcPct val="115000"/>
              </a:lnSpc>
              <a:spcBef>
                <a:spcPts val="0"/>
              </a:spcBef>
              <a:spcAft>
                <a:spcPts val="0"/>
              </a:spcAft>
              <a:buClr>
                <a:srgbClr val="000000"/>
              </a:buClr>
              <a:buSzPts val="1100"/>
              <a:buFont typeface="Arial"/>
              <a:buChar char="■"/>
              <a:defRPr>
                <a:solidFill>
                  <a:srgbClr val="434343"/>
                </a:solidFill>
              </a:defRPr>
            </a:lvl9pPr>
          </a:lstStyle>
          <a:p>
            <a:endParaRPr/>
          </a:p>
        </p:txBody>
      </p:sp>
      <p:sp>
        <p:nvSpPr>
          <p:cNvPr id="129" name="Google Shape;129;p15"/>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30" name="Google Shape;130;p15"/>
          <p:cNvGrpSpPr/>
          <p:nvPr/>
        </p:nvGrpSpPr>
        <p:grpSpPr>
          <a:xfrm>
            <a:off x="710100" y="0"/>
            <a:ext cx="7723800" cy="5143800"/>
            <a:chOff x="710100" y="0"/>
            <a:chExt cx="7723800" cy="5143800"/>
          </a:xfrm>
        </p:grpSpPr>
        <p:cxnSp>
          <p:nvCxnSpPr>
            <p:cNvPr id="131" name="Google Shape;131;p15"/>
            <p:cNvCxnSpPr/>
            <p:nvPr/>
          </p:nvCxnSpPr>
          <p:spPr>
            <a:xfrm>
              <a:off x="8429625" y="0"/>
              <a:ext cx="0" cy="5143800"/>
            </a:xfrm>
            <a:prstGeom prst="straightConnector1">
              <a:avLst/>
            </a:prstGeom>
            <a:noFill/>
            <a:ln w="9525" cap="flat" cmpd="sng">
              <a:solidFill>
                <a:schemeClr val="dk1"/>
              </a:solidFill>
              <a:prstDash val="solid"/>
              <a:round/>
              <a:headEnd type="none" w="med" len="med"/>
              <a:tailEnd type="none" w="med" len="med"/>
            </a:ln>
          </p:spPr>
        </p:cxnSp>
        <p:cxnSp>
          <p:nvCxnSpPr>
            <p:cNvPr id="132" name="Google Shape;132;p15"/>
            <p:cNvCxnSpPr/>
            <p:nvPr/>
          </p:nvCxnSpPr>
          <p:spPr>
            <a:xfrm>
              <a:off x="715050" y="4599750"/>
              <a:ext cx="7713900" cy="0"/>
            </a:xfrm>
            <a:prstGeom prst="straightConnector1">
              <a:avLst/>
            </a:prstGeom>
            <a:noFill/>
            <a:ln w="9525" cap="flat" cmpd="sng">
              <a:solidFill>
                <a:schemeClr val="dk1"/>
              </a:solidFill>
              <a:prstDash val="solid"/>
              <a:round/>
              <a:headEnd type="none" w="med" len="med"/>
              <a:tailEnd type="none" w="med" len="med"/>
            </a:ln>
          </p:spPr>
        </p:cxnSp>
        <p:cxnSp>
          <p:nvCxnSpPr>
            <p:cNvPr id="133" name="Google Shape;133;p15"/>
            <p:cNvCxnSpPr/>
            <p:nvPr/>
          </p:nvCxnSpPr>
          <p:spPr>
            <a:xfrm>
              <a:off x="710100" y="528638"/>
              <a:ext cx="7723800" cy="0"/>
            </a:xfrm>
            <a:prstGeom prst="straightConnector1">
              <a:avLst/>
            </a:prstGeom>
            <a:noFill/>
            <a:ln w="9525" cap="flat" cmpd="sng">
              <a:solidFill>
                <a:schemeClr val="dk1"/>
              </a:solidFill>
              <a:prstDash val="solid"/>
              <a:round/>
              <a:headEnd type="none" w="med" len="med"/>
              <a:tailEnd type="none" w="med" len="med"/>
            </a:ln>
          </p:spPr>
        </p:cxnSp>
      </p:grpSp>
      <p:sp>
        <p:nvSpPr>
          <p:cNvPr id="134" name="Google Shape;134;p15"/>
          <p:cNvSpPr>
            <a:spLocks noGrp="1"/>
          </p:cNvSpPr>
          <p:nvPr>
            <p:ph type="pic" idx="2"/>
          </p:nvPr>
        </p:nvSpPr>
        <p:spPr>
          <a:xfrm>
            <a:off x="4878625" y="1085850"/>
            <a:ext cx="3547200" cy="3510000"/>
          </a:xfrm>
          <a:prstGeom prst="rect">
            <a:avLst/>
          </a:prstGeom>
          <a:noFill/>
          <a:ln w="9525" cap="flat" cmpd="sng">
            <a:solidFill>
              <a:schemeClr val="dk1"/>
            </a:solidFill>
            <a:prstDash val="solid"/>
            <a:miter lim="8000"/>
            <a:headEnd type="none" w="sm" len="sm"/>
            <a:tailEnd type="none" w="sm" len="sm"/>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35"/>
        <p:cNvGrpSpPr/>
        <p:nvPr/>
      </p:nvGrpSpPr>
      <p:grpSpPr>
        <a:xfrm>
          <a:off x="0" y="0"/>
          <a:ext cx="0" cy="0"/>
          <a:chOff x="0" y="0"/>
          <a:chExt cx="0" cy="0"/>
        </a:xfrm>
      </p:grpSpPr>
      <p:grpSp>
        <p:nvGrpSpPr>
          <p:cNvPr id="136" name="Google Shape;136;p16"/>
          <p:cNvGrpSpPr/>
          <p:nvPr/>
        </p:nvGrpSpPr>
        <p:grpSpPr>
          <a:xfrm>
            <a:off x="710100" y="0"/>
            <a:ext cx="7723800" cy="5143800"/>
            <a:chOff x="710100" y="0"/>
            <a:chExt cx="7723800" cy="5143800"/>
          </a:xfrm>
        </p:grpSpPr>
        <p:cxnSp>
          <p:nvCxnSpPr>
            <p:cNvPr id="137" name="Google Shape;137;p16"/>
            <p:cNvCxnSpPr/>
            <p:nvPr/>
          </p:nvCxnSpPr>
          <p:spPr>
            <a:xfrm>
              <a:off x="8429625" y="0"/>
              <a:ext cx="0" cy="5143800"/>
            </a:xfrm>
            <a:prstGeom prst="straightConnector1">
              <a:avLst/>
            </a:prstGeom>
            <a:noFill/>
            <a:ln w="9525" cap="flat" cmpd="sng">
              <a:solidFill>
                <a:schemeClr val="dk1"/>
              </a:solidFill>
              <a:prstDash val="solid"/>
              <a:round/>
              <a:headEnd type="none" w="med" len="med"/>
              <a:tailEnd type="none" w="med" len="med"/>
            </a:ln>
          </p:spPr>
        </p:cxnSp>
        <p:cxnSp>
          <p:nvCxnSpPr>
            <p:cNvPr id="138" name="Google Shape;138;p16"/>
            <p:cNvCxnSpPr/>
            <p:nvPr/>
          </p:nvCxnSpPr>
          <p:spPr>
            <a:xfrm>
              <a:off x="715050" y="4599750"/>
              <a:ext cx="7713900" cy="0"/>
            </a:xfrm>
            <a:prstGeom prst="straightConnector1">
              <a:avLst/>
            </a:prstGeom>
            <a:noFill/>
            <a:ln w="9525" cap="flat" cmpd="sng">
              <a:solidFill>
                <a:schemeClr val="dk1"/>
              </a:solidFill>
              <a:prstDash val="solid"/>
              <a:round/>
              <a:headEnd type="none" w="med" len="med"/>
              <a:tailEnd type="none" w="med" len="med"/>
            </a:ln>
          </p:spPr>
        </p:cxnSp>
        <p:cxnSp>
          <p:nvCxnSpPr>
            <p:cNvPr id="139" name="Google Shape;139;p16"/>
            <p:cNvCxnSpPr/>
            <p:nvPr/>
          </p:nvCxnSpPr>
          <p:spPr>
            <a:xfrm>
              <a:off x="710100" y="528638"/>
              <a:ext cx="7723800" cy="0"/>
            </a:xfrm>
            <a:prstGeom prst="straightConnector1">
              <a:avLst/>
            </a:prstGeom>
            <a:noFill/>
            <a:ln w="9525" cap="flat" cmpd="sng">
              <a:solidFill>
                <a:schemeClr val="dk1"/>
              </a:solidFill>
              <a:prstDash val="solid"/>
              <a:round/>
              <a:headEnd type="none" w="med" len="med"/>
              <a:tailEnd type="none" w="med" len="med"/>
            </a:ln>
          </p:spPr>
        </p:cxnSp>
      </p:grpSp>
      <p:sp>
        <p:nvSpPr>
          <p:cNvPr id="140" name="Google Shape;140;p16"/>
          <p:cNvSpPr txBox="1">
            <a:spLocks noGrp="1"/>
          </p:cNvSpPr>
          <p:nvPr>
            <p:ph type="body" idx="1"/>
          </p:nvPr>
        </p:nvSpPr>
        <p:spPr>
          <a:xfrm>
            <a:off x="720000" y="1190625"/>
            <a:ext cx="7704000" cy="3314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Font typeface="Arial"/>
              <a:buChar char="●"/>
              <a:defRPr sz="1400">
                <a:solidFill>
                  <a:srgbClr val="434343"/>
                </a:solidFill>
                <a:latin typeface="Open Sans"/>
                <a:ea typeface="Open Sans"/>
                <a:cs typeface="Open Sans"/>
                <a:sym typeface="Open Sans"/>
              </a:defRPr>
            </a:lvl1pPr>
            <a:lvl2pPr marL="914400" lvl="1" indent="-298450" rtl="0">
              <a:lnSpc>
                <a:spcPct val="115000"/>
              </a:lnSpc>
              <a:spcBef>
                <a:spcPts val="1000"/>
              </a:spcBef>
              <a:spcAft>
                <a:spcPts val="0"/>
              </a:spcAft>
              <a:buClr>
                <a:srgbClr val="000000"/>
              </a:buClr>
              <a:buSzPts val="1100"/>
              <a:buFont typeface="Arial"/>
              <a:buChar char="○"/>
              <a:defRPr>
                <a:solidFill>
                  <a:srgbClr val="434343"/>
                </a:solidFill>
              </a:defRPr>
            </a:lvl2pPr>
            <a:lvl3pPr marL="1371600" lvl="2" indent="-298450" rtl="0">
              <a:lnSpc>
                <a:spcPct val="115000"/>
              </a:lnSpc>
              <a:spcBef>
                <a:spcPts val="0"/>
              </a:spcBef>
              <a:spcAft>
                <a:spcPts val="0"/>
              </a:spcAft>
              <a:buClr>
                <a:srgbClr val="000000"/>
              </a:buClr>
              <a:buSzPts val="1100"/>
              <a:buFont typeface="Arial"/>
              <a:buChar char="■"/>
              <a:defRPr>
                <a:solidFill>
                  <a:srgbClr val="434343"/>
                </a:solidFill>
              </a:defRPr>
            </a:lvl3pPr>
            <a:lvl4pPr marL="1828800" lvl="3" indent="-298450" rtl="0">
              <a:lnSpc>
                <a:spcPct val="115000"/>
              </a:lnSpc>
              <a:spcBef>
                <a:spcPts val="0"/>
              </a:spcBef>
              <a:spcAft>
                <a:spcPts val="0"/>
              </a:spcAft>
              <a:buClr>
                <a:srgbClr val="000000"/>
              </a:buClr>
              <a:buSzPts val="1100"/>
              <a:buFont typeface="Arial"/>
              <a:buChar char="●"/>
              <a:defRPr>
                <a:solidFill>
                  <a:srgbClr val="434343"/>
                </a:solidFill>
              </a:defRPr>
            </a:lvl4pPr>
            <a:lvl5pPr marL="2286000" lvl="4" indent="-298450" rtl="0">
              <a:lnSpc>
                <a:spcPct val="115000"/>
              </a:lnSpc>
              <a:spcBef>
                <a:spcPts val="0"/>
              </a:spcBef>
              <a:spcAft>
                <a:spcPts val="0"/>
              </a:spcAft>
              <a:buClr>
                <a:srgbClr val="000000"/>
              </a:buClr>
              <a:buSzPts val="1100"/>
              <a:buFont typeface="Arial"/>
              <a:buChar char="○"/>
              <a:defRPr>
                <a:solidFill>
                  <a:srgbClr val="434343"/>
                </a:solidFill>
              </a:defRPr>
            </a:lvl5pPr>
            <a:lvl6pPr marL="2743200" lvl="5" indent="-298450" rtl="0">
              <a:lnSpc>
                <a:spcPct val="115000"/>
              </a:lnSpc>
              <a:spcBef>
                <a:spcPts val="0"/>
              </a:spcBef>
              <a:spcAft>
                <a:spcPts val="0"/>
              </a:spcAft>
              <a:buClr>
                <a:srgbClr val="000000"/>
              </a:buClr>
              <a:buSzPts val="1100"/>
              <a:buFont typeface="Arial"/>
              <a:buChar char="■"/>
              <a:defRPr>
                <a:solidFill>
                  <a:srgbClr val="434343"/>
                </a:solidFill>
              </a:defRPr>
            </a:lvl6pPr>
            <a:lvl7pPr marL="3200400" lvl="6" indent="-298450" rtl="0">
              <a:lnSpc>
                <a:spcPct val="115000"/>
              </a:lnSpc>
              <a:spcBef>
                <a:spcPts val="0"/>
              </a:spcBef>
              <a:spcAft>
                <a:spcPts val="0"/>
              </a:spcAft>
              <a:buClr>
                <a:srgbClr val="000000"/>
              </a:buClr>
              <a:buSzPts val="1100"/>
              <a:buFont typeface="Arial"/>
              <a:buChar char="●"/>
              <a:defRPr>
                <a:solidFill>
                  <a:srgbClr val="434343"/>
                </a:solidFill>
              </a:defRPr>
            </a:lvl7pPr>
            <a:lvl8pPr marL="3657600" lvl="7" indent="-298450" rtl="0">
              <a:lnSpc>
                <a:spcPct val="115000"/>
              </a:lnSpc>
              <a:spcBef>
                <a:spcPts val="0"/>
              </a:spcBef>
              <a:spcAft>
                <a:spcPts val="0"/>
              </a:spcAft>
              <a:buClr>
                <a:srgbClr val="000000"/>
              </a:buClr>
              <a:buSzPts val="1100"/>
              <a:buFont typeface="Arial"/>
              <a:buChar char="○"/>
              <a:defRPr>
                <a:solidFill>
                  <a:srgbClr val="434343"/>
                </a:solidFill>
              </a:defRPr>
            </a:lvl8pPr>
            <a:lvl9pPr marL="4114800" lvl="8" indent="-298450" rtl="0">
              <a:lnSpc>
                <a:spcPct val="115000"/>
              </a:lnSpc>
              <a:spcBef>
                <a:spcPts val="0"/>
              </a:spcBef>
              <a:spcAft>
                <a:spcPts val="0"/>
              </a:spcAft>
              <a:buClr>
                <a:srgbClr val="000000"/>
              </a:buClr>
              <a:buSzPts val="1100"/>
              <a:buFont typeface="Arial"/>
              <a:buChar char="■"/>
              <a:defRPr>
                <a:solidFill>
                  <a:srgbClr val="434343"/>
                </a:solidFill>
              </a:defRPr>
            </a:lvl9pPr>
          </a:lstStyle>
          <a:p>
            <a:endParaRPr/>
          </a:p>
        </p:txBody>
      </p:sp>
      <p:sp>
        <p:nvSpPr>
          <p:cNvPr id="141" name="Google Shape;141;p16"/>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142"/>
        <p:cNvGrpSpPr/>
        <p:nvPr/>
      </p:nvGrpSpPr>
      <p:grpSpPr>
        <a:xfrm>
          <a:off x="0" y="0"/>
          <a:ext cx="0" cy="0"/>
          <a:chOff x="0" y="0"/>
          <a:chExt cx="0" cy="0"/>
        </a:xfrm>
      </p:grpSpPr>
      <p:sp>
        <p:nvSpPr>
          <p:cNvPr id="143" name="Google Shape;143;p17"/>
          <p:cNvSpPr txBox="1">
            <a:spLocks noGrp="1"/>
          </p:cNvSpPr>
          <p:nvPr>
            <p:ph type="body" idx="1"/>
          </p:nvPr>
        </p:nvSpPr>
        <p:spPr>
          <a:xfrm>
            <a:off x="720000" y="1428750"/>
            <a:ext cx="7290600" cy="28575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dk2"/>
              </a:buClr>
              <a:buSzPts val="1100"/>
              <a:buFont typeface="Arial"/>
              <a:buChar char="●"/>
              <a:defRPr>
                <a:solidFill>
                  <a:srgbClr val="434343"/>
                </a:solidFill>
                <a:latin typeface="Open Sans"/>
                <a:ea typeface="Open Sans"/>
                <a:cs typeface="Open Sans"/>
                <a:sym typeface="Open Sans"/>
              </a:defRPr>
            </a:lvl1pPr>
            <a:lvl2pPr marL="914400" lvl="1" indent="-298450" rtl="0">
              <a:lnSpc>
                <a:spcPct val="115000"/>
              </a:lnSpc>
              <a:spcBef>
                <a:spcPts val="1000"/>
              </a:spcBef>
              <a:spcAft>
                <a:spcPts val="0"/>
              </a:spcAft>
              <a:buClr>
                <a:srgbClr val="000000"/>
              </a:buClr>
              <a:buSzPts val="1100"/>
              <a:buFont typeface="Arial"/>
              <a:buAutoNum type="alphaLcPeriod"/>
              <a:defRPr>
                <a:solidFill>
                  <a:srgbClr val="434343"/>
                </a:solidFill>
              </a:defRPr>
            </a:lvl2pPr>
            <a:lvl3pPr marL="1371600" lvl="2" indent="-298450" rtl="0">
              <a:lnSpc>
                <a:spcPct val="115000"/>
              </a:lnSpc>
              <a:spcBef>
                <a:spcPts val="0"/>
              </a:spcBef>
              <a:spcAft>
                <a:spcPts val="0"/>
              </a:spcAft>
              <a:buClr>
                <a:srgbClr val="000000"/>
              </a:buClr>
              <a:buSzPts val="1100"/>
              <a:buFont typeface="Arial"/>
              <a:buAutoNum type="romanLcPeriod"/>
              <a:defRPr>
                <a:solidFill>
                  <a:srgbClr val="434343"/>
                </a:solidFill>
              </a:defRPr>
            </a:lvl3pPr>
            <a:lvl4pPr marL="1828800" lvl="3" indent="-298450" rtl="0">
              <a:lnSpc>
                <a:spcPct val="115000"/>
              </a:lnSpc>
              <a:spcBef>
                <a:spcPts val="0"/>
              </a:spcBef>
              <a:spcAft>
                <a:spcPts val="0"/>
              </a:spcAft>
              <a:buClr>
                <a:srgbClr val="000000"/>
              </a:buClr>
              <a:buSzPts val="1100"/>
              <a:buFont typeface="Arial"/>
              <a:buAutoNum type="arabicPeriod"/>
              <a:defRPr>
                <a:solidFill>
                  <a:srgbClr val="434343"/>
                </a:solidFill>
              </a:defRPr>
            </a:lvl4pPr>
            <a:lvl5pPr marL="2286000" lvl="4" indent="-298450" rtl="0">
              <a:lnSpc>
                <a:spcPct val="115000"/>
              </a:lnSpc>
              <a:spcBef>
                <a:spcPts val="0"/>
              </a:spcBef>
              <a:spcAft>
                <a:spcPts val="0"/>
              </a:spcAft>
              <a:buClr>
                <a:srgbClr val="000000"/>
              </a:buClr>
              <a:buSzPts val="1100"/>
              <a:buFont typeface="Arial"/>
              <a:buAutoNum type="alphaLcPeriod"/>
              <a:defRPr>
                <a:solidFill>
                  <a:srgbClr val="434343"/>
                </a:solidFill>
              </a:defRPr>
            </a:lvl5pPr>
            <a:lvl6pPr marL="2743200" lvl="5" indent="-298450" rtl="0">
              <a:lnSpc>
                <a:spcPct val="115000"/>
              </a:lnSpc>
              <a:spcBef>
                <a:spcPts val="0"/>
              </a:spcBef>
              <a:spcAft>
                <a:spcPts val="0"/>
              </a:spcAft>
              <a:buClr>
                <a:srgbClr val="000000"/>
              </a:buClr>
              <a:buSzPts val="1100"/>
              <a:buFont typeface="Arial"/>
              <a:buAutoNum type="romanLcPeriod"/>
              <a:defRPr>
                <a:solidFill>
                  <a:srgbClr val="434343"/>
                </a:solidFill>
              </a:defRPr>
            </a:lvl6pPr>
            <a:lvl7pPr marL="3200400" lvl="6" indent="-298450" rtl="0">
              <a:lnSpc>
                <a:spcPct val="115000"/>
              </a:lnSpc>
              <a:spcBef>
                <a:spcPts val="0"/>
              </a:spcBef>
              <a:spcAft>
                <a:spcPts val="0"/>
              </a:spcAft>
              <a:buClr>
                <a:srgbClr val="000000"/>
              </a:buClr>
              <a:buSzPts val="1100"/>
              <a:buFont typeface="Arial"/>
              <a:buAutoNum type="arabicPeriod"/>
              <a:defRPr>
                <a:solidFill>
                  <a:srgbClr val="434343"/>
                </a:solidFill>
              </a:defRPr>
            </a:lvl7pPr>
            <a:lvl8pPr marL="3657600" lvl="7" indent="-298450" rtl="0">
              <a:lnSpc>
                <a:spcPct val="115000"/>
              </a:lnSpc>
              <a:spcBef>
                <a:spcPts val="0"/>
              </a:spcBef>
              <a:spcAft>
                <a:spcPts val="0"/>
              </a:spcAft>
              <a:buClr>
                <a:srgbClr val="000000"/>
              </a:buClr>
              <a:buSzPts val="1100"/>
              <a:buFont typeface="Arial"/>
              <a:buAutoNum type="alphaLcPeriod"/>
              <a:defRPr>
                <a:solidFill>
                  <a:srgbClr val="434343"/>
                </a:solidFill>
              </a:defRPr>
            </a:lvl8pPr>
            <a:lvl9pPr marL="4114800" lvl="8" indent="-298450" rtl="0">
              <a:lnSpc>
                <a:spcPct val="115000"/>
              </a:lnSpc>
              <a:spcBef>
                <a:spcPts val="0"/>
              </a:spcBef>
              <a:spcAft>
                <a:spcPts val="0"/>
              </a:spcAft>
              <a:buClr>
                <a:srgbClr val="000000"/>
              </a:buClr>
              <a:buSzPts val="1100"/>
              <a:buFont typeface="Arial"/>
              <a:buAutoNum type="romanLcPeriod"/>
              <a:defRPr>
                <a:solidFill>
                  <a:srgbClr val="434343"/>
                </a:solidFill>
              </a:defRPr>
            </a:lvl9pPr>
          </a:lstStyle>
          <a:p>
            <a:endParaRPr/>
          </a:p>
        </p:txBody>
      </p:sp>
      <p:sp>
        <p:nvSpPr>
          <p:cNvPr id="144" name="Google Shape;144;p17"/>
          <p:cNvSpPr txBox="1">
            <a:spLocks noGrp="1"/>
          </p:cNvSpPr>
          <p:nvPr>
            <p:ph type="title"/>
          </p:nvPr>
        </p:nvSpPr>
        <p:spPr>
          <a:xfrm>
            <a:off x="720000" y="535000"/>
            <a:ext cx="7704000" cy="48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45" name="Google Shape;145;p17"/>
          <p:cNvGrpSpPr/>
          <p:nvPr/>
        </p:nvGrpSpPr>
        <p:grpSpPr>
          <a:xfrm>
            <a:off x="715050" y="-9525"/>
            <a:ext cx="7714575" cy="5153100"/>
            <a:chOff x="715050" y="-9525"/>
            <a:chExt cx="7714575" cy="5153100"/>
          </a:xfrm>
        </p:grpSpPr>
        <p:cxnSp>
          <p:nvCxnSpPr>
            <p:cNvPr id="146" name="Google Shape;146;p17"/>
            <p:cNvCxnSpPr/>
            <p:nvPr/>
          </p:nvCxnSpPr>
          <p:spPr>
            <a:xfrm>
              <a:off x="715050" y="535000"/>
              <a:ext cx="7713900" cy="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17"/>
            <p:cNvCxnSpPr/>
            <p:nvPr/>
          </p:nvCxnSpPr>
          <p:spPr>
            <a:xfrm>
              <a:off x="8429625" y="-9525"/>
              <a:ext cx="0" cy="5153100"/>
            </a:xfrm>
            <a:prstGeom prst="straightConnector1">
              <a:avLst/>
            </a:prstGeom>
            <a:noFill/>
            <a:ln w="9525" cap="flat" cmpd="sng">
              <a:solidFill>
                <a:schemeClr val="dk1"/>
              </a:solidFill>
              <a:prstDash val="solid"/>
              <a:round/>
              <a:headEnd type="none" w="med" len="med"/>
              <a:tailEnd type="none" w="med" len="med"/>
            </a:ln>
          </p:spPr>
        </p:cxnSp>
        <p:cxnSp>
          <p:nvCxnSpPr>
            <p:cNvPr id="148" name="Google Shape;148;p17"/>
            <p:cNvCxnSpPr/>
            <p:nvPr/>
          </p:nvCxnSpPr>
          <p:spPr>
            <a:xfrm>
              <a:off x="715050" y="4599750"/>
              <a:ext cx="77139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488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DM Serif Display"/>
              <a:buNone/>
              <a:defRPr sz="33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3500"/>
              <a:buFont typeface="DM Serif Display"/>
              <a:buNone/>
              <a:defRPr sz="35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3500"/>
              <a:buFont typeface="DM Serif Display"/>
              <a:buNone/>
              <a:defRPr sz="35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3500"/>
              <a:buFont typeface="DM Serif Display"/>
              <a:buNone/>
              <a:defRPr sz="35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3500"/>
              <a:buFont typeface="DM Serif Display"/>
              <a:buNone/>
              <a:defRPr sz="35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3500"/>
              <a:buFont typeface="DM Serif Display"/>
              <a:buNone/>
              <a:defRPr sz="35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3500"/>
              <a:buFont typeface="DM Serif Display"/>
              <a:buNone/>
              <a:defRPr sz="35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3500"/>
              <a:buFont typeface="DM Serif Display"/>
              <a:buNone/>
              <a:defRPr sz="35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3500"/>
              <a:buFont typeface="DM Serif Display"/>
              <a:buNone/>
              <a:defRPr sz="35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715100" y="1159273"/>
            <a:ext cx="7713900" cy="3449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60" r:id="rId6"/>
    <p:sldLayoutId id="2147483661" r:id="rId7"/>
    <p:sldLayoutId id="2147483662" r:id="rId8"/>
    <p:sldLayoutId id="2147483663" r:id="rId9"/>
    <p:sldLayoutId id="2147483664" r:id="rId10"/>
    <p:sldLayoutId id="2147483666" r:id="rId11"/>
    <p:sldLayoutId id="2147483669" r:id="rId12"/>
    <p:sldLayoutId id="2147483671" r:id="rId13"/>
    <p:sldLayoutId id="214748367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www.kaggle.com/datasets/utkarshx27/parkinsons-disease-classification-data-set"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hyperlink" Target="https://www.ninds.nih.gov/healthinformation/disorders/parkinsons-disease" TargetMode="External"/><Relationship Id="rId4" Type="http://schemas.openxmlformats.org/officeDocument/2006/relationships/hyperlink" Target="https://www.sciencedirect.com/science/article/abs/pii/S0014488697965079"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ctrTitle"/>
          </p:nvPr>
        </p:nvSpPr>
        <p:spPr>
          <a:xfrm>
            <a:off x="714449" y="1782900"/>
            <a:ext cx="7162881" cy="157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i="1" dirty="0"/>
              <a:t>Parkinson’s Disease Classification using Machine Learning Techniques</a:t>
            </a:r>
            <a:endParaRPr sz="4400" i="1" dirty="0"/>
          </a:p>
        </p:txBody>
      </p:sp>
      <p:cxnSp>
        <p:nvCxnSpPr>
          <p:cNvPr id="255" name="Google Shape;255;p30"/>
          <p:cNvCxnSpPr/>
          <p:nvPr/>
        </p:nvCxnSpPr>
        <p:spPr>
          <a:xfrm>
            <a:off x="705150" y="3819525"/>
            <a:ext cx="7723800" cy="0"/>
          </a:xfrm>
          <a:prstGeom prst="straightConnector1">
            <a:avLst/>
          </a:prstGeom>
          <a:noFill/>
          <a:ln w="9525" cap="flat" cmpd="sng">
            <a:solidFill>
              <a:schemeClr val="dk1"/>
            </a:solidFill>
            <a:prstDash val="solid"/>
            <a:round/>
            <a:headEnd type="none" w="med" len="med"/>
            <a:tailEnd type="none" w="med" len="med"/>
          </a:ln>
        </p:spPr>
      </p:cxnSp>
      <p:sp>
        <p:nvSpPr>
          <p:cNvPr id="6" name="Subtitle 5">
            <a:extLst>
              <a:ext uri="{FF2B5EF4-FFF2-40B4-BE49-F238E27FC236}">
                <a16:creationId xmlns:a16="http://schemas.microsoft.com/office/drawing/2014/main" id="{460F6B6B-231B-F5B5-98A9-77015A176B9C}"/>
              </a:ext>
            </a:extLst>
          </p:cNvPr>
          <p:cNvSpPr>
            <a:spLocks noGrp="1"/>
          </p:cNvSpPr>
          <p:nvPr>
            <p:ph type="subTitle" idx="2"/>
          </p:nvPr>
        </p:nvSpPr>
        <p:spPr>
          <a:xfrm>
            <a:off x="714449" y="696745"/>
            <a:ext cx="1819800" cy="393300"/>
          </a:xfrm>
        </p:spPr>
        <p:txBody>
          <a:bodyPr/>
          <a:lstStyle/>
          <a:p>
            <a:r>
              <a:rPr lang="en-US" dirty="0"/>
              <a:t>12-05</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4087-25DE-114F-77DD-CB8A7A1DDE34}"/>
              </a:ext>
            </a:extLst>
          </p:cNvPr>
          <p:cNvSpPr>
            <a:spLocks noGrp="1"/>
          </p:cNvSpPr>
          <p:nvPr>
            <p:ph type="title"/>
          </p:nvPr>
        </p:nvSpPr>
        <p:spPr>
          <a:xfrm>
            <a:off x="646848" y="47320"/>
            <a:ext cx="7704000" cy="482700"/>
          </a:xfrm>
        </p:spPr>
        <p:txBody>
          <a:bodyPr/>
          <a:lstStyle/>
          <a:p>
            <a:r>
              <a:rPr lang="en-US" sz="2400" dirty="0"/>
              <a:t>A Small Description about dataset</a:t>
            </a:r>
            <a:endParaRPr lang="en-IN" sz="2400" dirty="0"/>
          </a:p>
        </p:txBody>
      </p:sp>
      <p:pic>
        <p:nvPicPr>
          <p:cNvPr id="5" name="Picture 4">
            <a:extLst>
              <a:ext uri="{FF2B5EF4-FFF2-40B4-BE49-F238E27FC236}">
                <a16:creationId xmlns:a16="http://schemas.microsoft.com/office/drawing/2014/main" id="{7685E627-5F5E-85F7-D627-D33D637201AE}"/>
              </a:ext>
            </a:extLst>
          </p:cNvPr>
          <p:cNvPicPr>
            <a:picLocks noChangeAspect="1"/>
          </p:cNvPicPr>
          <p:nvPr/>
        </p:nvPicPr>
        <p:blipFill>
          <a:blip r:embed="rId2"/>
          <a:stretch>
            <a:fillRect/>
          </a:stretch>
        </p:blipFill>
        <p:spPr>
          <a:xfrm>
            <a:off x="751778" y="1793193"/>
            <a:ext cx="7005632" cy="2779510"/>
          </a:xfrm>
          <a:prstGeom prst="rect">
            <a:avLst/>
          </a:prstGeom>
        </p:spPr>
      </p:pic>
      <p:sp>
        <p:nvSpPr>
          <p:cNvPr id="3" name="TextBox 2">
            <a:extLst>
              <a:ext uri="{FF2B5EF4-FFF2-40B4-BE49-F238E27FC236}">
                <a16:creationId xmlns:a16="http://schemas.microsoft.com/office/drawing/2014/main" id="{BB040E80-8146-2556-C499-A1D0BA0F048B}"/>
              </a:ext>
            </a:extLst>
          </p:cNvPr>
          <p:cNvSpPr txBox="1"/>
          <p:nvPr/>
        </p:nvSpPr>
        <p:spPr>
          <a:xfrm>
            <a:off x="646848" y="759902"/>
            <a:ext cx="7467600" cy="923330"/>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solidFill>
                  <a:schemeClr val="tx1"/>
                </a:solidFill>
                <a:effectLst/>
                <a:latin typeface="DM Serif Display" pitchFamily="2" charset="0"/>
              </a:rPr>
              <a:t>The describe() method is </a:t>
            </a:r>
            <a:r>
              <a:rPr lang="en-US" sz="1800" i="0" dirty="0">
                <a:solidFill>
                  <a:schemeClr val="tx1"/>
                </a:solidFill>
                <a:effectLst/>
                <a:latin typeface="DM Serif Display" pitchFamily="2" charset="0"/>
              </a:rPr>
              <a:t>used for calculating some statistical data like percentile, mean and std of the numerical values of the Series or Data Frame</a:t>
            </a:r>
            <a:endParaRPr lang="en-IN" sz="1800" dirty="0">
              <a:solidFill>
                <a:schemeClr val="tx1"/>
              </a:solidFill>
              <a:latin typeface="DM Serif Display" pitchFamily="2" charset="0"/>
            </a:endParaRPr>
          </a:p>
        </p:txBody>
      </p:sp>
    </p:spTree>
    <p:extLst>
      <p:ext uri="{BB962C8B-B14F-4D97-AF65-F5344CB8AC3E}">
        <p14:creationId xmlns:p14="http://schemas.microsoft.com/office/powerpoint/2010/main" val="1080926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7BEF7-482D-8B54-834A-9BBBC5F14E76}"/>
              </a:ext>
            </a:extLst>
          </p:cNvPr>
          <p:cNvSpPr>
            <a:spLocks noGrp="1"/>
          </p:cNvSpPr>
          <p:nvPr>
            <p:ph type="title"/>
          </p:nvPr>
        </p:nvSpPr>
        <p:spPr>
          <a:xfrm>
            <a:off x="622464" y="0"/>
            <a:ext cx="7704000" cy="482700"/>
          </a:xfrm>
        </p:spPr>
        <p:txBody>
          <a:bodyPr/>
          <a:lstStyle/>
          <a:p>
            <a:r>
              <a:rPr lang="en-US" sz="2400" dirty="0"/>
              <a:t>Gives information about dataset</a:t>
            </a:r>
            <a:endParaRPr lang="en-IN" sz="2400" dirty="0"/>
          </a:p>
        </p:txBody>
      </p:sp>
      <p:pic>
        <p:nvPicPr>
          <p:cNvPr id="4" name="Picture 3">
            <a:extLst>
              <a:ext uri="{FF2B5EF4-FFF2-40B4-BE49-F238E27FC236}">
                <a16:creationId xmlns:a16="http://schemas.microsoft.com/office/drawing/2014/main" id="{EAFEC2D3-A4A7-E581-2BF1-0097A3DFCCE9}"/>
              </a:ext>
            </a:extLst>
          </p:cNvPr>
          <p:cNvPicPr>
            <a:picLocks noChangeAspect="1"/>
          </p:cNvPicPr>
          <p:nvPr/>
        </p:nvPicPr>
        <p:blipFill>
          <a:blip r:embed="rId2"/>
          <a:stretch>
            <a:fillRect/>
          </a:stretch>
        </p:blipFill>
        <p:spPr>
          <a:xfrm>
            <a:off x="709856" y="745681"/>
            <a:ext cx="3934374" cy="1676634"/>
          </a:xfrm>
          <a:prstGeom prst="rect">
            <a:avLst/>
          </a:prstGeom>
        </p:spPr>
      </p:pic>
    </p:spTree>
    <p:extLst>
      <p:ext uri="{BB962C8B-B14F-4D97-AF65-F5344CB8AC3E}">
        <p14:creationId xmlns:p14="http://schemas.microsoft.com/office/powerpoint/2010/main" val="2074788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1C2B46-174E-5B54-E4A9-404C4FA02EAD}"/>
              </a:ext>
            </a:extLst>
          </p:cNvPr>
          <p:cNvSpPr>
            <a:spLocks noGrp="1"/>
          </p:cNvSpPr>
          <p:nvPr>
            <p:ph type="body" idx="1"/>
          </p:nvPr>
        </p:nvSpPr>
        <p:spPr>
          <a:xfrm>
            <a:off x="598080" y="1096884"/>
            <a:ext cx="3328200" cy="2234100"/>
          </a:xfrm>
        </p:spPr>
        <p:txBody>
          <a:bodyPr/>
          <a:lstStyle/>
          <a:p>
            <a:pPr marL="152400" indent="0">
              <a:buNone/>
            </a:pPr>
            <a:r>
              <a:rPr lang="en-US" dirty="0"/>
              <a:t>1.</a:t>
            </a:r>
            <a:r>
              <a:rPr lang="en-US" sz="1600" dirty="0">
                <a:latin typeface="DM Serif Display" pitchFamily="2" charset="0"/>
              </a:rPr>
              <a:t>Checking whether  there are null values  or not for every feature</a:t>
            </a:r>
          </a:p>
          <a:p>
            <a:pPr marL="152400" indent="0">
              <a:buNone/>
            </a:pPr>
            <a:r>
              <a:rPr lang="en-US" sz="1600" dirty="0">
                <a:latin typeface="DM Serif Display" pitchFamily="2" charset="0"/>
              </a:rPr>
              <a:t>2.If null values are encountered, then its value gets replaced by the mean value of the remaining non null values </a:t>
            </a:r>
          </a:p>
          <a:p>
            <a:pPr marL="152400" indent="0">
              <a:buNone/>
            </a:pPr>
            <a:endParaRPr lang="en-US" dirty="0"/>
          </a:p>
          <a:p>
            <a:pPr marL="152400" indent="0">
              <a:buNone/>
            </a:pPr>
            <a:endParaRPr lang="en-US" dirty="0"/>
          </a:p>
          <a:p>
            <a:pPr marL="152400" indent="0">
              <a:buNone/>
            </a:pPr>
            <a:endParaRPr lang="en-IN" dirty="0"/>
          </a:p>
        </p:txBody>
      </p:sp>
      <p:sp>
        <p:nvSpPr>
          <p:cNvPr id="3" name="Title 2">
            <a:extLst>
              <a:ext uri="{FF2B5EF4-FFF2-40B4-BE49-F238E27FC236}">
                <a16:creationId xmlns:a16="http://schemas.microsoft.com/office/drawing/2014/main" id="{0E4C6A1D-BC8B-EC3E-C621-CF6FFD36CAD8}"/>
              </a:ext>
            </a:extLst>
          </p:cNvPr>
          <p:cNvSpPr>
            <a:spLocks noGrp="1"/>
          </p:cNvSpPr>
          <p:nvPr>
            <p:ph type="title"/>
          </p:nvPr>
        </p:nvSpPr>
        <p:spPr>
          <a:xfrm>
            <a:off x="598080" y="0"/>
            <a:ext cx="7704000" cy="482700"/>
          </a:xfrm>
        </p:spPr>
        <p:txBody>
          <a:bodyPr/>
          <a:lstStyle/>
          <a:p>
            <a:r>
              <a:rPr lang="en-US" sz="2400" dirty="0"/>
              <a:t>Null Value Checking</a:t>
            </a:r>
            <a:endParaRPr lang="en-IN" sz="2400" dirty="0"/>
          </a:p>
        </p:txBody>
      </p:sp>
      <p:pic>
        <p:nvPicPr>
          <p:cNvPr id="18" name="Picture Placeholder 17">
            <a:extLst>
              <a:ext uri="{FF2B5EF4-FFF2-40B4-BE49-F238E27FC236}">
                <a16:creationId xmlns:a16="http://schemas.microsoft.com/office/drawing/2014/main" id="{B075D59F-223F-3DB0-6978-0432B176AC86}"/>
              </a:ext>
            </a:extLst>
          </p:cNvPr>
          <p:cNvPicPr>
            <a:picLocks noGrp="1" noChangeAspect="1"/>
          </p:cNvPicPr>
          <p:nvPr>
            <p:ph type="pic" idx="2"/>
          </p:nvPr>
        </p:nvPicPr>
        <p:blipFill>
          <a:blip r:embed="rId2"/>
          <a:srcRect t="2622" b="2622"/>
          <a:stretch>
            <a:fillRect/>
          </a:stretch>
        </p:blipFill>
        <p:spPr>
          <a:xfrm>
            <a:off x="4048200" y="990402"/>
            <a:ext cx="3998976" cy="3162696"/>
          </a:xfrm>
        </p:spPr>
      </p:pic>
    </p:spTree>
    <p:extLst>
      <p:ext uri="{BB962C8B-B14F-4D97-AF65-F5344CB8AC3E}">
        <p14:creationId xmlns:p14="http://schemas.microsoft.com/office/powerpoint/2010/main" val="886903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2089CB-29DA-6736-8B05-C60CB5277FB2}"/>
              </a:ext>
            </a:extLst>
          </p:cNvPr>
          <p:cNvPicPr>
            <a:picLocks noChangeAspect="1"/>
          </p:cNvPicPr>
          <p:nvPr/>
        </p:nvPicPr>
        <p:blipFill>
          <a:blip r:embed="rId2"/>
          <a:stretch>
            <a:fillRect/>
          </a:stretch>
        </p:blipFill>
        <p:spPr>
          <a:xfrm>
            <a:off x="4504938" y="1286032"/>
            <a:ext cx="3785944" cy="2981202"/>
          </a:xfrm>
          <a:prstGeom prst="rect">
            <a:avLst/>
          </a:prstGeom>
        </p:spPr>
      </p:pic>
      <p:pic>
        <p:nvPicPr>
          <p:cNvPr id="3" name="Picture 2">
            <a:extLst>
              <a:ext uri="{FF2B5EF4-FFF2-40B4-BE49-F238E27FC236}">
                <a16:creationId xmlns:a16="http://schemas.microsoft.com/office/drawing/2014/main" id="{D5CD5207-C09F-6CC2-1428-3474E136E3AB}"/>
              </a:ext>
            </a:extLst>
          </p:cNvPr>
          <p:cNvPicPr>
            <a:picLocks noChangeAspect="1"/>
          </p:cNvPicPr>
          <p:nvPr/>
        </p:nvPicPr>
        <p:blipFill>
          <a:blip r:embed="rId3"/>
          <a:stretch>
            <a:fillRect/>
          </a:stretch>
        </p:blipFill>
        <p:spPr>
          <a:xfrm>
            <a:off x="786056" y="2820230"/>
            <a:ext cx="3718882" cy="1316850"/>
          </a:xfrm>
          <a:prstGeom prst="rect">
            <a:avLst/>
          </a:prstGeom>
        </p:spPr>
      </p:pic>
      <p:pic>
        <p:nvPicPr>
          <p:cNvPr id="4" name="Picture 3">
            <a:extLst>
              <a:ext uri="{FF2B5EF4-FFF2-40B4-BE49-F238E27FC236}">
                <a16:creationId xmlns:a16="http://schemas.microsoft.com/office/drawing/2014/main" id="{2D63907D-AA06-2EBE-7982-16F1FA8F8C8C}"/>
              </a:ext>
            </a:extLst>
          </p:cNvPr>
          <p:cNvPicPr>
            <a:picLocks noChangeAspect="1"/>
          </p:cNvPicPr>
          <p:nvPr/>
        </p:nvPicPr>
        <p:blipFill>
          <a:blip r:embed="rId4"/>
          <a:stretch>
            <a:fillRect/>
          </a:stretch>
        </p:blipFill>
        <p:spPr>
          <a:xfrm>
            <a:off x="1225991" y="1286032"/>
            <a:ext cx="2389839" cy="1402202"/>
          </a:xfrm>
          <a:prstGeom prst="rect">
            <a:avLst/>
          </a:prstGeom>
        </p:spPr>
      </p:pic>
    </p:spTree>
    <p:extLst>
      <p:ext uri="{BB962C8B-B14F-4D97-AF65-F5344CB8AC3E}">
        <p14:creationId xmlns:p14="http://schemas.microsoft.com/office/powerpoint/2010/main" val="3631960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5F7F5E-1F12-42F0-3E5D-37CC9907175F}"/>
              </a:ext>
            </a:extLst>
          </p:cNvPr>
          <p:cNvPicPr>
            <a:picLocks noChangeAspect="1"/>
          </p:cNvPicPr>
          <p:nvPr/>
        </p:nvPicPr>
        <p:blipFill>
          <a:blip r:embed="rId2"/>
          <a:stretch>
            <a:fillRect/>
          </a:stretch>
        </p:blipFill>
        <p:spPr>
          <a:xfrm>
            <a:off x="738265" y="2411506"/>
            <a:ext cx="7517568" cy="1673313"/>
          </a:xfrm>
          <a:prstGeom prst="rect">
            <a:avLst/>
          </a:prstGeom>
        </p:spPr>
      </p:pic>
      <p:sp>
        <p:nvSpPr>
          <p:cNvPr id="2" name="TextBox 1">
            <a:extLst>
              <a:ext uri="{FF2B5EF4-FFF2-40B4-BE49-F238E27FC236}">
                <a16:creationId xmlns:a16="http://schemas.microsoft.com/office/drawing/2014/main" id="{A31A59E4-6E83-F879-1C82-31696AF8D8DD}"/>
              </a:ext>
            </a:extLst>
          </p:cNvPr>
          <p:cNvSpPr txBox="1"/>
          <p:nvPr/>
        </p:nvSpPr>
        <p:spPr>
          <a:xfrm>
            <a:off x="685799" y="1225210"/>
            <a:ext cx="7318948"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solidFill>
                <a:latin typeface="DM Serif Display" pitchFamily="2" charset="0"/>
              </a:rPr>
              <a:t>We group our data according to the target variable. So that we can make some small observations. For example, here we can see that numPulses and numPeriodPulses of healthy person are more than for a person with Parkinson’s.</a:t>
            </a:r>
            <a:endParaRPr lang="en-IN" sz="1600" dirty="0">
              <a:solidFill>
                <a:schemeClr val="tx1"/>
              </a:solidFill>
              <a:latin typeface="DM Serif Display" pitchFamily="2" charset="0"/>
            </a:endParaRPr>
          </a:p>
        </p:txBody>
      </p:sp>
    </p:spTree>
    <p:extLst>
      <p:ext uri="{BB962C8B-B14F-4D97-AF65-F5344CB8AC3E}">
        <p14:creationId xmlns:p14="http://schemas.microsoft.com/office/powerpoint/2010/main" val="277980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AEEC2B-DD86-F65A-B6B6-B18A347E1F50}"/>
              </a:ext>
            </a:extLst>
          </p:cNvPr>
          <p:cNvPicPr>
            <a:picLocks noChangeAspect="1"/>
          </p:cNvPicPr>
          <p:nvPr/>
        </p:nvPicPr>
        <p:blipFill>
          <a:blip r:embed="rId2"/>
          <a:stretch>
            <a:fillRect/>
          </a:stretch>
        </p:blipFill>
        <p:spPr>
          <a:xfrm>
            <a:off x="4572000" y="1463152"/>
            <a:ext cx="3770354" cy="3063877"/>
          </a:xfrm>
          <a:prstGeom prst="rect">
            <a:avLst/>
          </a:prstGeom>
        </p:spPr>
      </p:pic>
      <p:pic>
        <p:nvPicPr>
          <p:cNvPr id="5" name="Picture 4">
            <a:extLst>
              <a:ext uri="{FF2B5EF4-FFF2-40B4-BE49-F238E27FC236}">
                <a16:creationId xmlns:a16="http://schemas.microsoft.com/office/drawing/2014/main" id="{1816E405-A0DA-8E46-E3BD-7801732529A6}"/>
              </a:ext>
            </a:extLst>
          </p:cNvPr>
          <p:cNvPicPr>
            <a:picLocks noChangeAspect="1"/>
          </p:cNvPicPr>
          <p:nvPr/>
        </p:nvPicPr>
        <p:blipFill>
          <a:blip r:embed="rId3"/>
          <a:stretch>
            <a:fillRect/>
          </a:stretch>
        </p:blipFill>
        <p:spPr>
          <a:xfrm>
            <a:off x="741685" y="1289211"/>
            <a:ext cx="2758518" cy="854061"/>
          </a:xfrm>
          <a:prstGeom prst="rect">
            <a:avLst/>
          </a:prstGeom>
        </p:spPr>
      </p:pic>
      <p:sp>
        <p:nvSpPr>
          <p:cNvPr id="2" name="TextBox 1">
            <a:extLst>
              <a:ext uri="{FF2B5EF4-FFF2-40B4-BE49-F238E27FC236}">
                <a16:creationId xmlns:a16="http://schemas.microsoft.com/office/drawing/2014/main" id="{63F55CDF-0963-04A4-6631-324572BA1BB8}"/>
              </a:ext>
            </a:extLst>
          </p:cNvPr>
          <p:cNvSpPr txBox="1"/>
          <p:nvPr/>
        </p:nvSpPr>
        <p:spPr>
          <a:xfrm>
            <a:off x="741685" y="2518036"/>
            <a:ext cx="3219717"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solidFill>
                <a:latin typeface="DM Serif Display" pitchFamily="2" charset="0"/>
              </a:rPr>
              <a:t>Here by this code, we got that our dataset contains 390 male patient records and 366 female patient records.</a:t>
            </a:r>
            <a:endParaRPr lang="en-IN" sz="1800" dirty="0">
              <a:solidFill>
                <a:schemeClr val="tx1"/>
              </a:solidFill>
              <a:latin typeface="DM Serif Display" pitchFamily="2" charset="0"/>
            </a:endParaRPr>
          </a:p>
        </p:txBody>
      </p:sp>
    </p:spTree>
    <p:extLst>
      <p:ext uri="{BB962C8B-B14F-4D97-AF65-F5344CB8AC3E}">
        <p14:creationId xmlns:p14="http://schemas.microsoft.com/office/powerpoint/2010/main" val="291121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C83709-7E6E-5189-2C9C-DC8EB224005B}"/>
              </a:ext>
            </a:extLst>
          </p:cNvPr>
          <p:cNvPicPr>
            <a:picLocks noChangeAspect="1"/>
          </p:cNvPicPr>
          <p:nvPr/>
        </p:nvPicPr>
        <p:blipFill>
          <a:blip r:embed="rId2"/>
          <a:stretch>
            <a:fillRect/>
          </a:stretch>
        </p:blipFill>
        <p:spPr>
          <a:xfrm>
            <a:off x="865550" y="2635879"/>
            <a:ext cx="4917670" cy="923330"/>
          </a:xfrm>
          <a:prstGeom prst="rect">
            <a:avLst/>
          </a:prstGeom>
        </p:spPr>
      </p:pic>
      <p:sp>
        <p:nvSpPr>
          <p:cNvPr id="11" name="TextBox 10">
            <a:extLst>
              <a:ext uri="{FF2B5EF4-FFF2-40B4-BE49-F238E27FC236}">
                <a16:creationId xmlns:a16="http://schemas.microsoft.com/office/drawing/2014/main" id="{2E68446D-1841-05A9-DCCD-2C8E2797BE78}"/>
              </a:ext>
            </a:extLst>
          </p:cNvPr>
          <p:cNvSpPr txBox="1"/>
          <p:nvPr/>
        </p:nvSpPr>
        <p:spPr>
          <a:xfrm>
            <a:off x="518161" y="568938"/>
            <a:ext cx="7876032" cy="461665"/>
          </a:xfrm>
          <a:prstGeom prst="rect">
            <a:avLst/>
          </a:prstGeom>
          <a:noFill/>
        </p:spPr>
        <p:txBody>
          <a:bodyPr wrap="square" rtlCol="0">
            <a:spAutoFit/>
          </a:bodyPr>
          <a:lstStyle/>
          <a:p>
            <a:r>
              <a:rPr lang="en-US" sz="2400" dirty="0">
                <a:solidFill>
                  <a:schemeClr val="tx1"/>
                </a:solidFill>
                <a:latin typeface="DM Serif Display" pitchFamily="2" charset="0"/>
              </a:rPr>
              <a:t>Splitting of Dataset into Dependent and Target Variables</a:t>
            </a:r>
          </a:p>
        </p:txBody>
      </p:sp>
      <p:sp>
        <p:nvSpPr>
          <p:cNvPr id="12" name="TextBox 11">
            <a:extLst>
              <a:ext uri="{FF2B5EF4-FFF2-40B4-BE49-F238E27FC236}">
                <a16:creationId xmlns:a16="http://schemas.microsoft.com/office/drawing/2014/main" id="{ACC54A4C-398A-4E0F-6458-98CE3F962400}"/>
              </a:ext>
            </a:extLst>
          </p:cNvPr>
          <p:cNvSpPr txBox="1"/>
          <p:nvPr/>
        </p:nvSpPr>
        <p:spPr>
          <a:xfrm>
            <a:off x="518161" y="1371576"/>
            <a:ext cx="7530375"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solidFill>
                <a:latin typeface="DM Serif Display" pitchFamily="2" charset="0"/>
              </a:rPr>
              <a:t>In dependent variables we have every feature except  ‘id’ and ‘class’. Class is output variable stored in variable “y”. We remove ‘id’ because the occurrence of disease doesn’t depend on Person’s id.</a:t>
            </a:r>
            <a:endParaRPr lang="en-IN" sz="1800" dirty="0">
              <a:solidFill>
                <a:schemeClr val="tx1"/>
              </a:solidFill>
              <a:latin typeface="DM Serif Display" pitchFamily="2" charset="0"/>
            </a:endParaRPr>
          </a:p>
        </p:txBody>
      </p:sp>
    </p:spTree>
    <p:extLst>
      <p:ext uri="{BB962C8B-B14F-4D97-AF65-F5344CB8AC3E}">
        <p14:creationId xmlns:p14="http://schemas.microsoft.com/office/powerpoint/2010/main" val="923369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CAF894-0DA3-8F47-9398-2939175A6DED}"/>
              </a:ext>
            </a:extLst>
          </p:cNvPr>
          <p:cNvPicPr>
            <a:picLocks noChangeAspect="1"/>
          </p:cNvPicPr>
          <p:nvPr/>
        </p:nvPicPr>
        <p:blipFill>
          <a:blip r:embed="rId2"/>
          <a:stretch>
            <a:fillRect/>
          </a:stretch>
        </p:blipFill>
        <p:spPr>
          <a:xfrm>
            <a:off x="703359" y="3082684"/>
            <a:ext cx="3196853" cy="1466830"/>
          </a:xfrm>
          <a:prstGeom prst="rect">
            <a:avLst/>
          </a:prstGeom>
        </p:spPr>
      </p:pic>
      <p:pic>
        <p:nvPicPr>
          <p:cNvPr id="8" name="Picture 7">
            <a:extLst>
              <a:ext uri="{FF2B5EF4-FFF2-40B4-BE49-F238E27FC236}">
                <a16:creationId xmlns:a16="http://schemas.microsoft.com/office/drawing/2014/main" id="{A46E713C-B01A-6884-C84D-3DCFC03698DE}"/>
              </a:ext>
            </a:extLst>
          </p:cNvPr>
          <p:cNvPicPr>
            <a:picLocks noChangeAspect="1"/>
          </p:cNvPicPr>
          <p:nvPr/>
        </p:nvPicPr>
        <p:blipFill>
          <a:blip r:embed="rId3"/>
          <a:stretch>
            <a:fillRect/>
          </a:stretch>
        </p:blipFill>
        <p:spPr>
          <a:xfrm>
            <a:off x="703359" y="1115623"/>
            <a:ext cx="7602371" cy="1749704"/>
          </a:xfrm>
          <a:prstGeom prst="rect">
            <a:avLst/>
          </a:prstGeom>
        </p:spPr>
      </p:pic>
    </p:spTree>
    <p:extLst>
      <p:ext uri="{BB962C8B-B14F-4D97-AF65-F5344CB8AC3E}">
        <p14:creationId xmlns:p14="http://schemas.microsoft.com/office/powerpoint/2010/main" val="2558651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6"/>
          <p:cNvSpPr txBox="1">
            <a:spLocks noGrp="1"/>
          </p:cNvSpPr>
          <p:nvPr>
            <p:ph type="title"/>
          </p:nvPr>
        </p:nvSpPr>
        <p:spPr>
          <a:xfrm>
            <a:off x="720000" y="534999"/>
            <a:ext cx="7692871" cy="781977"/>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2400" dirty="0"/>
              <a:t>Splitting of dependent and target variables into Training and Test data</a:t>
            </a:r>
            <a:endParaRPr sz="2400" dirty="0"/>
          </a:p>
        </p:txBody>
      </p:sp>
      <p:sp>
        <p:nvSpPr>
          <p:cNvPr id="348" name="Google Shape;348;p36"/>
          <p:cNvSpPr txBox="1">
            <a:spLocks noGrp="1"/>
          </p:cNvSpPr>
          <p:nvPr>
            <p:ph type="subTitle" idx="3"/>
          </p:nvPr>
        </p:nvSpPr>
        <p:spPr>
          <a:xfrm>
            <a:off x="4747428" y="1677555"/>
            <a:ext cx="1340922" cy="2325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13" name="Picture 12">
            <a:extLst>
              <a:ext uri="{FF2B5EF4-FFF2-40B4-BE49-F238E27FC236}">
                <a16:creationId xmlns:a16="http://schemas.microsoft.com/office/drawing/2014/main" id="{7BCC828A-1AAE-AF84-9595-A824976EFC46}"/>
              </a:ext>
            </a:extLst>
          </p:cNvPr>
          <p:cNvPicPr>
            <a:picLocks noChangeAspect="1"/>
          </p:cNvPicPr>
          <p:nvPr/>
        </p:nvPicPr>
        <p:blipFill>
          <a:blip r:embed="rId3"/>
          <a:stretch>
            <a:fillRect/>
          </a:stretch>
        </p:blipFill>
        <p:spPr>
          <a:xfrm>
            <a:off x="715050" y="1419213"/>
            <a:ext cx="7645047" cy="2133785"/>
          </a:xfrm>
          <a:prstGeom prst="rect">
            <a:avLst/>
          </a:prstGeom>
        </p:spPr>
      </p:pic>
      <p:sp>
        <p:nvSpPr>
          <p:cNvPr id="349" name="Google Shape;349;p36"/>
          <p:cNvSpPr txBox="1">
            <a:spLocks noGrp="1"/>
          </p:cNvSpPr>
          <p:nvPr>
            <p:ph type="subTitle" idx="4"/>
          </p:nvPr>
        </p:nvSpPr>
        <p:spPr>
          <a:xfrm>
            <a:off x="5949097" y="2643429"/>
            <a:ext cx="908904" cy="7818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51" name="Google Shape;351;p36"/>
          <p:cNvSpPr txBox="1">
            <a:spLocks noGrp="1"/>
          </p:cNvSpPr>
          <p:nvPr>
            <p:ph type="subTitle" idx="6"/>
          </p:nvPr>
        </p:nvSpPr>
        <p:spPr>
          <a:xfrm>
            <a:off x="6088350" y="2282850"/>
            <a:ext cx="21090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grpSp>
        <p:nvGrpSpPr>
          <p:cNvPr id="352" name="Google Shape;352;p36"/>
          <p:cNvGrpSpPr/>
          <p:nvPr/>
        </p:nvGrpSpPr>
        <p:grpSpPr>
          <a:xfrm>
            <a:off x="8607330" y="287928"/>
            <a:ext cx="473238" cy="471601"/>
            <a:chOff x="7100170" y="1500117"/>
            <a:chExt cx="368308" cy="367033"/>
          </a:xfrm>
        </p:grpSpPr>
        <p:sp>
          <p:nvSpPr>
            <p:cNvPr id="353" name="Google Shape;353;p36"/>
            <p:cNvSpPr/>
            <p:nvPr/>
          </p:nvSpPr>
          <p:spPr>
            <a:xfrm>
              <a:off x="7328698" y="1501041"/>
              <a:ext cx="139780" cy="97126"/>
            </a:xfrm>
            <a:custGeom>
              <a:avLst/>
              <a:gdLst/>
              <a:ahLst/>
              <a:cxnLst/>
              <a:rect l="l" t="t" r="r" b="b"/>
              <a:pathLst>
                <a:path w="4388" h="3049" extrusionOk="0">
                  <a:moveTo>
                    <a:pt x="1894" y="0"/>
                  </a:moveTo>
                  <a:cubicBezTo>
                    <a:pt x="1861" y="0"/>
                    <a:pt x="1826" y="8"/>
                    <a:pt x="1792" y="25"/>
                  </a:cubicBezTo>
                  <a:cubicBezTo>
                    <a:pt x="1066" y="501"/>
                    <a:pt x="208" y="1728"/>
                    <a:pt x="30" y="2871"/>
                  </a:cubicBezTo>
                  <a:cubicBezTo>
                    <a:pt x="0" y="2960"/>
                    <a:pt x="86" y="3049"/>
                    <a:pt x="184" y="3049"/>
                  </a:cubicBezTo>
                  <a:cubicBezTo>
                    <a:pt x="204" y="3049"/>
                    <a:pt x="224" y="3045"/>
                    <a:pt x="244" y="3037"/>
                  </a:cubicBezTo>
                  <a:cubicBezTo>
                    <a:pt x="1459" y="2549"/>
                    <a:pt x="2768" y="2216"/>
                    <a:pt x="4114" y="2097"/>
                  </a:cubicBezTo>
                  <a:lnTo>
                    <a:pt x="4221" y="2097"/>
                  </a:lnTo>
                  <a:cubicBezTo>
                    <a:pt x="4316" y="2097"/>
                    <a:pt x="4388" y="2025"/>
                    <a:pt x="4388" y="1930"/>
                  </a:cubicBezTo>
                  <a:cubicBezTo>
                    <a:pt x="4388" y="1847"/>
                    <a:pt x="4316" y="1775"/>
                    <a:pt x="4221" y="1775"/>
                  </a:cubicBezTo>
                  <a:cubicBezTo>
                    <a:pt x="3506" y="1787"/>
                    <a:pt x="1875" y="2085"/>
                    <a:pt x="423" y="2632"/>
                  </a:cubicBezTo>
                  <a:cubicBezTo>
                    <a:pt x="709" y="1573"/>
                    <a:pt x="1494" y="656"/>
                    <a:pt x="1994" y="311"/>
                  </a:cubicBezTo>
                  <a:cubicBezTo>
                    <a:pt x="2066" y="263"/>
                    <a:pt x="2090" y="168"/>
                    <a:pt x="2030" y="73"/>
                  </a:cubicBezTo>
                  <a:cubicBezTo>
                    <a:pt x="2007" y="26"/>
                    <a:pt x="1954" y="0"/>
                    <a:pt x="18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6"/>
            <p:cNvSpPr/>
            <p:nvPr/>
          </p:nvSpPr>
          <p:spPr>
            <a:xfrm>
              <a:off x="7100170" y="1500117"/>
              <a:ext cx="192691" cy="307942"/>
            </a:xfrm>
            <a:custGeom>
              <a:avLst/>
              <a:gdLst/>
              <a:ahLst/>
              <a:cxnLst/>
              <a:rect l="l" t="t" r="r" b="b"/>
              <a:pathLst>
                <a:path w="6049" h="9667" extrusionOk="0">
                  <a:moveTo>
                    <a:pt x="4144" y="5007"/>
                  </a:moveTo>
                  <a:lnTo>
                    <a:pt x="4144" y="5007"/>
                  </a:lnTo>
                  <a:cubicBezTo>
                    <a:pt x="4025" y="5221"/>
                    <a:pt x="4001" y="5317"/>
                    <a:pt x="4013" y="5674"/>
                  </a:cubicBezTo>
                  <a:cubicBezTo>
                    <a:pt x="4025" y="5995"/>
                    <a:pt x="4013" y="6043"/>
                    <a:pt x="3727" y="6281"/>
                  </a:cubicBezTo>
                  <a:cubicBezTo>
                    <a:pt x="3513" y="6460"/>
                    <a:pt x="3453" y="6531"/>
                    <a:pt x="3299" y="6852"/>
                  </a:cubicBezTo>
                  <a:cubicBezTo>
                    <a:pt x="3168" y="7162"/>
                    <a:pt x="3132" y="7186"/>
                    <a:pt x="2763" y="7281"/>
                  </a:cubicBezTo>
                  <a:cubicBezTo>
                    <a:pt x="2477" y="7341"/>
                    <a:pt x="2382" y="7388"/>
                    <a:pt x="2096" y="7626"/>
                  </a:cubicBezTo>
                  <a:cubicBezTo>
                    <a:pt x="2001" y="7698"/>
                    <a:pt x="1917" y="7781"/>
                    <a:pt x="1846" y="7805"/>
                  </a:cubicBezTo>
                  <a:cubicBezTo>
                    <a:pt x="1757" y="7831"/>
                    <a:pt x="1702" y="7841"/>
                    <a:pt x="1660" y="7841"/>
                  </a:cubicBezTo>
                  <a:cubicBezTo>
                    <a:pt x="1607" y="7841"/>
                    <a:pt x="1573" y="7825"/>
                    <a:pt x="1513" y="7805"/>
                  </a:cubicBezTo>
                  <a:cubicBezTo>
                    <a:pt x="1751" y="7483"/>
                    <a:pt x="1977" y="7162"/>
                    <a:pt x="2227" y="6864"/>
                  </a:cubicBezTo>
                  <a:cubicBezTo>
                    <a:pt x="2822" y="6174"/>
                    <a:pt x="3465" y="5555"/>
                    <a:pt x="4144" y="5007"/>
                  </a:cubicBezTo>
                  <a:close/>
                  <a:moveTo>
                    <a:pt x="5864" y="0"/>
                  </a:moveTo>
                  <a:cubicBezTo>
                    <a:pt x="5808" y="0"/>
                    <a:pt x="5754" y="31"/>
                    <a:pt x="5716" y="78"/>
                  </a:cubicBezTo>
                  <a:cubicBezTo>
                    <a:pt x="4858" y="1257"/>
                    <a:pt x="4549" y="2697"/>
                    <a:pt x="4668" y="4174"/>
                  </a:cubicBezTo>
                  <a:cubicBezTo>
                    <a:pt x="2715" y="5543"/>
                    <a:pt x="1144" y="7400"/>
                    <a:pt x="36" y="9424"/>
                  </a:cubicBezTo>
                  <a:cubicBezTo>
                    <a:pt x="1" y="9496"/>
                    <a:pt x="24" y="9603"/>
                    <a:pt x="96" y="9650"/>
                  </a:cubicBezTo>
                  <a:cubicBezTo>
                    <a:pt x="122" y="9661"/>
                    <a:pt x="149" y="9667"/>
                    <a:pt x="175" y="9667"/>
                  </a:cubicBezTo>
                  <a:cubicBezTo>
                    <a:pt x="234" y="9667"/>
                    <a:pt x="289" y="9640"/>
                    <a:pt x="322" y="9591"/>
                  </a:cubicBezTo>
                  <a:cubicBezTo>
                    <a:pt x="608" y="9067"/>
                    <a:pt x="917" y="8579"/>
                    <a:pt x="1251" y="8103"/>
                  </a:cubicBezTo>
                  <a:cubicBezTo>
                    <a:pt x="1424" y="8111"/>
                    <a:pt x="1483" y="8176"/>
                    <a:pt x="1641" y="8176"/>
                  </a:cubicBezTo>
                  <a:cubicBezTo>
                    <a:pt x="1711" y="8176"/>
                    <a:pt x="1801" y="8163"/>
                    <a:pt x="1929" y="8126"/>
                  </a:cubicBezTo>
                  <a:cubicBezTo>
                    <a:pt x="2179" y="8055"/>
                    <a:pt x="2358" y="7805"/>
                    <a:pt x="2584" y="7686"/>
                  </a:cubicBezTo>
                  <a:cubicBezTo>
                    <a:pt x="2644" y="7650"/>
                    <a:pt x="2739" y="7626"/>
                    <a:pt x="2834" y="7603"/>
                  </a:cubicBezTo>
                  <a:cubicBezTo>
                    <a:pt x="3311" y="7507"/>
                    <a:pt x="3430" y="7388"/>
                    <a:pt x="3608" y="6983"/>
                  </a:cubicBezTo>
                  <a:cubicBezTo>
                    <a:pt x="3727" y="6710"/>
                    <a:pt x="3763" y="6698"/>
                    <a:pt x="3942" y="6531"/>
                  </a:cubicBezTo>
                  <a:cubicBezTo>
                    <a:pt x="4323" y="6221"/>
                    <a:pt x="4370" y="6079"/>
                    <a:pt x="4358" y="5662"/>
                  </a:cubicBezTo>
                  <a:cubicBezTo>
                    <a:pt x="4346" y="5364"/>
                    <a:pt x="4358" y="5317"/>
                    <a:pt x="4477" y="5090"/>
                  </a:cubicBezTo>
                  <a:cubicBezTo>
                    <a:pt x="4549" y="4959"/>
                    <a:pt x="4620" y="4793"/>
                    <a:pt x="4644" y="4614"/>
                  </a:cubicBezTo>
                  <a:lnTo>
                    <a:pt x="4954" y="4388"/>
                  </a:lnTo>
                  <a:cubicBezTo>
                    <a:pt x="5001" y="4364"/>
                    <a:pt x="5025" y="4305"/>
                    <a:pt x="5025" y="4245"/>
                  </a:cubicBezTo>
                  <a:cubicBezTo>
                    <a:pt x="4894" y="2840"/>
                    <a:pt x="5180" y="1435"/>
                    <a:pt x="5989" y="268"/>
                  </a:cubicBezTo>
                  <a:cubicBezTo>
                    <a:pt x="6049" y="197"/>
                    <a:pt x="6025" y="90"/>
                    <a:pt x="5954" y="30"/>
                  </a:cubicBezTo>
                  <a:cubicBezTo>
                    <a:pt x="5924" y="9"/>
                    <a:pt x="5894" y="0"/>
                    <a:pt x="58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6"/>
            <p:cNvSpPr/>
            <p:nvPr/>
          </p:nvSpPr>
          <p:spPr>
            <a:xfrm>
              <a:off x="7160089" y="1766170"/>
              <a:ext cx="19017" cy="18986"/>
            </a:xfrm>
            <a:custGeom>
              <a:avLst/>
              <a:gdLst/>
              <a:ahLst/>
              <a:cxnLst/>
              <a:rect l="l" t="t" r="r" b="b"/>
              <a:pathLst>
                <a:path w="597" h="596" extrusionOk="0">
                  <a:moveTo>
                    <a:pt x="298" y="1"/>
                  </a:moveTo>
                  <a:cubicBezTo>
                    <a:pt x="144" y="1"/>
                    <a:pt x="1" y="132"/>
                    <a:pt x="1" y="298"/>
                  </a:cubicBezTo>
                  <a:cubicBezTo>
                    <a:pt x="1" y="465"/>
                    <a:pt x="144" y="596"/>
                    <a:pt x="298" y="596"/>
                  </a:cubicBezTo>
                  <a:cubicBezTo>
                    <a:pt x="465" y="596"/>
                    <a:pt x="596" y="465"/>
                    <a:pt x="596" y="298"/>
                  </a:cubicBezTo>
                  <a:cubicBezTo>
                    <a:pt x="596" y="132"/>
                    <a:pt x="465"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6"/>
            <p:cNvSpPr/>
            <p:nvPr/>
          </p:nvSpPr>
          <p:spPr>
            <a:xfrm>
              <a:off x="7295505" y="1540031"/>
              <a:ext cx="18986" cy="19081"/>
            </a:xfrm>
            <a:custGeom>
              <a:avLst/>
              <a:gdLst/>
              <a:ahLst/>
              <a:cxnLst/>
              <a:rect l="l" t="t" r="r" b="b"/>
              <a:pathLst>
                <a:path w="596" h="599" extrusionOk="0">
                  <a:moveTo>
                    <a:pt x="332" y="1"/>
                  </a:moveTo>
                  <a:cubicBezTo>
                    <a:pt x="321" y="1"/>
                    <a:pt x="309" y="2"/>
                    <a:pt x="298" y="4"/>
                  </a:cubicBezTo>
                  <a:cubicBezTo>
                    <a:pt x="131" y="4"/>
                    <a:pt x="0" y="134"/>
                    <a:pt x="0" y="301"/>
                  </a:cubicBezTo>
                  <a:cubicBezTo>
                    <a:pt x="0" y="456"/>
                    <a:pt x="131" y="599"/>
                    <a:pt x="298" y="599"/>
                  </a:cubicBezTo>
                  <a:cubicBezTo>
                    <a:pt x="453" y="599"/>
                    <a:pt x="596" y="456"/>
                    <a:pt x="596" y="301"/>
                  </a:cubicBezTo>
                  <a:cubicBezTo>
                    <a:pt x="596" y="136"/>
                    <a:pt x="473" y="1"/>
                    <a:pt x="3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36"/>
            <p:cNvSpPr/>
            <p:nvPr/>
          </p:nvSpPr>
          <p:spPr>
            <a:xfrm>
              <a:off x="7337968" y="1631519"/>
              <a:ext cx="19017" cy="19017"/>
            </a:xfrm>
            <a:custGeom>
              <a:avLst/>
              <a:gdLst/>
              <a:ahLst/>
              <a:cxnLst/>
              <a:rect l="l" t="t" r="r" b="b"/>
              <a:pathLst>
                <a:path w="597" h="597" extrusionOk="0">
                  <a:moveTo>
                    <a:pt x="298" y="1"/>
                  </a:moveTo>
                  <a:cubicBezTo>
                    <a:pt x="132" y="1"/>
                    <a:pt x="1" y="132"/>
                    <a:pt x="1" y="299"/>
                  </a:cubicBezTo>
                  <a:cubicBezTo>
                    <a:pt x="1" y="465"/>
                    <a:pt x="132" y="596"/>
                    <a:pt x="298" y="596"/>
                  </a:cubicBezTo>
                  <a:cubicBezTo>
                    <a:pt x="465" y="596"/>
                    <a:pt x="596" y="465"/>
                    <a:pt x="596" y="299"/>
                  </a:cubicBezTo>
                  <a:cubicBezTo>
                    <a:pt x="596" y="132"/>
                    <a:pt x="465"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7275404" y="1612947"/>
              <a:ext cx="18986" cy="18986"/>
            </a:xfrm>
            <a:custGeom>
              <a:avLst/>
              <a:gdLst/>
              <a:ahLst/>
              <a:cxnLst/>
              <a:rect l="l" t="t" r="r" b="b"/>
              <a:pathLst>
                <a:path w="596" h="596" extrusionOk="0">
                  <a:moveTo>
                    <a:pt x="298" y="1"/>
                  </a:moveTo>
                  <a:cubicBezTo>
                    <a:pt x="131" y="1"/>
                    <a:pt x="0" y="131"/>
                    <a:pt x="0" y="298"/>
                  </a:cubicBezTo>
                  <a:cubicBezTo>
                    <a:pt x="0" y="465"/>
                    <a:pt x="131" y="596"/>
                    <a:pt x="298" y="596"/>
                  </a:cubicBezTo>
                  <a:cubicBezTo>
                    <a:pt x="465" y="596"/>
                    <a:pt x="596" y="465"/>
                    <a:pt x="596" y="298"/>
                  </a:cubicBezTo>
                  <a:cubicBezTo>
                    <a:pt x="596" y="131"/>
                    <a:pt x="465"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36"/>
            <p:cNvSpPr/>
            <p:nvPr/>
          </p:nvSpPr>
          <p:spPr>
            <a:xfrm>
              <a:off x="7248837" y="1688029"/>
              <a:ext cx="19017" cy="19017"/>
            </a:xfrm>
            <a:custGeom>
              <a:avLst/>
              <a:gdLst/>
              <a:ahLst/>
              <a:cxnLst/>
              <a:rect l="l" t="t" r="r" b="b"/>
              <a:pathLst>
                <a:path w="597" h="597" extrusionOk="0">
                  <a:moveTo>
                    <a:pt x="298" y="1"/>
                  </a:moveTo>
                  <a:cubicBezTo>
                    <a:pt x="132" y="1"/>
                    <a:pt x="1" y="132"/>
                    <a:pt x="1" y="299"/>
                  </a:cubicBezTo>
                  <a:cubicBezTo>
                    <a:pt x="1" y="453"/>
                    <a:pt x="132" y="596"/>
                    <a:pt x="298" y="596"/>
                  </a:cubicBezTo>
                  <a:cubicBezTo>
                    <a:pt x="465" y="596"/>
                    <a:pt x="596" y="453"/>
                    <a:pt x="596" y="299"/>
                  </a:cubicBezTo>
                  <a:cubicBezTo>
                    <a:pt x="596" y="132"/>
                    <a:pt x="465"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6"/>
            <p:cNvSpPr/>
            <p:nvPr/>
          </p:nvSpPr>
          <p:spPr>
            <a:xfrm>
              <a:off x="7413464" y="1587527"/>
              <a:ext cx="18986" cy="19017"/>
            </a:xfrm>
            <a:custGeom>
              <a:avLst/>
              <a:gdLst/>
              <a:ahLst/>
              <a:cxnLst/>
              <a:rect l="l" t="t" r="r" b="b"/>
              <a:pathLst>
                <a:path w="596" h="597" extrusionOk="0">
                  <a:moveTo>
                    <a:pt x="298" y="1"/>
                  </a:moveTo>
                  <a:cubicBezTo>
                    <a:pt x="131" y="1"/>
                    <a:pt x="0" y="132"/>
                    <a:pt x="0" y="298"/>
                  </a:cubicBezTo>
                  <a:cubicBezTo>
                    <a:pt x="0" y="453"/>
                    <a:pt x="131" y="596"/>
                    <a:pt x="298" y="596"/>
                  </a:cubicBezTo>
                  <a:cubicBezTo>
                    <a:pt x="464" y="596"/>
                    <a:pt x="595" y="453"/>
                    <a:pt x="595" y="298"/>
                  </a:cubicBezTo>
                  <a:cubicBezTo>
                    <a:pt x="595" y="132"/>
                    <a:pt x="464"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7114218" y="1832906"/>
              <a:ext cx="18986" cy="19017"/>
            </a:xfrm>
            <a:custGeom>
              <a:avLst/>
              <a:gdLst/>
              <a:ahLst/>
              <a:cxnLst/>
              <a:rect l="l" t="t" r="r" b="b"/>
              <a:pathLst>
                <a:path w="596" h="597" extrusionOk="0">
                  <a:moveTo>
                    <a:pt x="317" y="0"/>
                  </a:moveTo>
                  <a:cubicBezTo>
                    <a:pt x="311" y="0"/>
                    <a:pt x="304" y="1"/>
                    <a:pt x="298" y="1"/>
                  </a:cubicBezTo>
                  <a:cubicBezTo>
                    <a:pt x="131" y="1"/>
                    <a:pt x="0" y="132"/>
                    <a:pt x="0" y="299"/>
                  </a:cubicBezTo>
                  <a:cubicBezTo>
                    <a:pt x="0" y="465"/>
                    <a:pt x="131" y="596"/>
                    <a:pt x="298" y="596"/>
                  </a:cubicBezTo>
                  <a:cubicBezTo>
                    <a:pt x="464" y="596"/>
                    <a:pt x="595" y="465"/>
                    <a:pt x="595" y="299"/>
                  </a:cubicBezTo>
                  <a:cubicBezTo>
                    <a:pt x="595" y="139"/>
                    <a:pt x="474" y="0"/>
                    <a:pt x="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7128999" y="1785506"/>
              <a:ext cx="18986" cy="19017"/>
            </a:xfrm>
            <a:custGeom>
              <a:avLst/>
              <a:gdLst/>
              <a:ahLst/>
              <a:cxnLst/>
              <a:rect l="l" t="t" r="r" b="b"/>
              <a:pathLst>
                <a:path w="596" h="597" extrusionOk="0">
                  <a:moveTo>
                    <a:pt x="319" y="0"/>
                  </a:moveTo>
                  <a:cubicBezTo>
                    <a:pt x="312" y="0"/>
                    <a:pt x="305" y="0"/>
                    <a:pt x="298" y="1"/>
                  </a:cubicBezTo>
                  <a:cubicBezTo>
                    <a:pt x="131" y="1"/>
                    <a:pt x="0" y="132"/>
                    <a:pt x="0" y="298"/>
                  </a:cubicBezTo>
                  <a:cubicBezTo>
                    <a:pt x="0" y="465"/>
                    <a:pt x="131" y="596"/>
                    <a:pt x="298" y="596"/>
                  </a:cubicBezTo>
                  <a:cubicBezTo>
                    <a:pt x="465" y="596"/>
                    <a:pt x="596" y="465"/>
                    <a:pt x="596" y="298"/>
                  </a:cubicBezTo>
                  <a:cubicBezTo>
                    <a:pt x="596" y="127"/>
                    <a:pt x="476" y="0"/>
                    <a:pt x="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7148335" y="1815481"/>
              <a:ext cx="18986" cy="18986"/>
            </a:xfrm>
            <a:custGeom>
              <a:avLst/>
              <a:gdLst/>
              <a:ahLst/>
              <a:cxnLst/>
              <a:rect l="l" t="t" r="r" b="b"/>
              <a:pathLst>
                <a:path w="596" h="596" extrusionOk="0">
                  <a:moveTo>
                    <a:pt x="298" y="0"/>
                  </a:moveTo>
                  <a:cubicBezTo>
                    <a:pt x="132" y="0"/>
                    <a:pt x="1" y="131"/>
                    <a:pt x="1" y="298"/>
                  </a:cubicBezTo>
                  <a:cubicBezTo>
                    <a:pt x="1" y="465"/>
                    <a:pt x="132" y="596"/>
                    <a:pt x="298" y="596"/>
                  </a:cubicBezTo>
                  <a:cubicBezTo>
                    <a:pt x="465" y="596"/>
                    <a:pt x="596" y="465"/>
                    <a:pt x="596" y="298"/>
                  </a:cubicBezTo>
                  <a:cubicBezTo>
                    <a:pt x="596" y="131"/>
                    <a:pt x="465"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7158592" y="1661494"/>
              <a:ext cx="208236" cy="205656"/>
            </a:xfrm>
            <a:custGeom>
              <a:avLst/>
              <a:gdLst/>
              <a:ahLst/>
              <a:cxnLst/>
              <a:rect l="l" t="t" r="r" b="b"/>
              <a:pathLst>
                <a:path w="6537" h="6456" extrusionOk="0">
                  <a:moveTo>
                    <a:pt x="2893" y="2275"/>
                  </a:moveTo>
                  <a:cubicBezTo>
                    <a:pt x="2131" y="3001"/>
                    <a:pt x="1512" y="3763"/>
                    <a:pt x="917" y="4703"/>
                  </a:cubicBezTo>
                  <a:cubicBezTo>
                    <a:pt x="905" y="4656"/>
                    <a:pt x="905" y="4596"/>
                    <a:pt x="929" y="4442"/>
                  </a:cubicBezTo>
                  <a:cubicBezTo>
                    <a:pt x="941" y="4370"/>
                    <a:pt x="1036" y="4287"/>
                    <a:pt x="1107" y="4191"/>
                  </a:cubicBezTo>
                  <a:cubicBezTo>
                    <a:pt x="1357" y="3906"/>
                    <a:pt x="1393" y="3822"/>
                    <a:pt x="1453" y="3525"/>
                  </a:cubicBezTo>
                  <a:cubicBezTo>
                    <a:pt x="1524" y="3168"/>
                    <a:pt x="1572" y="3120"/>
                    <a:pt x="1881" y="2989"/>
                  </a:cubicBezTo>
                  <a:cubicBezTo>
                    <a:pt x="2191" y="2858"/>
                    <a:pt x="2274" y="2775"/>
                    <a:pt x="2453" y="2560"/>
                  </a:cubicBezTo>
                  <a:cubicBezTo>
                    <a:pt x="2643" y="2322"/>
                    <a:pt x="2703" y="2275"/>
                    <a:pt x="2893" y="2275"/>
                  </a:cubicBezTo>
                  <a:close/>
                  <a:moveTo>
                    <a:pt x="6351" y="0"/>
                  </a:moveTo>
                  <a:cubicBezTo>
                    <a:pt x="6331" y="0"/>
                    <a:pt x="6309" y="4"/>
                    <a:pt x="6287" y="12"/>
                  </a:cubicBezTo>
                  <a:cubicBezTo>
                    <a:pt x="5144" y="453"/>
                    <a:pt x="4191" y="1072"/>
                    <a:pt x="3251" y="1917"/>
                  </a:cubicBezTo>
                  <a:cubicBezTo>
                    <a:pt x="3154" y="1917"/>
                    <a:pt x="3059" y="1911"/>
                    <a:pt x="2965" y="1911"/>
                  </a:cubicBezTo>
                  <a:cubicBezTo>
                    <a:pt x="2841" y="1911"/>
                    <a:pt x="2718" y="1923"/>
                    <a:pt x="2596" y="1977"/>
                  </a:cubicBezTo>
                  <a:cubicBezTo>
                    <a:pt x="2310" y="2108"/>
                    <a:pt x="2179" y="2406"/>
                    <a:pt x="2012" y="2525"/>
                  </a:cubicBezTo>
                  <a:cubicBezTo>
                    <a:pt x="1941" y="2584"/>
                    <a:pt x="1846" y="2620"/>
                    <a:pt x="1750" y="2656"/>
                  </a:cubicBezTo>
                  <a:cubicBezTo>
                    <a:pt x="1346" y="2834"/>
                    <a:pt x="1238" y="2941"/>
                    <a:pt x="1119" y="3430"/>
                  </a:cubicBezTo>
                  <a:cubicBezTo>
                    <a:pt x="1072" y="3668"/>
                    <a:pt x="1060" y="3715"/>
                    <a:pt x="857" y="3953"/>
                  </a:cubicBezTo>
                  <a:cubicBezTo>
                    <a:pt x="750" y="4072"/>
                    <a:pt x="643" y="4191"/>
                    <a:pt x="595" y="4334"/>
                  </a:cubicBezTo>
                  <a:cubicBezTo>
                    <a:pt x="464" y="4799"/>
                    <a:pt x="643" y="4775"/>
                    <a:pt x="631" y="5073"/>
                  </a:cubicBezTo>
                  <a:cubicBezTo>
                    <a:pt x="631" y="5084"/>
                    <a:pt x="643" y="5084"/>
                    <a:pt x="643" y="5096"/>
                  </a:cubicBezTo>
                  <a:cubicBezTo>
                    <a:pt x="381" y="5549"/>
                    <a:pt x="179" y="5942"/>
                    <a:pt x="48" y="6216"/>
                  </a:cubicBezTo>
                  <a:cubicBezTo>
                    <a:pt x="0" y="6299"/>
                    <a:pt x="48" y="6394"/>
                    <a:pt x="143" y="6442"/>
                  </a:cubicBezTo>
                  <a:cubicBezTo>
                    <a:pt x="164" y="6451"/>
                    <a:pt x="186" y="6455"/>
                    <a:pt x="208" y="6455"/>
                  </a:cubicBezTo>
                  <a:cubicBezTo>
                    <a:pt x="271" y="6455"/>
                    <a:pt x="331" y="6417"/>
                    <a:pt x="357" y="6347"/>
                  </a:cubicBezTo>
                  <a:cubicBezTo>
                    <a:pt x="643" y="5739"/>
                    <a:pt x="1274" y="4549"/>
                    <a:pt x="2322" y="3322"/>
                  </a:cubicBezTo>
                  <a:cubicBezTo>
                    <a:pt x="3620" y="1834"/>
                    <a:pt x="4846" y="929"/>
                    <a:pt x="6406" y="322"/>
                  </a:cubicBezTo>
                  <a:cubicBezTo>
                    <a:pt x="6489" y="286"/>
                    <a:pt x="6537" y="191"/>
                    <a:pt x="6489" y="96"/>
                  </a:cubicBezTo>
                  <a:cubicBezTo>
                    <a:pt x="6471" y="41"/>
                    <a:pt x="6418" y="0"/>
                    <a:pt x="6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36"/>
            <p:cNvSpPr/>
            <p:nvPr/>
          </p:nvSpPr>
          <p:spPr>
            <a:xfrm>
              <a:off x="7374696" y="1635660"/>
              <a:ext cx="93781" cy="28478"/>
            </a:xfrm>
            <a:custGeom>
              <a:avLst/>
              <a:gdLst/>
              <a:ahLst/>
              <a:cxnLst/>
              <a:rect l="l" t="t" r="r" b="b"/>
              <a:pathLst>
                <a:path w="2944" h="894" extrusionOk="0">
                  <a:moveTo>
                    <a:pt x="2772" y="1"/>
                  </a:moveTo>
                  <a:cubicBezTo>
                    <a:pt x="2765" y="1"/>
                    <a:pt x="2759" y="1"/>
                    <a:pt x="2753" y="2"/>
                  </a:cubicBezTo>
                  <a:cubicBezTo>
                    <a:pt x="1860" y="97"/>
                    <a:pt x="991" y="288"/>
                    <a:pt x="193" y="573"/>
                  </a:cubicBezTo>
                  <a:cubicBezTo>
                    <a:pt x="1" y="638"/>
                    <a:pt x="67" y="894"/>
                    <a:pt x="230" y="894"/>
                  </a:cubicBezTo>
                  <a:cubicBezTo>
                    <a:pt x="248" y="894"/>
                    <a:pt x="268" y="890"/>
                    <a:pt x="288" y="883"/>
                  </a:cubicBezTo>
                  <a:cubicBezTo>
                    <a:pt x="1086" y="609"/>
                    <a:pt x="1920" y="419"/>
                    <a:pt x="2777" y="335"/>
                  </a:cubicBezTo>
                  <a:cubicBezTo>
                    <a:pt x="2872" y="311"/>
                    <a:pt x="2944" y="240"/>
                    <a:pt x="2932" y="157"/>
                  </a:cubicBezTo>
                  <a:cubicBezTo>
                    <a:pt x="2932" y="68"/>
                    <a:pt x="2850" y="1"/>
                    <a:pt x="2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6" name="Google Shape;366;p36"/>
          <p:cNvGrpSpPr/>
          <p:nvPr/>
        </p:nvGrpSpPr>
        <p:grpSpPr>
          <a:xfrm>
            <a:off x="8627323" y="4499653"/>
            <a:ext cx="366492" cy="456907"/>
            <a:chOff x="8007400" y="2902278"/>
            <a:chExt cx="285230" cy="355597"/>
          </a:xfrm>
        </p:grpSpPr>
        <p:sp>
          <p:nvSpPr>
            <p:cNvPr id="367" name="Google Shape;367;p36"/>
            <p:cNvSpPr/>
            <p:nvPr/>
          </p:nvSpPr>
          <p:spPr>
            <a:xfrm>
              <a:off x="8134820" y="3165305"/>
              <a:ext cx="39851" cy="39851"/>
            </a:xfrm>
            <a:custGeom>
              <a:avLst/>
              <a:gdLst/>
              <a:ahLst/>
              <a:cxnLst/>
              <a:rect l="l" t="t" r="r" b="b"/>
              <a:pathLst>
                <a:path w="1251" h="1251" extrusionOk="0">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a:off x="8007400" y="2902278"/>
              <a:ext cx="285230" cy="355597"/>
            </a:xfrm>
            <a:custGeom>
              <a:avLst/>
              <a:gdLst/>
              <a:ahLst/>
              <a:cxnLst/>
              <a:rect l="l" t="t" r="r" b="b"/>
              <a:pathLst>
                <a:path w="8954" h="11163" extrusionOk="0">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9" name="Google Shape;369;p36"/>
          <p:cNvSpPr/>
          <p:nvPr/>
        </p:nvSpPr>
        <p:spPr>
          <a:xfrm>
            <a:off x="1531788" y="2762304"/>
            <a:ext cx="473262" cy="471542"/>
          </a:xfrm>
          <a:custGeom>
            <a:avLst/>
            <a:gdLst/>
            <a:ahLst/>
            <a:cxnLst/>
            <a:rect l="l" t="t" r="r" b="b"/>
            <a:pathLst>
              <a:path w="11562" h="11520" extrusionOk="0">
                <a:moveTo>
                  <a:pt x="9204" y="402"/>
                </a:moveTo>
                <a:lnTo>
                  <a:pt x="11145" y="2343"/>
                </a:lnTo>
                <a:lnTo>
                  <a:pt x="11073" y="2414"/>
                </a:lnTo>
                <a:lnTo>
                  <a:pt x="9132" y="474"/>
                </a:lnTo>
                <a:lnTo>
                  <a:pt x="9204" y="402"/>
                </a:lnTo>
                <a:close/>
                <a:moveTo>
                  <a:pt x="7049" y="1712"/>
                </a:moveTo>
                <a:lnTo>
                  <a:pt x="9823" y="4486"/>
                </a:lnTo>
                <a:lnTo>
                  <a:pt x="9668" y="4629"/>
                </a:lnTo>
                <a:lnTo>
                  <a:pt x="6906" y="1855"/>
                </a:lnTo>
                <a:lnTo>
                  <a:pt x="7049" y="1712"/>
                </a:lnTo>
                <a:close/>
                <a:moveTo>
                  <a:pt x="5025" y="4927"/>
                </a:moveTo>
                <a:lnTo>
                  <a:pt x="5025" y="4927"/>
                </a:lnTo>
                <a:cubicBezTo>
                  <a:pt x="5192" y="5022"/>
                  <a:pt x="5465" y="5224"/>
                  <a:pt x="5703" y="5760"/>
                </a:cubicBezTo>
                <a:cubicBezTo>
                  <a:pt x="5965" y="6367"/>
                  <a:pt x="6323" y="6629"/>
                  <a:pt x="6596" y="6724"/>
                </a:cubicBezTo>
                <a:lnTo>
                  <a:pt x="5489" y="7832"/>
                </a:lnTo>
                <a:cubicBezTo>
                  <a:pt x="5048" y="8272"/>
                  <a:pt x="4462" y="8519"/>
                  <a:pt x="3836" y="8519"/>
                </a:cubicBezTo>
                <a:cubicBezTo>
                  <a:pt x="3768" y="8519"/>
                  <a:pt x="3700" y="8516"/>
                  <a:pt x="3632" y="8510"/>
                </a:cubicBezTo>
                <a:cubicBezTo>
                  <a:pt x="3298" y="8487"/>
                  <a:pt x="3048" y="8237"/>
                  <a:pt x="3025" y="7903"/>
                </a:cubicBezTo>
                <a:cubicBezTo>
                  <a:pt x="2977" y="7308"/>
                  <a:pt x="3156" y="6713"/>
                  <a:pt x="3525" y="6248"/>
                </a:cubicBezTo>
                <a:cubicBezTo>
                  <a:pt x="4358" y="7058"/>
                  <a:pt x="4334" y="7117"/>
                  <a:pt x="4465" y="7117"/>
                </a:cubicBezTo>
                <a:cubicBezTo>
                  <a:pt x="4608" y="7117"/>
                  <a:pt x="4691" y="6939"/>
                  <a:pt x="4584" y="6832"/>
                </a:cubicBezTo>
                <a:lnTo>
                  <a:pt x="3763" y="6010"/>
                </a:lnTo>
                <a:lnTo>
                  <a:pt x="4120" y="5653"/>
                </a:lnTo>
                <a:cubicBezTo>
                  <a:pt x="4477" y="5998"/>
                  <a:pt x="4489" y="6093"/>
                  <a:pt x="4608" y="6093"/>
                </a:cubicBezTo>
                <a:cubicBezTo>
                  <a:pt x="4763" y="6093"/>
                  <a:pt x="4834" y="5915"/>
                  <a:pt x="4727" y="5808"/>
                </a:cubicBezTo>
                <a:lnTo>
                  <a:pt x="4358" y="5439"/>
                </a:lnTo>
                <a:lnTo>
                  <a:pt x="4715" y="5081"/>
                </a:lnTo>
                <a:cubicBezTo>
                  <a:pt x="5072" y="5415"/>
                  <a:pt x="5084" y="5510"/>
                  <a:pt x="5203" y="5510"/>
                </a:cubicBezTo>
                <a:cubicBezTo>
                  <a:pt x="5358" y="5510"/>
                  <a:pt x="5430" y="5331"/>
                  <a:pt x="5322" y="5224"/>
                </a:cubicBezTo>
                <a:lnTo>
                  <a:pt x="5025" y="4927"/>
                </a:lnTo>
                <a:close/>
                <a:moveTo>
                  <a:pt x="2751" y="8248"/>
                </a:moveTo>
                <a:cubicBezTo>
                  <a:pt x="2858" y="8487"/>
                  <a:pt x="3048" y="8677"/>
                  <a:pt x="3287" y="8784"/>
                </a:cubicBezTo>
                <a:cubicBezTo>
                  <a:pt x="3036" y="9022"/>
                  <a:pt x="3001" y="9106"/>
                  <a:pt x="2882" y="9106"/>
                </a:cubicBezTo>
                <a:cubicBezTo>
                  <a:pt x="2763" y="9106"/>
                  <a:pt x="2727" y="9010"/>
                  <a:pt x="2477" y="8784"/>
                </a:cubicBezTo>
                <a:cubicBezTo>
                  <a:pt x="2405" y="8713"/>
                  <a:pt x="2405" y="8594"/>
                  <a:pt x="2477" y="8510"/>
                </a:cubicBezTo>
                <a:lnTo>
                  <a:pt x="2751" y="8248"/>
                </a:lnTo>
                <a:close/>
                <a:moveTo>
                  <a:pt x="9216" y="0"/>
                </a:moveTo>
                <a:cubicBezTo>
                  <a:pt x="9171" y="0"/>
                  <a:pt x="9127" y="15"/>
                  <a:pt x="9097" y="45"/>
                </a:cubicBezTo>
                <a:lnTo>
                  <a:pt x="8775" y="355"/>
                </a:lnTo>
                <a:cubicBezTo>
                  <a:pt x="8716" y="414"/>
                  <a:pt x="8716" y="533"/>
                  <a:pt x="8775" y="593"/>
                </a:cubicBezTo>
                <a:lnTo>
                  <a:pt x="9037" y="855"/>
                </a:lnTo>
                <a:lnTo>
                  <a:pt x="8775" y="1105"/>
                </a:lnTo>
                <a:cubicBezTo>
                  <a:pt x="8716" y="1164"/>
                  <a:pt x="8716" y="1283"/>
                  <a:pt x="8775" y="1343"/>
                </a:cubicBezTo>
                <a:cubicBezTo>
                  <a:pt x="8805" y="1373"/>
                  <a:pt x="8850" y="1387"/>
                  <a:pt x="8894" y="1387"/>
                </a:cubicBezTo>
                <a:cubicBezTo>
                  <a:pt x="8939" y="1387"/>
                  <a:pt x="8984" y="1373"/>
                  <a:pt x="9013" y="1343"/>
                </a:cubicBezTo>
                <a:lnTo>
                  <a:pt x="9275" y="1093"/>
                </a:lnTo>
                <a:lnTo>
                  <a:pt x="10466" y="2283"/>
                </a:lnTo>
                <a:lnTo>
                  <a:pt x="9275" y="3474"/>
                </a:lnTo>
                <a:lnTo>
                  <a:pt x="8085" y="2283"/>
                </a:lnTo>
                <a:lnTo>
                  <a:pt x="8406" y="1950"/>
                </a:lnTo>
                <a:cubicBezTo>
                  <a:pt x="8466" y="1890"/>
                  <a:pt x="8466" y="1771"/>
                  <a:pt x="8406" y="1712"/>
                </a:cubicBezTo>
                <a:cubicBezTo>
                  <a:pt x="8376" y="1682"/>
                  <a:pt x="8332" y="1667"/>
                  <a:pt x="8287" y="1667"/>
                </a:cubicBezTo>
                <a:cubicBezTo>
                  <a:pt x="8242" y="1667"/>
                  <a:pt x="8198" y="1682"/>
                  <a:pt x="8168" y="1712"/>
                </a:cubicBezTo>
                <a:lnTo>
                  <a:pt x="7847" y="2045"/>
                </a:lnTo>
                <a:cubicBezTo>
                  <a:pt x="7168" y="1390"/>
                  <a:pt x="7168" y="1331"/>
                  <a:pt x="7049" y="1331"/>
                </a:cubicBezTo>
                <a:cubicBezTo>
                  <a:pt x="6930" y="1331"/>
                  <a:pt x="6906" y="1414"/>
                  <a:pt x="6549" y="1760"/>
                </a:cubicBezTo>
                <a:cubicBezTo>
                  <a:pt x="6489" y="1819"/>
                  <a:pt x="6489" y="1938"/>
                  <a:pt x="6549" y="1998"/>
                </a:cubicBezTo>
                <a:lnTo>
                  <a:pt x="6918" y="2367"/>
                </a:lnTo>
                <a:lnTo>
                  <a:pt x="3346" y="5939"/>
                </a:lnTo>
                <a:cubicBezTo>
                  <a:pt x="2870" y="6462"/>
                  <a:pt x="2620" y="7165"/>
                  <a:pt x="2644" y="7879"/>
                </a:cubicBezTo>
                <a:lnTo>
                  <a:pt x="2215" y="8308"/>
                </a:lnTo>
                <a:cubicBezTo>
                  <a:pt x="2108" y="8403"/>
                  <a:pt x="2072" y="8534"/>
                  <a:pt x="2072" y="8677"/>
                </a:cubicBezTo>
                <a:cubicBezTo>
                  <a:pt x="2072" y="8915"/>
                  <a:pt x="2227" y="9070"/>
                  <a:pt x="2227" y="9070"/>
                </a:cubicBezTo>
                <a:lnTo>
                  <a:pt x="60" y="11237"/>
                </a:lnTo>
                <a:cubicBezTo>
                  <a:pt x="0" y="11296"/>
                  <a:pt x="0" y="11415"/>
                  <a:pt x="60" y="11475"/>
                </a:cubicBezTo>
                <a:cubicBezTo>
                  <a:pt x="90" y="11505"/>
                  <a:pt x="134" y="11520"/>
                  <a:pt x="179" y="11520"/>
                </a:cubicBezTo>
                <a:cubicBezTo>
                  <a:pt x="224" y="11520"/>
                  <a:pt x="268" y="11505"/>
                  <a:pt x="298" y="11475"/>
                </a:cubicBezTo>
                <a:lnTo>
                  <a:pt x="2465" y="9296"/>
                </a:lnTo>
                <a:lnTo>
                  <a:pt x="2477" y="9320"/>
                </a:lnTo>
                <a:cubicBezTo>
                  <a:pt x="2584" y="9421"/>
                  <a:pt x="2718" y="9472"/>
                  <a:pt x="2852" y="9472"/>
                </a:cubicBezTo>
                <a:cubicBezTo>
                  <a:pt x="2986" y="9472"/>
                  <a:pt x="3120" y="9421"/>
                  <a:pt x="3227" y="9320"/>
                </a:cubicBezTo>
                <a:lnTo>
                  <a:pt x="3656" y="8891"/>
                </a:lnTo>
                <a:cubicBezTo>
                  <a:pt x="3685" y="8892"/>
                  <a:pt x="3715" y="8893"/>
                  <a:pt x="3745" y="8893"/>
                </a:cubicBezTo>
                <a:cubicBezTo>
                  <a:pt x="4485" y="8893"/>
                  <a:pt x="5176" y="8609"/>
                  <a:pt x="5680" y="8094"/>
                </a:cubicBezTo>
                <a:lnTo>
                  <a:pt x="7835" y="5939"/>
                </a:lnTo>
                <a:cubicBezTo>
                  <a:pt x="7906" y="5879"/>
                  <a:pt x="7906" y="5760"/>
                  <a:pt x="7835" y="5700"/>
                </a:cubicBezTo>
                <a:cubicBezTo>
                  <a:pt x="7805" y="5671"/>
                  <a:pt x="7760" y="5656"/>
                  <a:pt x="7717" y="5656"/>
                </a:cubicBezTo>
                <a:cubicBezTo>
                  <a:pt x="7674" y="5656"/>
                  <a:pt x="7632" y="5671"/>
                  <a:pt x="7608" y="5700"/>
                </a:cubicBezTo>
                <a:lnTo>
                  <a:pt x="6811" y="6486"/>
                </a:lnTo>
                <a:cubicBezTo>
                  <a:pt x="6668" y="6462"/>
                  <a:pt x="6275" y="6343"/>
                  <a:pt x="5965" y="5641"/>
                </a:cubicBezTo>
                <a:cubicBezTo>
                  <a:pt x="5680" y="5022"/>
                  <a:pt x="5358" y="4748"/>
                  <a:pt x="5120" y="4629"/>
                </a:cubicBezTo>
                <a:lnTo>
                  <a:pt x="5251" y="4498"/>
                </a:lnTo>
                <a:lnTo>
                  <a:pt x="6073" y="5319"/>
                </a:lnTo>
                <a:cubicBezTo>
                  <a:pt x="6102" y="5349"/>
                  <a:pt x="6147" y="5364"/>
                  <a:pt x="6192" y="5364"/>
                </a:cubicBezTo>
                <a:cubicBezTo>
                  <a:pt x="6236" y="5364"/>
                  <a:pt x="6281" y="5349"/>
                  <a:pt x="6311" y="5319"/>
                </a:cubicBezTo>
                <a:cubicBezTo>
                  <a:pt x="6370" y="5260"/>
                  <a:pt x="6370" y="5141"/>
                  <a:pt x="6311" y="5081"/>
                </a:cubicBezTo>
                <a:lnTo>
                  <a:pt x="5489" y="4260"/>
                </a:lnTo>
                <a:lnTo>
                  <a:pt x="5846" y="3903"/>
                </a:lnTo>
                <a:lnTo>
                  <a:pt x="6215" y="4272"/>
                </a:lnTo>
                <a:cubicBezTo>
                  <a:pt x="6245" y="4301"/>
                  <a:pt x="6290" y="4316"/>
                  <a:pt x="6335" y="4316"/>
                </a:cubicBezTo>
                <a:cubicBezTo>
                  <a:pt x="6379" y="4316"/>
                  <a:pt x="6424" y="4301"/>
                  <a:pt x="6454" y="4272"/>
                </a:cubicBezTo>
                <a:cubicBezTo>
                  <a:pt x="6513" y="4212"/>
                  <a:pt x="6513" y="4093"/>
                  <a:pt x="6454" y="4034"/>
                </a:cubicBezTo>
                <a:lnTo>
                  <a:pt x="6084" y="3665"/>
                </a:lnTo>
                <a:lnTo>
                  <a:pt x="6442" y="3307"/>
                </a:lnTo>
                <a:lnTo>
                  <a:pt x="6811" y="3676"/>
                </a:lnTo>
                <a:cubicBezTo>
                  <a:pt x="6841" y="3706"/>
                  <a:pt x="6885" y="3721"/>
                  <a:pt x="6930" y="3721"/>
                </a:cubicBezTo>
                <a:cubicBezTo>
                  <a:pt x="6974" y="3721"/>
                  <a:pt x="7019" y="3706"/>
                  <a:pt x="7049" y="3676"/>
                </a:cubicBezTo>
                <a:cubicBezTo>
                  <a:pt x="7108" y="3617"/>
                  <a:pt x="7108" y="3498"/>
                  <a:pt x="7049" y="3438"/>
                </a:cubicBezTo>
                <a:lnTo>
                  <a:pt x="6680" y="3069"/>
                </a:lnTo>
                <a:lnTo>
                  <a:pt x="7144" y="2605"/>
                </a:lnTo>
                <a:lnTo>
                  <a:pt x="8906" y="4379"/>
                </a:lnTo>
                <a:lnTo>
                  <a:pt x="8287" y="4998"/>
                </a:lnTo>
                <a:cubicBezTo>
                  <a:pt x="8228" y="5058"/>
                  <a:pt x="8228" y="5177"/>
                  <a:pt x="8287" y="5236"/>
                </a:cubicBezTo>
                <a:cubicBezTo>
                  <a:pt x="8317" y="5266"/>
                  <a:pt x="8362" y="5281"/>
                  <a:pt x="8406" y="5281"/>
                </a:cubicBezTo>
                <a:cubicBezTo>
                  <a:pt x="8451" y="5281"/>
                  <a:pt x="8495" y="5266"/>
                  <a:pt x="8525" y="5236"/>
                </a:cubicBezTo>
                <a:lnTo>
                  <a:pt x="9144" y="4617"/>
                </a:lnTo>
                <a:cubicBezTo>
                  <a:pt x="9502" y="4962"/>
                  <a:pt x="9525" y="5034"/>
                  <a:pt x="9644" y="5034"/>
                </a:cubicBezTo>
                <a:cubicBezTo>
                  <a:pt x="9680" y="5034"/>
                  <a:pt x="9728" y="5010"/>
                  <a:pt x="9764" y="4986"/>
                </a:cubicBezTo>
                <a:cubicBezTo>
                  <a:pt x="10121" y="4617"/>
                  <a:pt x="10192" y="4593"/>
                  <a:pt x="10192" y="4486"/>
                </a:cubicBezTo>
                <a:cubicBezTo>
                  <a:pt x="10192" y="4367"/>
                  <a:pt x="10133" y="4379"/>
                  <a:pt x="9478" y="3688"/>
                </a:cubicBezTo>
                <a:lnTo>
                  <a:pt x="10668" y="2498"/>
                </a:lnTo>
                <a:cubicBezTo>
                  <a:pt x="10907" y="2724"/>
                  <a:pt x="10930" y="2819"/>
                  <a:pt x="11037" y="2819"/>
                </a:cubicBezTo>
                <a:cubicBezTo>
                  <a:pt x="11085" y="2819"/>
                  <a:pt x="11133" y="2795"/>
                  <a:pt x="11157" y="2772"/>
                </a:cubicBezTo>
                <a:lnTo>
                  <a:pt x="11502" y="2462"/>
                </a:lnTo>
                <a:cubicBezTo>
                  <a:pt x="11561" y="2402"/>
                  <a:pt x="11561" y="2283"/>
                  <a:pt x="11502" y="2224"/>
                </a:cubicBezTo>
                <a:lnTo>
                  <a:pt x="9335" y="45"/>
                </a:lnTo>
                <a:cubicBezTo>
                  <a:pt x="9305" y="15"/>
                  <a:pt x="9260" y="0"/>
                  <a:pt x="9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70" name="Google Shape;370;p36"/>
          <p:cNvCxnSpPr/>
          <p:nvPr/>
        </p:nvCxnSpPr>
        <p:spPr>
          <a:xfrm>
            <a:off x="715050" y="1341882"/>
            <a:ext cx="7713900" cy="0"/>
          </a:xfrm>
          <a:prstGeom prst="straightConnector1">
            <a:avLst/>
          </a:prstGeom>
          <a:noFill/>
          <a:ln w="9525" cap="flat" cmpd="sng">
            <a:solidFill>
              <a:schemeClr val="dk1"/>
            </a:solidFill>
            <a:prstDash val="solid"/>
            <a:round/>
            <a:headEnd type="none" w="med" len="med"/>
            <a:tailEnd type="none" w="med" len="med"/>
          </a:ln>
        </p:spPr>
      </p:cxnSp>
      <p:sp>
        <p:nvSpPr>
          <p:cNvPr id="3" name="Subtitle 2">
            <a:extLst>
              <a:ext uri="{FF2B5EF4-FFF2-40B4-BE49-F238E27FC236}">
                <a16:creationId xmlns:a16="http://schemas.microsoft.com/office/drawing/2014/main" id="{DB94BDC9-A984-E354-C767-CE1316EF70BD}"/>
              </a:ext>
            </a:extLst>
          </p:cNvPr>
          <p:cNvSpPr>
            <a:spLocks noGrp="1"/>
          </p:cNvSpPr>
          <p:nvPr>
            <p:ph type="subTitle" idx="2"/>
          </p:nvPr>
        </p:nvSpPr>
        <p:spPr>
          <a:xfrm flipH="1">
            <a:off x="1742761" y="2751474"/>
            <a:ext cx="1552289" cy="74391"/>
          </a:xfrm>
        </p:spPr>
        <p:txBody>
          <a:bodyPr/>
          <a:lstStyle/>
          <a:p>
            <a:endParaRPr lang="en-IN" dirty="0"/>
          </a:p>
        </p:txBody>
      </p:sp>
      <p:sp>
        <p:nvSpPr>
          <p:cNvPr id="5" name="Subtitle 4">
            <a:extLst>
              <a:ext uri="{FF2B5EF4-FFF2-40B4-BE49-F238E27FC236}">
                <a16:creationId xmlns:a16="http://schemas.microsoft.com/office/drawing/2014/main" id="{A74AE80F-9189-BE6E-32CF-E7D180E308AB}"/>
              </a:ext>
            </a:extLst>
          </p:cNvPr>
          <p:cNvSpPr>
            <a:spLocks noGrp="1"/>
          </p:cNvSpPr>
          <p:nvPr>
            <p:ph type="subTitle" idx="1"/>
          </p:nvPr>
        </p:nvSpPr>
        <p:spPr/>
        <p:txBody>
          <a:bodyPr/>
          <a:lstStyle/>
          <a:p>
            <a:endParaRPr lang="en-IN" dirty="0"/>
          </a:p>
        </p:txBody>
      </p:sp>
      <p:sp>
        <p:nvSpPr>
          <p:cNvPr id="7" name="Subtitle 6">
            <a:extLst>
              <a:ext uri="{FF2B5EF4-FFF2-40B4-BE49-F238E27FC236}">
                <a16:creationId xmlns:a16="http://schemas.microsoft.com/office/drawing/2014/main" id="{C353FD83-7B5F-8021-6D7E-FC24031D6492}"/>
              </a:ext>
            </a:extLst>
          </p:cNvPr>
          <p:cNvSpPr>
            <a:spLocks noGrp="1"/>
          </p:cNvSpPr>
          <p:nvPr>
            <p:ph type="subTitle" idx="5"/>
          </p:nvPr>
        </p:nvSpPr>
        <p:spPr/>
        <p:txBody>
          <a:bodyPr/>
          <a:lstStyle/>
          <a:p>
            <a:endParaRPr lang="en-IN" dirty="0"/>
          </a:p>
        </p:txBody>
      </p:sp>
      <p:pic>
        <p:nvPicPr>
          <p:cNvPr id="12" name="Picture 11">
            <a:extLst>
              <a:ext uri="{FF2B5EF4-FFF2-40B4-BE49-F238E27FC236}">
                <a16:creationId xmlns:a16="http://schemas.microsoft.com/office/drawing/2014/main" id="{8EDA6849-4455-4CD3-9AF2-7930EF3A2528}"/>
              </a:ext>
            </a:extLst>
          </p:cNvPr>
          <p:cNvPicPr>
            <a:picLocks noChangeAspect="1"/>
          </p:cNvPicPr>
          <p:nvPr/>
        </p:nvPicPr>
        <p:blipFill>
          <a:blip r:embed="rId4"/>
          <a:stretch>
            <a:fillRect/>
          </a:stretch>
        </p:blipFill>
        <p:spPr>
          <a:xfrm>
            <a:off x="715050" y="1377054"/>
            <a:ext cx="7643272" cy="2132846"/>
          </a:xfrm>
          <a:prstGeom prst="rect">
            <a:avLst/>
          </a:prstGeom>
        </p:spPr>
      </p:pic>
      <p:sp>
        <p:nvSpPr>
          <p:cNvPr id="14" name="TextBox 13">
            <a:extLst>
              <a:ext uri="{FF2B5EF4-FFF2-40B4-BE49-F238E27FC236}">
                <a16:creationId xmlns:a16="http://schemas.microsoft.com/office/drawing/2014/main" id="{41B48FA8-388A-3E94-2E31-64FE4F662F12}"/>
              </a:ext>
            </a:extLst>
          </p:cNvPr>
          <p:cNvSpPr txBox="1"/>
          <p:nvPr/>
        </p:nvSpPr>
        <p:spPr>
          <a:xfrm>
            <a:off x="631240" y="3652542"/>
            <a:ext cx="6720071"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solidFill>
                <a:latin typeface="DM Serif Display" pitchFamily="2" charset="0"/>
              </a:rPr>
              <a:t>We split the data into train data and test data using train_test_split() method included in sklearn library. We mention  test_size as 0.25, which means 25% of our data is test data and remaining is train data.</a:t>
            </a:r>
            <a:endParaRPr lang="en-IN" sz="1600" dirty="0">
              <a:solidFill>
                <a:schemeClr val="tx1"/>
              </a:solidFill>
              <a:latin typeface="DM Serif Display"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cxnSp>
        <p:nvCxnSpPr>
          <p:cNvPr id="301" name="Google Shape;301;p33"/>
          <p:cNvCxnSpPr/>
          <p:nvPr/>
        </p:nvCxnSpPr>
        <p:spPr>
          <a:xfrm>
            <a:off x="705150" y="3819525"/>
            <a:ext cx="7723800" cy="0"/>
          </a:xfrm>
          <a:prstGeom prst="straightConnector1">
            <a:avLst/>
          </a:prstGeom>
          <a:noFill/>
          <a:ln w="9525" cap="flat" cmpd="sng">
            <a:solidFill>
              <a:schemeClr val="dk1"/>
            </a:solidFill>
            <a:prstDash val="solid"/>
            <a:round/>
            <a:headEnd type="none" w="med" len="med"/>
            <a:tailEnd type="none" w="med" len="med"/>
          </a:ln>
        </p:spPr>
      </p:cxnSp>
      <p:sp>
        <p:nvSpPr>
          <p:cNvPr id="302" name="Google Shape;302;p33"/>
          <p:cNvSpPr txBox="1">
            <a:spLocks noGrp="1"/>
          </p:cNvSpPr>
          <p:nvPr>
            <p:ph type="title" idx="2"/>
          </p:nvPr>
        </p:nvSpPr>
        <p:spPr>
          <a:xfrm flipH="1">
            <a:off x="6720600" y="1447850"/>
            <a:ext cx="1699200" cy="104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304" name="Google Shape;304;p33"/>
          <p:cNvSpPr txBox="1">
            <a:spLocks noGrp="1"/>
          </p:cNvSpPr>
          <p:nvPr>
            <p:ph type="title"/>
          </p:nvPr>
        </p:nvSpPr>
        <p:spPr>
          <a:xfrm flipH="1">
            <a:off x="854439" y="2807750"/>
            <a:ext cx="7565361" cy="9366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5400" dirty="0"/>
              <a:t>Selecting Features</a:t>
            </a:r>
            <a:endParaRPr sz="5400" dirty="0"/>
          </a:p>
        </p:txBody>
      </p:sp>
      <p:sp>
        <p:nvSpPr>
          <p:cNvPr id="305" name="Google Shape;305;p33"/>
          <p:cNvSpPr txBox="1">
            <a:spLocks noGrp="1"/>
          </p:cNvSpPr>
          <p:nvPr>
            <p:ph type="subTitle" idx="3"/>
          </p:nvPr>
        </p:nvSpPr>
        <p:spPr>
          <a:xfrm flipH="1">
            <a:off x="6604150" y="727225"/>
            <a:ext cx="1819800" cy="393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12-05</a:t>
            </a:r>
            <a:endParaRPr dirty="0"/>
          </a:p>
        </p:txBody>
      </p:sp>
      <p:cxnSp>
        <p:nvCxnSpPr>
          <p:cNvPr id="306" name="Google Shape;306;p33"/>
          <p:cNvCxnSpPr/>
          <p:nvPr/>
        </p:nvCxnSpPr>
        <p:spPr>
          <a:xfrm rot="10800000">
            <a:off x="7253450" y="2609075"/>
            <a:ext cx="10305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91778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4"/>
          <p:cNvSpPr txBox="1">
            <a:spLocks noGrp="1"/>
          </p:cNvSpPr>
          <p:nvPr>
            <p:ph type="title"/>
          </p:nvPr>
        </p:nvSpPr>
        <p:spPr>
          <a:xfrm>
            <a:off x="720000" y="535000"/>
            <a:ext cx="7704000" cy="48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Approach Towards Project</a:t>
            </a:r>
            <a:endParaRPr dirty="0"/>
          </a:p>
        </p:txBody>
      </p:sp>
      <p:sp>
        <p:nvSpPr>
          <p:cNvPr id="460" name="Google Shape;460;p44"/>
          <p:cNvSpPr txBox="1"/>
          <p:nvPr/>
        </p:nvSpPr>
        <p:spPr>
          <a:xfrm>
            <a:off x="710998" y="1873475"/>
            <a:ext cx="1826700" cy="612000"/>
          </a:xfrm>
          <a:prstGeom prst="rect">
            <a:avLst/>
          </a:prstGeom>
          <a:noFill/>
          <a:ln>
            <a:noFill/>
          </a:ln>
        </p:spPr>
        <p:txBody>
          <a:bodyPr spcFirstLastPara="1" wrap="square" lIns="73150" tIns="91425" rIns="73150" bIns="91425" anchor="t" anchorCtr="0">
            <a:noAutofit/>
          </a:bodyPr>
          <a:lstStyle/>
          <a:p>
            <a:pPr marL="0" lvl="0" indent="0" algn="ctr" rtl="0">
              <a:lnSpc>
                <a:spcPct val="100000"/>
              </a:lnSpc>
              <a:spcBef>
                <a:spcPts val="0"/>
              </a:spcBef>
              <a:spcAft>
                <a:spcPts val="0"/>
              </a:spcAft>
              <a:buNone/>
            </a:pPr>
            <a:r>
              <a:rPr lang="en" sz="1200" dirty="0">
                <a:solidFill>
                  <a:schemeClr val="dk1"/>
                </a:solidFill>
                <a:latin typeface="Open Sans"/>
                <a:ea typeface="Open Sans"/>
                <a:cs typeface="Open Sans"/>
                <a:sym typeface="Open Sans"/>
              </a:rPr>
              <a:t>What is Parkinson’s disease</a:t>
            </a:r>
            <a:endParaRPr sz="1200" dirty="0">
              <a:solidFill>
                <a:schemeClr val="dk1"/>
              </a:solidFill>
              <a:latin typeface="Open Sans"/>
              <a:ea typeface="Open Sans"/>
              <a:cs typeface="Open Sans"/>
              <a:sym typeface="Open Sans"/>
            </a:endParaRPr>
          </a:p>
          <a:p>
            <a:pPr marL="0" lvl="0" indent="0" algn="l" rtl="0">
              <a:lnSpc>
                <a:spcPct val="100000"/>
              </a:lnSpc>
              <a:spcBef>
                <a:spcPts val="0"/>
              </a:spcBef>
              <a:spcAft>
                <a:spcPts val="0"/>
              </a:spcAft>
              <a:buNone/>
            </a:pPr>
            <a:endParaRPr sz="1200" dirty="0">
              <a:solidFill>
                <a:schemeClr val="dk1"/>
              </a:solidFill>
              <a:latin typeface="Open Sans"/>
              <a:ea typeface="Open Sans"/>
              <a:cs typeface="Open Sans"/>
              <a:sym typeface="Open Sans"/>
            </a:endParaRPr>
          </a:p>
        </p:txBody>
      </p:sp>
      <p:sp>
        <p:nvSpPr>
          <p:cNvPr id="461" name="Google Shape;461;p44"/>
          <p:cNvSpPr txBox="1"/>
          <p:nvPr/>
        </p:nvSpPr>
        <p:spPr>
          <a:xfrm>
            <a:off x="2625299" y="1873475"/>
            <a:ext cx="1826700" cy="612000"/>
          </a:xfrm>
          <a:prstGeom prst="rect">
            <a:avLst/>
          </a:prstGeom>
          <a:noFill/>
          <a:ln>
            <a:noFill/>
          </a:ln>
        </p:spPr>
        <p:txBody>
          <a:bodyPr spcFirstLastPara="1" wrap="square" lIns="73150" tIns="91425" rIns="73150" bIns="91425" anchor="t" anchorCtr="0">
            <a:noAutofit/>
          </a:bodyPr>
          <a:lstStyle/>
          <a:p>
            <a:pPr marL="0" lvl="0" indent="0" algn="ctr" rtl="0">
              <a:lnSpc>
                <a:spcPct val="100000"/>
              </a:lnSpc>
              <a:spcBef>
                <a:spcPts val="0"/>
              </a:spcBef>
              <a:spcAft>
                <a:spcPts val="0"/>
              </a:spcAft>
              <a:buNone/>
            </a:pPr>
            <a:r>
              <a:rPr lang="en" sz="1200" dirty="0">
                <a:solidFill>
                  <a:schemeClr val="dk1"/>
                </a:solidFill>
                <a:latin typeface="Open Sans"/>
                <a:ea typeface="Open Sans"/>
                <a:cs typeface="Open Sans"/>
                <a:sym typeface="Open Sans"/>
              </a:rPr>
              <a:t>About dataset and Data splitting </a:t>
            </a:r>
            <a:endParaRPr sz="1200" dirty="0">
              <a:solidFill>
                <a:schemeClr val="dk1"/>
              </a:solidFill>
              <a:latin typeface="Open Sans"/>
              <a:ea typeface="Open Sans"/>
              <a:cs typeface="Open Sans"/>
              <a:sym typeface="Open Sans"/>
            </a:endParaRPr>
          </a:p>
        </p:txBody>
      </p:sp>
      <p:sp>
        <p:nvSpPr>
          <p:cNvPr id="462" name="Google Shape;462;p44"/>
          <p:cNvSpPr txBox="1"/>
          <p:nvPr/>
        </p:nvSpPr>
        <p:spPr>
          <a:xfrm>
            <a:off x="4692003" y="1867454"/>
            <a:ext cx="1826700" cy="612000"/>
          </a:xfrm>
          <a:prstGeom prst="rect">
            <a:avLst/>
          </a:prstGeom>
          <a:noFill/>
          <a:ln>
            <a:noFill/>
          </a:ln>
        </p:spPr>
        <p:txBody>
          <a:bodyPr spcFirstLastPara="1" wrap="square" lIns="73150" tIns="91425" rIns="73150" bIns="91425" anchor="t" anchorCtr="0">
            <a:noAutofit/>
          </a:bodyPr>
          <a:lstStyle/>
          <a:p>
            <a:pPr marL="0" lvl="0" indent="0" algn="l" rtl="0">
              <a:lnSpc>
                <a:spcPct val="100000"/>
              </a:lnSpc>
              <a:spcBef>
                <a:spcPts val="0"/>
              </a:spcBef>
              <a:spcAft>
                <a:spcPts val="0"/>
              </a:spcAft>
              <a:buNone/>
            </a:pPr>
            <a:r>
              <a:rPr lang="en-US" sz="1200" dirty="0">
                <a:solidFill>
                  <a:schemeClr val="dk1"/>
                </a:solidFill>
                <a:latin typeface="Open Sans"/>
                <a:ea typeface="Open Sans"/>
                <a:cs typeface="Open Sans"/>
                <a:sym typeface="Open Sans"/>
              </a:rPr>
              <a:t>Selecting Features</a:t>
            </a:r>
            <a:endParaRPr sz="1200" dirty="0">
              <a:solidFill>
                <a:schemeClr val="dk1"/>
              </a:solidFill>
              <a:latin typeface="Open Sans"/>
              <a:ea typeface="Open Sans"/>
              <a:cs typeface="Open Sans"/>
              <a:sym typeface="Open Sans"/>
            </a:endParaRPr>
          </a:p>
        </p:txBody>
      </p:sp>
      <p:sp>
        <p:nvSpPr>
          <p:cNvPr id="463" name="Google Shape;463;p44"/>
          <p:cNvSpPr txBox="1"/>
          <p:nvPr/>
        </p:nvSpPr>
        <p:spPr>
          <a:xfrm>
            <a:off x="6410100" y="1873475"/>
            <a:ext cx="1826700" cy="612000"/>
          </a:xfrm>
          <a:prstGeom prst="rect">
            <a:avLst/>
          </a:prstGeom>
          <a:noFill/>
          <a:ln>
            <a:noFill/>
          </a:ln>
        </p:spPr>
        <p:txBody>
          <a:bodyPr spcFirstLastPara="1" wrap="square" lIns="73150" tIns="91425" rIns="73150" bIns="91425" anchor="t" anchorCtr="0">
            <a:noAutofit/>
          </a:bodyPr>
          <a:lstStyle/>
          <a:p>
            <a:pPr marL="0" lvl="0" indent="0" algn="l" rtl="0">
              <a:lnSpc>
                <a:spcPct val="100000"/>
              </a:lnSpc>
              <a:spcBef>
                <a:spcPts val="0"/>
              </a:spcBef>
              <a:spcAft>
                <a:spcPts val="0"/>
              </a:spcAft>
              <a:buNone/>
            </a:pPr>
            <a:r>
              <a:rPr lang="en-US" sz="1200" dirty="0">
                <a:solidFill>
                  <a:schemeClr val="dk1"/>
                </a:solidFill>
                <a:latin typeface="Open Sans"/>
                <a:ea typeface="Open Sans"/>
                <a:cs typeface="Open Sans"/>
                <a:sym typeface="Open Sans"/>
              </a:rPr>
              <a:t>Random Forest and decision Trees</a:t>
            </a:r>
          </a:p>
        </p:txBody>
      </p:sp>
      <p:sp>
        <p:nvSpPr>
          <p:cNvPr id="464" name="Google Shape;464;p44"/>
          <p:cNvSpPr txBox="1"/>
          <p:nvPr/>
        </p:nvSpPr>
        <p:spPr>
          <a:xfrm>
            <a:off x="710998" y="3721750"/>
            <a:ext cx="1826700" cy="612000"/>
          </a:xfrm>
          <a:prstGeom prst="rect">
            <a:avLst/>
          </a:prstGeom>
          <a:noFill/>
          <a:ln>
            <a:noFill/>
          </a:ln>
        </p:spPr>
        <p:txBody>
          <a:bodyPr spcFirstLastPara="1" wrap="square" lIns="73150" tIns="91425" rIns="73150" bIns="91425" anchor="t" anchorCtr="0">
            <a:noAutofit/>
          </a:bodyPr>
          <a:lstStyle/>
          <a:p>
            <a:pPr marL="0" lvl="0" indent="0" algn="ctr" rtl="0">
              <a:lnSpc>
                <a:spcPct val="100000"/>
              </a:lnSpc>
              <a:spcBef>
                <a:spcPts val="0"/>
              </a:spcBef>
              <a:spcAft>
                <a:spcPts val="0"/>
              </a:spcAft>
              <a:buNone/>
            </a:pPr>
            <a:r>
              <a:rPr lang="en-US" sz="1200" dirty="0">
                <a:solidFill>
                  <a:schemeClr val="dk1"/>
                </a:solidFill>
                <a:latin typeface="Open Sans"/>
                <a:ea typeface="Open Sans"/>
                <a:cs typeface="Open Sans"/>
                <a:sym typeface="Open Sans"/>
              </a:rPr>
              <a:t>Training Our Model</a:t>
            </a:r>
          </a:p>
        </p:txBody>
      </p:sp>
      <p:sp>
        <p:nvSpPr>
          <p:cNvPr id="465" name="Google Shape;465;p44"/>
          <p:cNvSpPr txBox="1"/>
          <p:nvPr/>
        </p:nvSpPr>
        <p:spPr>
          <a:xfrm>
            <a:off x="2625299" y="3721750"/>
            <a:ext cx="1826700" cy="612000"/>
          </a:xfrm>
          <a:prstGeom prst="rect">
            <a:avLst/>
          </a:prstGeom>
          <a:noFill/>
          <a:ln>
            <a:noFill/>
          </a:ln>
        </p:spPr>
        <p:txBody>
          <a:bodyPr spcFirstLastPara="1" wrap="square" lIns="73150" tIns="91425" rIns="73150" bIns="91425" anchor="t" anchorCtr="0">
            <a:noAutofit/>
          </a:bodyPr>
          <a:lstStyle/>
          <a:p>
            <a:pPr marL="0" lvl="0" indent="0" algn="ctr" rtl="0">
              <a:lnSpc>
                <a:spcPct val="100000"/>
              </a:lnSpc>
              <a:spcBef>
                <a:spcPts val="0"/>
              </a:spcBef>
              <a:spcAft>
                <a:spcPts val="0"/>
              </a:spcAft>
              <a:buNone/>
            </a:pPr>
            <a:r>
              <a:rPr lang="en-US" sz="1200" dirty="0">
                <a:solidFill>
                  <a:schemeClr val="dk1"/>
                </a:solidFill>
                <a:latin typeface="Open Sans"/>
                <a:ea typeface="Open Sans"/>
                <a:cs typeface="Open Sans"/>
                <a:sym typeface="Open Sans"/>
              </a:rPr>
              <a:t>Outputs after training and Accuracy</a:t>
            </a:r>
          </a:p>
        </p:txBody>
      </p:sp>
      <p:sp>
        <p:nvSpPr>
          <p:cNvPr id="466" name="Google Shape;466;p44"/>
          <p:cNvSpPr txBox="1"/>
          <p:nvPr/>
        </p:nvSpPr>
        <p:spPr>
          <a:xfrm>
            <a:off x="4539601" y="3721750"/>
            <a:ext cx="1826700" cy="612000"/>
          </a:xfrm>
          <a:prstGeom prst="rect">
            <a:avLst/>
          </a:prstGeom>
          <a:noFill/>
          <a:ln>
            <a:noFill/>
          </a:ln>
        </p:spPr>
        <p:txBody>
          <a:bodyPr spcFirstLastPara="1" wrap="square" lIns="73150" tIns="91425" rIns="73150" bIns="91425" anchor="t" anchorCtr="0">
            <a:noAutofit/>
          </a:bodyPr>
          <a:lstStyle/>
          <a:p>
            <a:pPr marL="0" lvl="0" indent="0" algn="ctr" rtl="0">
              <a:lnSpc>
                <a:spcPct val="100000"/>
              </a:lnSpc>
              <a:spcBef>
                <a:spcPts val="0"/>
              </a:spcBef>
              <a:spcAft>
                <a:spcPts val="0"/>
              </a:spcAft>
              <a:buNone/>
            </a:pPr>
            <a:r>
              <a:rPr lang="fr-FR" sz="1200" dirty="0">
                <a:solidFill>
                  <a:schemeClr val="dk1"/>
                </a:solidFill>
                <a:latin typeface="Open Sans"/>
                <a:ea typeface="Open Sans"/>
                <a:cs typeface="Open Sans"/>
                <a:sym typeface="Open Sans"/>
              </a:rPr>
              <a:t>Confusion Matrix and Classification Info</a:t>
            </a:r>
          </a:p>
        </p:txBody>
      </p:sp>
      <p:sp>
        <p:nvSpPr>
          <p:cNvPr id="467" name="Google Shape;467;p44"/>
          <p:cNvSpPr txBox="1"/>
          <p:nvPr/>
        </p:nvSpPr>
        <p:spPr>
          <a:xfrm>
            <a:off x="6453902" y="3721750"/>
            <a:ext cx="1826700" cy="612000"/>
          </a:xfrm>
          <a:prstGeom prst="rect">
            <a:avLst/>
          </a:prstGeom>
          <a:noFill/>
          <a:ln>
            <a:noFill/>
          </a:ln>
        </p:spPr>
        <p:txBody>
          <a:bodyPr spcFirstLastPara="1" wrap="square" lIns="73150" tIns="91425" rIns="73150" bIns="91425" anchor="t" anchorCtr="0">
            <a:noAutofit/>
          </a:bodyPr>
          <a:lstStyle/>
          <a:p>
            <a:pPr marL="0" lvl="0" indent="0" algn="ctr" rtl="0">
              <a:lnSpc>
                <a:spcPct val="100000"/>
              </a:lnSpc>
              <a:spcBef>
                <a:spcPts val="0"/>
              </a:spcBef>
              <a:spcAft>
                <a:spcPts val="0"/>
              </a:spcAft>
              <a:buNone/>
            </a:pPr>
            <a:r>
              <a:rPr lang="en-US" sz="1200" dirty="0">
                <a:solidFill>
                  <a:schemeClr val="dk1"/>
                </a:solidFill>
                <a:latin typeface="Open Sans"/>
                <a:ea typeface="Open Sans"/>
                <a:cs typeface="Open Sans"/>
                <a:sym typeface="Open Sans"/>
              </a:rPr>
              <a:t>Discussion and Outro</a:t>
            </a:r>
            <a:endParaRPr sz="1200" dirty="0">
              <a:solidFill>
                <a:schemeClr val="dk1"/>
              </a:solidFill>
              <a:latin typeface="Open Sans"/>
              <a:ea typeface="Open Sans"/>
              <a:cs typeface="Open Sans"/>
              <a:sym typeface="Open Sans"/>
            </a:endParaRPr>
          </a:p>
          <a:p>
            <a:pPr marL="0" lvl="0" indent="0" algn="l" rtl="0">
              <a:lnSpc>
                <a:spcPct val="100000"/>
              </a:lnSpc>
              <a:spcBef>
                <a:spcPts val="0"/>
              </a:spcBef>
              <a:spcAft>
                <a:spcPts val="0"/>
              </a:spcAft>
              <a:buNone/>
            </a:pPr>
            <a:endParaRPr sz="1200" dirty="0">
              <a:solidFill>
                <a:schemeClr val="dk1"/>
              </a:solidFill>
              <a:latin typeface="Open Sans"/>
              <a:ea typeface="Open Sans"/>
              <a:cs typeface="Open Sans"/>
              <a:sym typeface="Open Sans"/>
            </a:endParaRPr>
          </a:p>
        </p:txBody>
      </p:sp>
      <p:sp>
        <p:nvSpPr>
          <p:cNvPr id="468" name="Google Shape;468;p44"/>
          <p:cNvSpPr txBox="1"/>
          <p:nvPr/>
        </p:nvSpPr>
        <p:spPr>
          <a:xfrm>
            <a:off x="1313248" y="1305650"/>
            <a:ext cx="622200" cy="48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2"/>
                </a:solidFill>
                <a:latin typeface="DM Serif Display"/>
                <a:ea typeface="DM Serif Display"/>
                <a:cs typeface="DM Serif Display"/>
                <a:sym typeface="DM Serif Display"/>
              </a:rPr>
              <a:t>01</a:t>
            </a:r>
            <a:endParaRPr sz="3000" dirty="0">
              <a:solidFill>
                <a:schemeClr val="dk2"/>
              </a:solidFill>
              <a:latin typeface="DM Serif Display"/>
              <a:ea typeface="DM Serif Display"/>
              <a:cs typeface="DM Serif Display"/>
              <a:sym typeface="DM Serif Display"/>
            </a:endParaRPr>
          </a:p>
        </p:txBody>
      </p:sp>
      <p:sp>
        <p:nvSpPr>
          <p:cNvPr id="469" name="Google Shape;469;p44"/>
          <p:cNvSpPr txBox="1"/>
          <p:nvPr/>
        </p:nvSpPr>
        <p:spPr>
          <a:xfrm>
            <a:off x="3227549" y="1305650"/>
            <a:ext cx="622200" cy="48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2"/>
                </a:solidFill>
                <a:latin typeface="DM Serif Display"/>
                <a:ea typeface="DM Serif Display"/>
                <a:cs typeface="DM Serif Display"/>
                <a:sym typeface="DM Serif Display"/>
              </a:rPr>
              <a:t>02</a:t>
            </a:r>
            <a:endParaRPr sz="3000" dirty="0">
              <a:solidFill>
                <a:schemeClr val="dk2"/>
              </a:solidFill>
              <a:latin typeface="DM Serif Display"/>
              <a:ea typeface="DM Serif Display"/>
              <a:cs typeface="DM Serif Display"/>
              <a:sym typeface="DM Serif Display"/>
            </a:endParaRPr>
          </a:p>
        </p:txBody>
      </p:sp>
      <p:sp>
        <p:nvSpPr>
          <p:cNvPr id="470" name="Google Shape;470;p44"/>
          <p:cNvSpPr txBox="1"/>
          <p:nvPr/>
        </p:nvSpPr>
        <p:spPr>
          <a:xfrm>
            <a:off x="5141851" y="1305650"/>
            <a:ext cx="622200" cy="48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2"/>
                </a:solidFill>
                <a:latin typeface="DM Serif Display"/>
                <a:ea typeface="DM Serif Display"/>
                <a:cs typeface="DM Serif Display"/>
                <a:sym typeface="DM Serif Display"/>
              </a:rPr>
              <a:t>03</a:t>
            </a:r>
            <a:endParaRPr sz="3000" dirty="0">
              <a:solidFill>
                <a:schemeClr val="dk2"/>
              </a:solidFill>
              <a:latin typeface="DM Serif Display"/>
              <a:ea typeface="DM Serif Display"/>
              <a:cs typeface="DM Serif Display"/>
              <a:sym typeface="DM Serif Display"/>
            </a:endParaRPr>
          </a:p>
        </p:txBody>
      </p:sp>
      <p:sp>
        <p:nvSpPr>
          <p:cNvPr id="471" name="Google Shape;471;p44"/>
          <p:cNvSpPr txBox="1"/>
          <p:nvPr/>
        </p:nvSpPr>
        <p:spPr>
          <a:xfrm>
            <a:off x="7056152" y="1305650"/>
            <a:ext cx="622200" cy="48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2"/>
                </a:solidFill>
                <a:latin typeface="DM Serif Display"/>
                <a:ea typeface="DM Serif Display"/>
                <a:cs typeface="DM Serif Display"/>
                <a:sym typeface="DM Serif Display"/>
              </a:rPr>
              <a:t>04</a:t>
            </a:r>
            <a:endParaRPr sz="3000" dirty="0">
              <a:solidFill>
                <a:schemeClr val="dk2"/>
              </a:solidFill>
              <a:latin typeface="DM Serif Display"/>
              <a:ea typeface="DM Serif Display"/>
              <a:cs typeface="DM Serif Display"/>
              <a:sym typeface="DM Serif Display"/>
            </a:endParaRPr>
          </a:p>
        </p:txBody>
      </p:sp>
      <p:sp>
        <p:nvSpPr>
          <p:cNvPr id="472" name="Google Shape;472;p44"/>
          <p:cNvSpPr txBox="1"/>
          <p:nvPr/>
        </p:nvSpPr>
        <p:spPr>
          <a:xfrm>
            <a:off x="1313250" y="3146375"/>
            <a:ext cx="622200" cy="48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2"/>
                </a:solidFill>
                <a:latin typeface="DM Serif Display"/>
                <a:ea typeface="DM Serif Display"/>
                <a:cs typeface="DM Serif Display"/>
                <a:sym typeface="DM Serif Display"/>
              </a:rPr>
              <a:t>05</a:t>
            </a:r>
            <a:endParaRPr sz="3000" dirty="0">
              <a:solidFill>
                <a:schemeClr val="dk2"/>
              </a:solidFill>
              <a:latin typeface="DM Serif Display"/>
              <a:ea typeface="DM Serif Display"/>
              <a:cs typeface="DM Serif Display"/>
              <a:sym typeface="DM Serif Display"/>
            </a:endParaRPr>
          </a:p>
        </p:txBody>
      </p:sp>
      <p:sp>
        <p:nvSpPr>
          <p:cNvPr id="473" name="Google Shape;473;p44"/>
          <p:cNvSpPr txBox="1"/>
          <p:nvPr/>
        </p:nvSpPr>
        <p:spPr>
          <a:xfrm>
            <a:off x="3227550" y="3146375"/>
            <a:ext cx="622200" cy="48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2"/>
                </a:solidFill>
                <a:latin typeface="DM Serif Display"/>
                <a:ea typeface="DM Serif Display"/>
                <a:cs typeface="DM Serif Display"/>
                <a:sym typeface="DM Serif Display"/>
              </a:rPr>
              <a:t>06</a:t>
            </a:r>
            <a:endParaRPr sz="3000" dirty="0">
              <a:solidFill>
                <a:schemeClr val="dk2"/>
              </a:solidFill>
              <a:latin typeface="DM Serif Display"/>
              <a:ea typeface="DM Serif Display"/>
              <a:cs typeface="DM Serif Display"/>
              <a:sym typeface="DM Serif Display"/>
            </a:endParaRPr>
          </a:p>
        </p:txBody>
      </p:sp>
      <p:sp>
        <p:nvSpPr>
          <p:cNvPr id="474" name="Google Shape;474;p44"/>
          <p:cNvSpPr txBox="1"/>
          <p:nvPr/>
        </p:nvSpPr>
        <p:spPr>
          <a:xfrm>
            <a:off x="5141850" y="3146375"/>
            <a:ext cx="622200" cy="48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2"/>
                </a:solidFill>
                <a:latin typeface="DM Serif Display"/>
                <a:ea typeface="DM Serif Display"/>
                <a:cs typeface="DM Serif Display"/>
                <a:sym typeface="DM Serif Display"/>
              </a:rPr>
              <a:t>07</a:t>
            </a:r>
            <a:endParaRPr sz="3000" dirty="0">
              <a:solidFill>
                <a:schemeClr val="dk2"/>
              </a:solidFill>
              <a:latin typeface="DM Serif Display"/>
              <a:ea typeface="DM Serif Display"/>
              <a:cs typeface="DM Serif Display"/>
              <a:sym typeface="DM Serif Display"/>
            </a:endParaRPr>
          </a:p>
        </p:txBody>
      </p:sp>
      <p:sp>
        <p:nvSpPr>
          <p:cNvPr id="475" name="Google Shape;475;p44"/>
          <p:cNvSpPr txBox="1"/>
          <p:nvPr/>
        </p:nvSpPr>
        <p:spPr>
          <a:xfrm>
            <a:off x="7056150" y="3146375"/>
            <a:ext cx="622200" cy="48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2"/>
                </a:solidFill>
                <a:latin typeface="DM Serif Display"/>
                <a:ea typeface="DM Serif Display"/>
                <a:cs typeface="DM Serif Display"/>
                <a:sym typeface="DM Serif Display"/>
              </a:rPr>
              <a:t>08</a:t>
            </a:r>
            <a:endParaRPr sz="3000" dirty="0">
              <a:solidFill>
                <a:schemeClr val="dk2"/>
              </a:solidFill>
              <a:latin typeface="DM Serif Display"/>
              <a:ea typeface="DM Serif Display"/>
              <a:cs typeface="DM Serif Display"/>
              <a:sym typeface="DM Serif Display"/>
            </a:endParaRPr>
          </a:p>
        </p:txBody>
      </p:sp>
      <p:cxnSp>
        <p:nvCxnSpPr>
          <p:cNvPr id="476" name="Google Shape;476;p44"/>
          <p:cNvCxnSpPr>
            <a:stCxn id="468" idx="3"/>
            <a:endCxn id="469" idx="1"/>
          </p:cNvCxnSpPr>
          <p:nvPr/>
        </p:nvCxnSpPr>
        <p:spPr>
          <a:xfrm>
            <a:off x="1935448" y="1547000"/>
            <a:ext cx="1292100" cy="0"/>
          </a:xfrm>
          <a:prstGeom prst="straightConnector1">
            <a:avLst/>
          </a:prstGeom>
          <a:noFill/>
          <a:ln w="9525" cap="flat" cmpd="sng">
            <a:solidFill>
              <a:schemeClr val="dk1"/>
            </a:solidFill>
            <a:prstDash val="solid"/>
            <a:round/>
            <a:headEnd type="none" w="med" len="med"/>
            <a:tailEnd type="none" w="med" len="med"/>
          </a:ln>
        </p:spPr>
      </p:cxnSp>
      <p:cxnSp>
        <p:nvCxnSpPr>
          <p:cNvPr id="477" name="Google Shape;477;p44"/>
          <p:cNvCxnSpPr>
            <a:stCxn id="469" idx="3"/>
            <a:endCxn id="470" idx="1"/>
          </p:cNvCxnSpPr>
          <p:nvPr/>
        </p:nvCxnSpPr>
        <p:spPr>
          <a:xfrm>
            <a:off x="3849749" y="1547000"/>
            <a:ext cx="1292100" cy="0"/>
          </a:xfrm>
          <a:prstGeom prst="straightConnector1">
            <a:avLst/>
          </a:prstGeom>
          <a:noFill/>
          <a:ln w="9525" cap="flat" cmpd="sng">
            <a:solidFill>
              <a:schemeClr val="dk1"/>
            </a:solidFill>
            <a:prstDash val="solid"/>
            <a:round/>
            <a:headEnd type="none" w="med" len="med"/>
            <a:tailEnd type="none" w="med" len="med"/>
          </a:ln>
        </p:spPr>
      </p:cxnSp>
      <p:cxnSp>
        <p:nvCxnSpPr>
          <p:cNvPr id="478" name="Google Shape;478;p44"/>
          <p:cNvCxnSpPr>
            <a:stCxn id="470" idx="3"/>
            <a:endCxn id="471" idx="1"/>
          </p:cNvCxnSpPr>
          <p:nvPr/>
        </p:nvCxnSpPr>
        <p:spPr>
          <a:xfrm>
            <a:off x="5764051" y="1547000"/>
            <a:ext cx="1292100" cy="0"/>
          </a:xfrm>
          <a:prstGeom prst="straightConnector1">
            <a:avLst/>
          </a:prstGeom>
          <a:noFill/>
          <a:ln w="9525" cap="flat" cmpd="sng">
            <a:solidFill>
              <a:schemeClr val="dk1"/>
            </a:solidFill>
            <a:prstDash val="solid"/>
            <a:round/>
            <a:headEnd type="none" w="med" len="med"/>
            <a:tailEnd type="none" w="med" len="med"/>
          </a:ln>
        </p:spPr>
      </p:cxnSp>
      <p:cxnSp>
        <p:nvCxnSpPr>
          <p:cNvPr id="479" name="Google Shape;479;p44"/>
          <p:cNvCxnSpPr>
            <a:stCxn id="463" idx="2"/>
            <a:endCxn id="472" idx="0"/>
          </p:cNvCxnSpPr>
          <p:nvPr/>
        </p:nvCxnSpPr>
        <p:spPr>
          <a:xfrm rot="5400000">
            <a:off x="4143450" y="-33625"/>
            <a:ext cx="660900" cy="56991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480" name="Google Shape;480;p44"/>
          <p:cNvCxnSpPr>
            <a:stCxn id="472" idx="3"/>
            <a:endCxn id="473" idx="1"/>
          </p:cNvCxnSpPr>
          <p:nvPr/>
        </p:nvCxnSpPr>
        <p:spPr>
          <a:xfrm>
            <a:off x="1935450" y="3387725"/>
            <a:ext cx="1292100" cy="0"/>
          </a:xfrm>
          <a:prstGeom prst="straightConnector1">
            <a:avLst/>
          </a:prstGeom>
          <a:noFill/>
          <a:ln w="9525" cap="flat" cmpd="sng">
            <a:solidFill>
              <a:schemeClr val="dk1"/>
            </a:solidFill>
            <a:prstDash val="solid"/>
            <a:round/>
            <a:headEnd type="none" w="med" len="med"/>
            <a:tailEnd type="none" w="med" len="med"/>
          </a:ln>
        </p:spPr>
      </p:cxnSp>
      <p:cxnSp>
        <p:nvCxnSpPr>
          <p:cNvPr id="481" name="Google Shape;481;p44"/>
          <p:cNvCxnSpPr>
            <a:stCxn id="473" idx="3"/>
            <a:endCxn id="474" idx="1"/>
          </p:cNvCxnSpPr>
          <p:nvPr/>
        </p:nvCxnSpPr>
        <p:spPr>
          <a:xfrm>
            <a:off x="3849750" y="3387725"/>
            <a:ext cx="1292100" cy="0"/>
          </a:xfrm>
          <a:prstGeom prst="straightConnector1">
            <a:avLst/>
          </a:prstGeom>
          <a:noFill/>
          <a:ln w="9525" cap="flat" cmpd="sng">
            <a:solidFill>
              <a:schemeClr val="dk1"/>
            </a:solidFill>
            <a:prstDash val="solid"/>
            <a:round/>
            <a:headEnd type="none" w="med" len="med"/>
            <a:tailEnd type="none" w="med" len="med"/>
          </a:ln>
        </p:spPr>
      </p:cxnSp>
      <p:cxnSp>
        <p:nvCxnSpPr>
          <p:cNvPr id="482" name="Google Shape;482;p44"/>
          <p:cNvCxnSpPr>
            <a:stCxn id="474" idx="3"/>
            <a:endCxn id="475" idx="1"/>
          </p:cNvCxnSpPr>
          <p:nvPr/>
        </p:nvCxnSpPr>
        <p:spPr>
          <a:xfrm>
            <a:off x="5764050" y="3387725"/>
            <a:ext cx="1292100" cy="0"/>
          </a:xfrm>
          <a:prstGeom prst="straightConnector1">
            <a:avLst/>
          </a:prstGeom>
          <a:noFill/>
          <a:ln w="9525" cap="flat" cmpd="sng">
            <a:solidFill>
              <a:schemeClr val="dk1"/>
            </a:solidFill>
            <a:prstDash val="solid"/>
            <a:round/>
            <a:headEnd type="none" w="med" len="med"/>
            <a:tailEnd type="none" w="med" len="med"/>
          </a:ln>
        </p:spPr>
      </p:cxnSp>
      <p:cxnSp>
        <p:nvCxnSpPr>
          <p:cNvPr id="483" name="Google Shape;483;p44"/>
          <p:cNvCxnSpPr/>
          <p:nvPr/>
        </p:nvCxnSpPr>
        <p:spPr>
          <a:xfrm>
            <a:off x="715100" y="1085850"/>
            <a:ext cx="7713900" cy="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4"/>
          <p:cNvCxnSpPr/>
          <p:nvPr/>
        </p:nvCxnSpPr>
        <p:spPr>
          <a:xfrm>
            <a:off x="1409998" y="1830913"/>
            <a:ext cx="428700" cy="0"/>
          </a:xfrm>
          <a:prstGeom prst="straightConnector1">
            <a:avLst/>
          </a:prstGeom>
          <a:noFill/>
          <a:ln w="9525" cap="flat" cmpd="sng">
            <a:solidFill>
              <a:schemeClr val="dk1"/>
            </a:solidFill>
            <a:prstDash val="solid"/>
            <a:round/>
            <a:headEnd type="none" w="med" len="med"/>
            <a:tailEnd type="none" w="med" len="med"/>
          </a:ln>
        </p:spPr>
      </p:cxnSp>
      <p:cxnSp>
        <p:nvCxnSpPr>
          <p:cNvPr id="485" name="Google Shape;485;p44"/>
          <p:cNvCxnSpPr/>
          <p:nvPr/>
        </p:nvCxnSpPr>
        <p:spPr>
          <a:xfrm>
            <a:off x="3324299" y="1830913"/>
            <a:ext cx="428700" cy="0"/>
          </a:xfrm>
          <a:prstGeom prst="straightConnector1">
            <a:avLst/>
          </a:prstGeom>
          <a:noFill/>
          <a:ln w="9525" cap="flat" cmpd="sng">
            <a:solidFill>
              <a:schemeClr val="dk1"/>
            </a:solidFill>
            <a:prstDash val="solid"/>
            <a:round/>
            <a:headEnd type="none" w="med" len="med"/>
            <a:tailEnd type="none" w="med" len="med"/>
          </a:ln>
        </p:spPr>
      </p:cxnSp>
      <p:cxnSp>
        <p:nvCxnSpPr>
          <p:cNvPr id="486" name="Google Shape;486;p44"/>
          <p:cNvCxnSpPr/>
          <p:nvPr/>
        </p:nvCxnSpPr>
        <p:spPr>
          <a:xfrm>
            <a:off x="5238601" y="1830913"/>
            <a:ext cx="428700" cy="0"/>
          </a:xfrm>
          <a:prstGeom prst="straightConnector1">
            <a:avLst/>
          </a:prstGeom>
          <a:noFill/>
          <a:ln w="9525" cap="flat" cmpd="sng">
            <a:solidFill>
              <a:schemeClr val="dk1"/>
            </a:solidFill>
            <a:prstDash val="solid"/>
            <a:round/>
            <a:headEnd type="none" w="med" len="med"/>
            <a:tailEnd type="none" w="med" len="med"/>
          </a:ln>
        </p:spPr>
      </p:cxnSp>
      <p:cxnSp>
        <p:nvCxnSpPr>
          <p:cNvPr id="487" name="Google Shape;487;p44"/>
          <p:cNvCxnSpPr/>
          <p:nvPr/>
        </p:nvCxnSpPr>
        <p:spPr>
          <a:xfrm>
            <a:off x="7152902" y="1830913"/>
            <a:ext cx="428700" cy="0"/>
          </a:xfrm>
          <a:prstGeom prst="straightConnector1">
            <a:avLst/>
          </a:prstGeom>
          <a:noFill/>
          <a:ln w="9525" cap="flat" cmpd="sng">
            <a:solidFill>
              <a:schemeClr val="dk1"/>
            </a:solidFill>
            <a:prstDash val="solid"/>
            <a:round/>
            <a:headEnd type="none" w="med" len="med"/>
            <a:tailEnd type="none" w="med" len="med"/>
          </a:ln>
        </p:spPr>
      </p:cxnSp>
      <p:cxnSp>
        <p:nvCxnSpPr>
          <p:cNvPr id="488" name="Google Shape;488;p44"/>
          <p:cNvCxnSpPr/>
          <p:nvPr/>
        </p:nvCxnSpPr>
        <p:spPr>
          <a:xfrm>
            <a:off x="1409998" y="3675413"/>
            <a:ext cx="428700" cy="0"/>
          </a:xfrm>
          <a:prstGeom prst="straightConnector1">
            <a:avLst/>
          </a:prstGeom>
          <a:noFill/>
          <a:ln w="9525" cap="flat" cmpd="sng">
            <a:solidFill>
              <a:schemeClr val="dk1"/>
            </a:solidFill>
            <a:prstDash val="solid"/>
            <a:round/>
            <a:headEnd type="none" w="med" len="med"/>
            <a:tailEnd type="none" w="med" len="med"/>
          </a:ln>
        </p:spPr>
      </p:cxnSp>
      <p:cxnSp>
        <p:nvCxnSpPr>
          <p:cNvPr id="489" name="Google Shape;489;p44"/>
          <p:cNvCxnSpPr/>
          <p:nvPr/>
        </p:nvCxnSpPr>
        <p:spPr>
          <a:xfrm>
            <a:off x="3324299" y="3675413"/>
            <a:ext cx="428700" cy="0"/>
          </a:xfrm>
          <a:prstGeom prst="straightConnector1">
            <a:avLst/>
          </a:prstGeom>
          <a:noFill/>
          <a:ln w="9525" cap="flat" cmpd="sng">
            <a:solidFill>
              <a:schemeClr val="dk1"/>
            </a:solidFill>
            <a:prstDash val="solid"/>
            <a:round/>
            <a:headEnd type="none" w="med" len="med"/>
            <a:tailEnd type="none" w="med" len="med"/>
          </a:ln>
        </p:spPr>
      </p:cxnSp>
      <p:cxnSp>
        <p:nvCxnSpPr>
          <p:cNvPr id="490" name="Google Shape;490;p44"/>
          <p:cNvCxnSpPr/>
          <p:nvPr/>
        </p:nvCxnSpPr>
        <p:spPr>
          <a:xfrm>
            <a:off x="5238601" y="3675413"/>
            <a:ext cx="428700" cy="0"/>
          </a:xfrm>
          <a:prstGeom prst="straightConnector1">
            <a:avLst/>
          </a:prstGeom>
          <a:noFill/>
          <a:ln w="9525" cap="flat" cmpd="sng">
            <a:solidFill>
              <a:schemeClr val="dk1"/>
            </a:solidFill>
            <a:prstDash val="solid"/>
            <a:round/>
            <a:headEnd type="none" w="med" len="med"/>
            <a:tailEnd type="none" w="med" len="med"/>
          </a:ln>
        </p:spPr>
      </p:cxnSp>
      <p:cxnSp>
        <p:nvCxnSpPr>
          <p:cNvPr id="491" name="Google Shape;491;p44"/>
          <p:cNvCxnSpPr/>
          <p:nvPr/>
        </p:nvCxnSpPr>
        <p:spPr>
          <a:xfrm>
            <a:off x="7152902" y="3675413"/>
            <a:ext cx="428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917144-967E-F8F5-8CCC-0E1EB445FFFC}"/>
              </a:ext>
            </a:extLst>
          </p:cNvPr>
          <p:cNvPicPr>
            <a:picLocks noChangeAspect="1"/>
          </p:cNvPicPr>
          <p:nvPr/>
        </p:nvPicPr>
        <p:blipFill>
          <a:blip r:embed="rId2"/>
          <a:stretch>
            <a:fillRect/>
          </a:stretch>
        </p:blipFill>
        <p:spPr>
          <a:xfrm>
            <a:off x="1127792" y="3501209"/>
            <a:ext cx="5571422" cy="796882"/>
          </a:xfrm>
          <a:prstGeom prst="rect">
            <a:avLst/>
          </a:prstGeom>
        </p:spPr>
      </p:pic>
      <p:pic>
        <p:nvPicPr>
          <p:cNvPr id="3" name="Picture 2">
            <a:extLst>
              <a:ext uri="{FF2B5EF4-FFF2-40B4-BE49-F238E27FC236}">
                <a16:creationId xmlns:a16="http://schemas.microsoft.com/office/drawing/2014/main" id="{BF39BD47-4D58-F36A-C7CE-2C7FFE9FA525}"/>
              </a:ext>
            </a:extLst>
          </p:cNvPr>
          <p:cNvPicPr>
            <a:picLocks noChangeAspect="1"/>
          </p:cNvPicPr>
          <p:nvPr/>
        </p:nvPicPr>
        <p:blipFill>
          <a:blip r:embed="rId3"/>
          <a:stretch>
            <a:fillRect/>
          </a:stretch>
        </p:blipFill>
        <p:spPr>
          <a:xfrm>
            <a:off x="1127792" y="2006658"/>
            <a:ext cx="5317978" cy="895305"/>
          </a:xfrm>
          <a:prstGeom prst="rect">
            <a:avLst/>
          </a:prstGeom>
        </p:spPr>
      </p:pic>
      <p:sp>
        <p:nvSpPr>
          <p:cNvPr id="4" name="TextBox 3">
            <a:extLst>
              <a:ext uri="{FF2B5EF4-FFF2-40B4-BE49-F238E27FC236}">
                <a16:creationId xmlns:a16="http://schemas.microsoft.com/office/drawing/2014/main" id="{3391D6D3-6882-A315-FE0C-D6348DC44332}"/>
              </a:ext>
            </a:extLst>
          </p:cNvPr>
          <p:cNvSpPr txBox="1"/>
          <p:nvPr/>
        </p:nvSpPr>
        <p:spPr>
          <a:xfrm>
            <a:off x="693078" y="554636"/>
            <a:ext cx="7581492" cy="461665"/>
          </a:xfrm>
          <a:prstGeom prst="rect">
            <a:avLst/>
          </a:prstGeom>
          <a:noFill/>
        </p:spPr>
        <p:txBody>
          <a:bodyPr wrap="square" rtlCol="0">
            <a:spAutoFit/>
          </a:bodyPr>
          <a:lstStyle/>
          <a:p>
            <a:r>
              <a:rPr lang="en-US" sz="2400" dirty="0">
                <a:solidFill>
                  <a:schemeClr val="tx1"/>
                </a:solidFill>
                <a:latin typeface="DM Serif Display" pitchFamily="2" charset="0"/>
              </a:rPr>
              <a:t>How we select best features</a:t>
            </a:r>
            <a:endParaRPr lang="en-IN" sz="2400" dirty="0">
              <a:solidFill>
                <a:schemeClr val="tx1"/>
              </a:solidFill>
              <a:latin typeface="DM Serif Display" pitchFamily="2" charset="0"/>
            </a:endParaRPr>
          </a:p>
        </p:txBody>
      </p:sp>
      <p:sp>
        <p:nvSpPr>
          <p:cNvPr id="5" name="TextBox 4">
            <a:extLst>
              <a:ext uri="{FF2B5EF4-FFF2-40B4-BE49-F238E27FC236}">
                <a16:creationId xmlns:a16="http://schemas.microsoft.com/office/drawing/2014/main" id="{3C3815FD-FEEF-4DAF-D77F-6970795186FD}"/>
              </a:ext>
            </a:extLst>
          </p:cNvPr>
          <p:cNvSpPr txBox="1"/>
          <p:nvPr/>
        </p:nvSpPr>
        <p:spPr>
          <a:xfrm>
            <a:off x="693077" y="1116767"/>
            <a:ext cx="7581491"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solidFill>
                <a:latin typeface="DM Serif Display" pitchFamily="2" charset="0"/>
              </a:rPr>
              <a:t>We select best features using “SelectKBest” method and we pass mutual_info_classif as argument which selects top K features according to mutual information of features</a:t>
            </a:r>
            <a:endParaRPr lang="en-IN" sz="1800" dirty="0">
              <a:solidFill>
                <a:schemeClr val="tx1"/>
              </a:solidFill>
              <a:latin typeface="DM Serif Display" pitchFamily="2" charset="0"/>
            </a:endParaRPr>
          </a:p>
        </p:txBody>
      </p:sp>
      <p:sp>
        <p:nvSpPr>
          <p:cNvPr id="6" name="TextBox 5">
            <a:extLst>
              <a:ext uri="{FF2B5EF4-FFF2-40B4-BE49-F238E27FC236}">
                <a16:creationId xmlns:a16="http://schemas.microsoft.com/office/drawing/2014/main" id="{CCB0F0C5-E034-AD29-0ABF-512B8E55F447}"/>
              </a:ext>
            </a:extLst>
          </p:cNvPr>
          <p:cNvSpPr txBox="1"/>
          <p:nvPr/>
        </p:nvSpPr>
        <p:spPr>
          <a:xfrm>
            <a:off x="693077" y="3016920"/>
            <a:ext cx="7476562"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solidFill>
                <a:latin typeface="DM Serif Display" pitchFamily="2" charset="0"/>
              </a:rPr>
              <a:t>We store the selected features from above in a variable </a:t>
            </a:r>
            <a:endParaRPr lang="en-IN" sz="1800" dirty="0">
              <a:solidFill>
                <a:schemeClr val="tx1"/>
              </a:solidFill>
              <a:latin typeface="DM Serif Display" pitchFamily="2" charset="0"/>
            </a:endParaRPr>
          </a:p>
        </p:txBody>
      </p:sp>
    </p:spTree>
    <p:extLst>
      <p:ext uri="{BB962C8B-B14F-4D97-AF65-F5344CB8AC3E}">
        <p14:creationId xmlns:p14="http://schemas.microsoft.com/office/powerpoint/2010/main" val="357195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74BE482-13EE-16EC-9671-25F86AF399D7}"/>
              </a:ext>
            </a:extLst>
          </p:cNvPr>
          <p:cNvSpPr>
            <a:spLocks noChangeArrowheads="1"/>
          </p:cNvSpPr>
          <p:nvPr/>
        </p:nvSpPr>
        <p:spPr bwMode="auto">
          <a:xfrm>
            <a:off x="779488" y="1209527"/>
            <a:ext cx="7202773"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array(['gender', 'PPE', 'DFA', 'RPDE', 'numPulses', 'numPeriodsPulses', 'meanPeriodPulses', 'stdDevPeriodPulses', 'locPctJitter', 'locAbsJitter', 'rapJitter', 'ppq5Jitter', 'ddpJitter', 'locShimmer', 'locDbShimmer', 'apq3Shimmer', 'apq5Shimmer', 'apq11Shimmer', 'ddaShimmer', 'meanAutoCorrHarmonicity', 'meanNoiseToHarmHarmonicity', 'meanHarmToNoiseHarmonicity', 'minIntensity', 'maxIntensity', 'meanIntensity', 'f1', 'f2', 'f3', 'f4', 'b1', 'b2', 'b3', 'b4', 'GQ_prc5_95', 'GQ_std_cycle_open', 'GQ_std_cycle_closed', 'GNE_mean', 'GNE_std', 'GNE_SNR_TKEO', 'GNE_SNR_SEO', 'GNE_NSR_TKEO', 'GNE_NSR_SEO', 'VFER_mean', 'VFER_std', 'VFER_entropy', 'VFER_SNR_TKEO', 'VFER_SNR_SEO', 'VFER_NSR_TKEO', 'VFER_NSR_SEO', 'IMF_SNR_SEO', 'IMF_SNR_TKEO', 'IMF_SNR_entropy', 'IMF_NSR_SEO', 'IMF_NSR_TKEO', 'IMF_NSR_entropy', 'mean_Log_energy', 'mean_MFCC_0th_coef', 'mean_MFCC_1st_coef', 'mean_MFCC_2nd_coef', 'mean_MFCC_3rd_coef', 'mean_MFCC_4th_coef', 'mean_MFCC_5th_coef', 'mean_MFCC_6th_coef', 'mean_MFCC_7th_coef', 'mean_MFCC_8th_coef', 'mean_MFCC_9th_coef', 'mean_MFCC_10th_coef', 'mean_MFCC_11th_coef', 'mean_MFCC_12th_coef', 'mean_delta_log_energy', 'mean_0th_delta', 'mean_1st_delta', 'mean_2nd_delta', 'mean_3rd_delta', 'mean_4th_delta', 'mean_5th_delta', 'mean_6th_delta', 'mean_7th_delta', 'mean_8th_delta', 'mean_9th_delta', 'mean_10th_delta', 'mean_11th_delta', 'mean_12th_delta', 'mean_delta_delta_log_energy', 'mean_delta_delta_0th', 'mean_1st_delta_delta', 'mean_2nd_delta_delta', 'mean_3rd_delta_delta', 'mean_4th_delta_delta', 'mean_5th_delta_delta', 'mean_6th_delta_delta', 'mean_7th_delta_delta', 'mean_8th_delta_delta', 'mean_9th_delta_delta', 'mean_10th_delta_delta', 'mean_11th_delta_delta', 'mean_12th_delta_delta', 'std_Log_energy', 'std_MFCC_0th_coef'], dtype=object)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401D1CD3-E9C4-58C1-ADAC-7D6EC9415151}"/>
              </a:ext>
            </a:extLst>
          </p:cNvPr>
          <p:cNvSpPr txBox="1"/>
          <p:nvPr/>
        </p:nvSpPr>
        <p:spPr>
          <a:xfrm>
            <a:off x="779488" y="592111"/>
            <a:ext cx="7337686" cy="461665"/>
          </a:xfrm>
          <a:prstGeom prst="rect">
            <a:avLst/>
          </a:prstGeom>
          <a:noFill/>
        </p:spPr>
        <p:txBody>
          <a:bodyPr wrap="square" rtlCol="0">
            <a:spAutoFit/>
          </a:bodyPr>
          <a:lstStyle/>
          <a:p>
            <a:r>
              <a:rPr lang="en-US" sz="2400" dirty="0">
                <a:solidFill>
                  <a:schemeClr val="tx1"/>
                </a:solidFill>
                <a:latin typeface="DM Serif Display" pitchFamily="2" charset="0"/>
              </a:rPr>
              <a:t>Top 100 Features In Our Case</a:t>
            </a:r>
            <a:endParaRPr lang="en-IN" sz="2400" dirty="0">
              <a:solidFill>
                <a:schemeClr val="tx1"/>
              </a:solidFill>
              <a:latin typeface="DM Serif Display" pitchFamily="2" charset="0"/>
            </a:endParaRPr>
          </a:p>
        </p:txBody>
      </p:sp>
    </p:spTree>
    <p:extLst>
      <p:ext uri="{BB962C8B-B14F-4D97-AF65-F5344CB8AC3E}">
        <p14:creationId xmlns:p14="http://schemas.microsoft.com/office/powerpoint/2010/main" val="2019839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cxnSp>
        <p:nvCxnSpPr>
          <p:cNvPr id="301" name="Google Shape;301;p33"/>
          <p:cNvCxnSpPr/>
          <p:nvPr/>
        </p:nvCxnSpPr>
        <p:spPr>
          <a:xfrm>
            <a:off x="705150" y="3819525"/>
            <a:ext cx="7723800" cy="0"/>
          </a:xfrm>
          <a:prstGeom prst="straightConnector1">
            <a:avLst/>
          </a:prstGeom>
          <a:noFill/>
          <a:ln w="9525" cap="flat" cmpd="sng">
            <a:solidFill>
              <a:schemeClr val="dk1"/>
            </a:solidFill>
            <a:prstDash val="solid"/>
            <a:round/>
            <a:headEnd type="none" w="med" len="med"/>
            <a:tailEnd type="none" w="med" len="med"/>
          </a:ln>
        </p:spPr>
      </p:cxnSp>
      <p:sp>
        <p:nvSpPr>
          <p:cNvPr id="302" name="Google Shape;302;p33"/>
          <p:cNvSpPr txBox="1">
            <a:spLocks noGrp="1"/>
          </p:cNvSpPr>
          <p:nvPr>
            <p:ph type="title" idx="2"/>
          </p:nvPr>
        </p:nvSpPr>
        <p:spPr>
          <a:xfrm flipH="1">
            <a:off x="6720600" y="1447850"/>
            <a:ext cx="1699200" cy="104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304" name="Google Shape;304;p33"/>
          <p:cNvSpPr txBox="1">
            <a:spLocks noGrp="1"/>
          </p:cNvSpPr>
          <p:nvPr>
            <p:ph type="title"/>
          </p:nvPr>
        </p:nvSpPr>
        <p:spPr>
          <a:xfrm flipH="1">
            <a:off x="854439" y="2807750"/>
            <a:ext cx="7565361" cy="9366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IN" sz="3600" dirty="0"/>
              <a:t>Random Forest And Decision Trees</a:t>
            </a:r>
            <a:r>
              <a:rPr lang="en" sz="3600" dirty="0"/>
              <a:t> </a:t>
            </a:r>
            <a:endParaRPr sz="3600" dirty="0"/>
          </a:p>
        </p:txBody>
      </p:sp>
      <p:sp>
        <p:nvSpPr>
          <p:cNvPr id="305" name="Google Shape;305;p33"/>
          <p:cNvSpPr txBox="1">
            <a:spLocks noGrp="1"/>
          </p:cNvSpPr>
          <p:nvPr>
            <p:ph type="subTitle" idx="3"/>
          </p:nvPr>
        </p:nvSpPr>
        <p:spPr>
          <a:xfrm flipH="1">
            <a:off x="6604150" y="727225"/>
            <a:ext cx="1819800" cy="393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12-05</a:t>
            </a:r>
            <a:endParaRPr dirty="0"/>
          </a:p>
        </p:txBody>
      </p:sp>
      <p:cxnSp>
        <p:nvCxnSpPr>
          <p:cNvPr id="306" name="Google Shape;306;p33"/>
          <p:cNvCxnSpPr/>
          <p:nvPr/>
        </p:nvCxnSpPr>
        <p:spPr>
          <a:xfrm rot="10800000">
            <a:off x="7253450" y="2609075"/>
            <a:ext cx="10305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68190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C302FD-4F9E-1AAE-A8F9-16C46F089198}"/>
              </a:ext>
            </a:extLst>
          </p:cNvPr>
          <p:cNvSpPr txBox="1"/>
          <p:nvPr/>
        </p:nvSpPr>
        <p:spPr>
          <a:xfrm>
            <a:off x="622092" y="667062"/>
            <a:ext cx="7629993" cy="461665"/>
          </a:xfrm>
          <a:prstGeom prst="rect">
            <a:avLst/>
          </a:prstGeom>
          <a:noFill/>
        </p:spPr>
        <p:txBody>
          <a:bodyPr wrap="square" rtlCol="0">
            <a:spAutoFit/>
          </a:bodyPr>
          <a:lstStyle/>
          <a:p>
            <a:r>
              <a:rPr lang="en-US" sz="2400" dirty="0">
                <a:solidFill>
                  <a:schemeClr val="tx1"/>
                </a:solidFill>
                <a:latin typeface="DM Serif Display" pitchFamily="2" charset="0"/>
              </a:rPr>
              <a:t>Random Forest</a:t>
            </a:r>
            <a:endParaRPr lang="en-IN" sz="2400" dirty="0">
              <a:solidFill>
                <a:schemeClr val="tx1"/>
              </a:solidFill>
              <a:latin typeface="DM Serif Display" pitchFamily="2" charset="0"/>
            </a:endParaRPr>
          </a:p>
        </p:txBody>
      </p:sp>
      <p:pic>
        <p:nvPicPr>
          <p:cNvPr id="4" name="Picture 3">
            <a:extLst>
              <a:ext uri="{FF2B5EF4-FFF2-40B4-BE49-F238E27FC236}">
                <a16:creationId xmlns:a16="http://schemas.microsoft.com/office/drawing/2014/main" id="{61AE9D70-7FF8-96B9-9A98-B5F0EEE1A72B}"/>
              </a:ext>
            </a:extLst>
          </p:cNvPr>
          <p:cNvPicPr>
            <a:picLocks noChangeAspect="1"/>
          </p:cNvPicPr>
          <p:nvPr/>
        </p:nvPicPr>
        <p:blipFill>
          <a:blip r:embed="rId2"/>
          <a:stretch>
            <a:fillRect/>
          </a:stretch>
        </p:blipFill>
        <p:spPr>
          <a:xfrm>
            <a:off x="719528" y="1191718"/>
            <a:ext cx="6086007" cy="3034520"/>
          </a:xfrm>
          <a:prstGeom prst="rect">
            <a:avLst/>
          </a:prstGeom>
        </p:spPr>
      </p:pic>
    </p:spTree>
    <p:extLst>
      <p:ext uri="{BB962C8B-B14F-4D97-AF65-F5344CB8AC3E}">
        <p14:creationId xmlns:p14="http://schemas.microsoft.com/office/powerpoint/2010/main" val="3380720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757DC-F6AC-E43E-A825-0F59F619F308}"/>
              </a:ext>
            </a:extLst>
          </p:cNvPr>
          <p:cNvSpPr txBox="1"/>
          <p:nvPr/>
        </p:nvSpPr>
        <p:spPr>
          <a:xfrm>
            <a:off x="734518" y="599607"/>
            <a:ext cx="7397646" cy="461665"/>
          </a:xfrm>
          <a:prstGeom prst="rect">
            <a:avLst/>
          </a:prstGeom>
          <a:noFill/>
        </p:spPr>
        <p:txBody>
          <a:bodyPr wrap="square" rtlCol="0">
            <a:spAutoFit/>
          </a:bodyPr>
          <a:lstStyle/>
          <a:p>
            <a:r>
              <a:rPr lang="en-US" sz="2400" dirty="0">
                <a:solidFill>
                  <a:schemeClr val="tx1"/>
                </a:solidFill>
                <a:latin typeface="DM Serif Display" pitchFamily="2" charset="0"/>
              </a:rPr>
              <a:t>Decision Tree</a:t>
            </a:r>
            <a:endParaRPr lang="en-IN" sz="2400" dirty="0">
              <a:solidFill>
                <a:schemeClr val="tx1"/>
              </a:solidFill>
              <a:latin typeface="DM Serif Display" pitchFamily="2" charset="0"/>
            </a:endParaRPr>
          </a:p>
        </p:txBody>
      </p:sp>
      <p:pic>
        <p:nvPicPr>
          <p:cNvPr id="4" name="Picture 3">
            <a:extLst>
              <a:ext uri="{FF2B5EF4-FFF2-40B4-BE49-F238E27FC236}">
                <a16:creationId xmlns:a16="http://schemas.microsoft.com/office/drawing/2014/main" id="{4D32EEB5-B4CE-F05C-98EE-994F667705BD}"/>
              </a:ext>
            </a:extLst>
          </p:cNvPr>
          <p:cNvPicPr>
            <a:picLocks noChangeAspect="1"/>
          </p:cNvPicPr>
          <p:nvPr/>
        </p:nvPicPr>
        <p:blipFill>
          <a:blip r:embed="rId2"/>
          <a:stretch>
            <a:fillRect/>
          </a:stretch>
        </p:blipFill>
        <p:spPr>
          <a:xfrm>
            <a:off x="734518" y="1130601"/>
            <a:ext cx="7113957" cy="3413292"/>
          </a:xfrm>
          <a:prstGeom prst="rect">
            <a:avLst/>
          </a:prstGeom>
        </p:spPr>
      </p:pic>
    </p:spTree>
    <p:extLst>
      <p:ext uri="{BB962C8B-B14F-4D97-AF65-F5344CB8AC3E}">
        <p14:creationId xmlns:p14="http://schemas.microsoft.com/office/powerpoint/2010/main" val="1101961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21195B-B7FB-639C-FF71-40C8BD612360}"/>
              </a:ext>
            </a:extLst>
          </p:cNvPr>
          <p:cNvSpPr txBox="1"/>
          <p:nvPr/>
        </p:nvSpPr>
        <p:spPr>
          <a:xfrm>
            <a:off x="742013" y="569626"/>
            <a:ext cx="7555043" cy="461665"/>
          </a:xfrm>
          <a:prstGeom prst="rect">
            <a:avLst/>
          </a:prstGeom>
          <a:noFill/>
        </p:spPr>
        <p:txBody>
          <a:bodyPr wrap="square" rtlCol="0">
            <a:spAutoFit/>
          </a:bodyPr>
          <a:lstStyle/>
          <a:p>
            <a:r>
              <a:rPr lang="en-US" sz="2400" dirty="0">
                <a:solidFill>
                  <a:schemeClr val="tx1"/>
                </a:solidFill>
                <a:latin typeface="DM Serif Display" pitchFamily="2" charset="0"/>
              </a:rPr>
              <a:t>How Decision Tree Works??</a:t>
            </a:r>
            <a:endParaRPr lang="en-IN" sz="2400" dirty="0">
              <a:solidFill>
                <a:schemeClr val="tx1"/>
              </a:solidFill>
              <a:latin typeface="DM Serif Display" pitchFamily="2" charset="0"/>
            </a:endParaRPr>
          </a:p>
        </p:txBody>
      </p:sp>
      <p:pic>
        <p:nvPicPr>
          <p:cNvPr id="4" name="Picture 3">
            <a:extLst>
              <a:ext uri="{FF2B5EF4-FFF2-40B4-BE49-F238E27FC236}">
                <a16:creationId xmlns:a16="http://schemas.microsoft.com/office/drawing/2014/main" id="{DD41C674-43AE-FADA-B893-72D93F580B24}"/>
              </a:ext>
            </a:extLst>
          </p:cNvPr>
          <p:cNvPicPr>
            <a:picLocks noChangeAspect="1"/>
          </p:cNvPicPr>
          <p:nvPr/>
        </p:nvPicPr>
        <p:blipFill>
          <a:blip r:embed="rId2"/>
          <a:stretch>
            <a:fillRect/>
          </a:stretch>
        </p:blipFill>
        <p:spPr>
          <a:xfrm>
            <a:off x="742013" y="1236688"/>
            <a:ext cx="7597445" cy="2938074"/>
          </a:xfrm>
          <a:prstGeom prst="rect">
            <a:avLst/>
          </a:prstGeom>
        </p:spPr>
      </p:pic>
    </p:spTree>
    <p:extLst>
      <p:ext uri="{BB962C8B-B14F-4D97-AF65-F5344CB8AC3E}">
        <p14:creationId xmlns:p14="http://schemas.microsoft.com/office/powerpoint/2010/main" val="738513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93E2F3-295D-518D-FA3C-A8F98E832FFF}"/>
              </a:ext>
            </a:extLst>
          </p:cNvPr>
          <p:cNvPicPr>
            <a:picLocks noChangeAspect="1"/>
          </p:cNvPicPr>
          <p:nvPr/>
        </p:nvPicPr>
        <p:blipFill>
          <a:blip r:embed="rId2"/>
          <a:stretch>
            <a:fillRect/>
          </a:stretch>
        </p:blipFill>
        <p:spPr>
          <a:xfrm>
            <a:off x="734518" y="1143060"/>
            <a:ext cx="5778708" cy="3209228"/>
          </a:xfrm>
          <a:prstGeom prst="rect">
            <a:avLst/>
          </a:prstGeom>
        </p:spPr>
      </p:pic>
    </p:spTree>
    <p:extLst>
      <p:ext uri="{BB962C8B-B14F-4D97-AF65-F5344CB8AC3E}">
        <p14:creationId xmlns:p14="http://schemas.microsoft.com/office/powerpoint/2010/main" val="4098418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5BF24B-E20B-E1BC-A9F7-3C313AC6DF08}"/>
              </a:ext>
            </a:extLst>
          </p:cNvPr>
          <p:cNvPicPr>
            <a:picLocks noChangeAspect="1"/>
          </p:cNvPicPr>
          <p:nvPr/>
        </p:nvPicPr>
        <p:blipFill>
          <a:blip r:embed="rId2"/>
          <a:stretch>
            <a:fillRect/>
          </a:stretch>
        </p:blipFill>
        <p:spPr>
          <a:xfrm>
            <a:off x="742015" y="1123794"/>
            <a:ext cx="5973580" cy="3453476"/>
          </a:xfrm>
          <a:prstGeom prst="rect">
            <a:avLst/>
          </a:prstGeom>
        </p:spPr>
      </p:pic>
    </p:spTree>
    <p:extLst>
      <p:ext uri="{BB962C8B-B14F-4D97-AF65-F5344CB8AC3E}">
        <p14:creationId xmlns:p14="http://schemas.microsoft.com/office/powerpoint/2010/main" val="395386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F99A83-DC94-72A6-00D2-94D48485B682}"/>
              </a:ext>
            </a:extLst>
          </p:cNvPr>
          <p:cNvSpPr txBox="1"/>
          <p:nvPr/>
        </p:nvSpPr>
        <p:spPr>
          <a:xfrm>
            <a:off x="719529" y="562131"/>
            <a:ext cx="7704944" cy="461665"/>
          </a:xfrm>
          <a:prstGeom prst="rect">
            <a:avLst/>
          </a:prstGeom>
          <a:noFill/>
        </p:spPr>
        <p:txBody>
          <a:bodyPr wrap="square" rtlCol="0">
            <a:spAutoFit/>
          </a:bodyPr>
          <a:lstStyle/>
          <a:p>
            <a:r>
              <a:rPr lang="en-US" sz="2400" dirty="0">
                <a:solidFill>
                  <a:schemeClr val="tx1"/>
                </a:solidFill>
                <a:latin typeface="DM Serif Display" pitchFamily="2" charset="0"/>
              </a:rPr>
              <a:t>How Random Forest Uses Decision Trees for Prediction</a:t>
            </a:r>
            <a:endParaRPr lang="en-IN" sz="2400" dirty="0">
              <a:solidFill>
                <a:schemeClr val="tx1"/>
              </a:solidFill>
              <a:latin typeface="DM Serif Display" pitchFamily="2" charset="0"/>
            </a:endParaRPr>
          </a:p>
        </p:txBody>
      </p:sp>
      <p:pic>
        <p:nvPicPr>
          <p:cNvPr id="10" name="Picture 9">
            <a:extLst>
              <a:ext uri="{FF2B5EF4-FFF2-40B4-BE49-F238E27FC236}">
                <a16:creationId xmlns:a16="http://schemas.microsoft.com/office/drawing/2014/main" id="{078E574A-872D-A522-4E06-71014B942A4E}"/>
              </a:ext>
            </a:extLst>
          </p:cNvPr>
          <p:cNvPicPr>
            <a:picLocks noChangeAspect="1"/>
          </p:cNvPicPr>
          <p:nvPr/>
        </p:nvPicPr>
        <p:blipFill>
          <a:blip r:embed="rId2"/>
          <a:stretch>
            <a:fillRect/>
          </a:stretch>
        </p:blipFill>
        <p:spPr>
          <a:xfrm>
            <a:off x="719529" y="1167471"/>
            <a:ext cx="7647718" cy="3292103"/>
          </a:xfrm>
          <a:prstGeom prst="rect">
            <a:avLst/>
          </a:prstGeom>
        </p:spPr>
      </p:pic>
    </p:spTree>
    <p:extLst>
      <p:ext uri="{BB962C8B-B14F-4D97-AF65-F5344CB8AC3E}">
        <p14:creationId xmlns:p14="http://schemas.microsoft.com/office/powerpoint/2010/main" val="2444083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3A5CB5-1213-E37D-A297-9C8D08C211C8}"/>
              </a:ext>
            </a:extLst>
          </p:cNvPr>
          <p:cNvPicPr>
            <a:picLocks noChangeAspect="1"/>
          </p:cNvPicPr>
          <p:nvPr/>
        </p:nvPicPr>
        <p:blipFill>
          <a:blip r:embed="rId2"/>
          <a:stretch>
            <a:fillRect/>
          </a:stretch>
        </p:blipFill>
        <p:spPr>
          <a:xfrm>
            <a:off x="607101" y="1195057"/>
            <a:ext cx="7772400" cy="3321486"/>
          </a:xfrm>
          <a:prstGeom prst="rect">
            <a:avLst/>
          </a:prstGeom>
        </p:spPr>
      </p:pic>
    </p:spTree>
    <p:extLst>
      <p:ext uri="{BB962C8B-B14F-4D97-AF65-F5344CB8AC3E}">
        <p14:creationId xmlns:p14="http://schemas.microsoft.com/office/powerpoint/2010/main" val="1032135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cxnSp>
        <p:nvCxnSpPr>
          <p:cNvPr id="301" name="Google Shape;301;p33"/>
          <p:cNvCxnSpPr/>
          <p:nvPr/>
        </p:nvCxnSpPr>
        <p:spPr>
          <a:xfrm>
            <a:off x="705150" y="3819525"/>
            <a:ext cx="7723800" cy="0"/>
          </a:xfrm>
          <a:prstGeom prst="straightConnector1">
            <a:avLst/>
          </a:prstGeom>
          <a:noFill/>
          <a:ln w="9525" cap="flat" cmpd="sng">
            <a:solidFill>
              <a:schemeClr val="dk1"/>
            </a:solidFill>
            <a:prstDash val="solid"/>
            <a:round/>
            <a:headEnd type="none" w="med" len="med"/>
            <a:tailEnd type="none" w="med" len="med"/>
          </a:ln>
        </p:spPr>
      </p:cxnSp>
      <p:sp>
        <p:nvSpPr>
          <p:cNvPr id="302" name="Google Shape;302;p33"/>
          <p:cNvSpPr txBox="1">
            <a:spLocks noGrp="1"/>
          </p:cNvSpPr>
          <p:nvPr>
            <p:ph type="title" idx="2"/>
          </p:nvPr>
        </p:nvSpPr>
        <p:spPr>
          <a:xfrm flipH="1">
            <a:off x="6720600" y="1447850"/>
            <a:ext cx="1699200" cy="104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dirty="0"/>
          </a:p>
        </p:txBody>
      </p:sp>
      <p:sp>
        <p:nvSpPr>
          <p:cNvPr id="303" name="Google Shape;303;p33"/>
          <p:cNvSpPr txBox="1">
            <a:spLocks noGrp="1"/>
          </p:cNvSpPr>
          <p:nvPr>
            <p:ph type="subTitle" idx="1"/>
          </p:nvPr>
        </p:nvSpPr>
        <p:spPr>
          <a:xfrm flipH="1">
            <a:off x="786984" y="4005026"/>
            <a:ext cx="7641966" cy="57446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800" dirty="0">
                <a:latin typeface="DM Serif Display" pitchFamily="2" charset="0"/>
                <a:ea typeface="Open Sans" panose="020B0606030504020204" pitchFamily="34" charset="0"/>
                <a:cs typeface="Open Sans" panose="020B0606030504020204" pitchFamily="34" charset="0"/>
              </a:rPr>
              <a:t>Brain disease that causes unintended and uncontrollable movements</a:t>
            </a:r>
            <a:endParaRPr sz="1800" dirty="0">
              <a:latin typeface="DM Serif Display" pitchFamily="2" charset="0"/>
              <a:ea typeface="Open Sans" panose="020B0606030504020204" pitchFamily="34" charset="0"/>
              <a:cs typeface="Open Sans" panose="020B0606030504020204" pitchFamily="34" charset="0"/>
            </a:endParaRPr>
          </a:p>
        </p:txBody>
      </p:sp>
      <p:sp>
        <p:nvSpPr>
          <p:cNvPr id="304" name="Google Shape;304;p33"/>
          <p:cNvSpPr txBox="1">
            <a:spLocks noGrp="1"/>
          </p:cNvSpPr>
          <p:nvPr>
            <p:ph type="title"/>
          </p:nvPr>
        </p:nvSpPr>
        <p:spPr>
          <a:xfrm flipH="1">
            <a:off x="2462700" y="2807750"/>
            <a:ext cx="5957100" cy="93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4400" dirty="0"/>
              <a:t>W</a:t>
            </a:r>
            <a:r>
              <a:rPr lang="en" sz="4400" dirty="0"/>
              <a:t>hat’s Parkinson’s </a:t>
            </a:r>
            <a:endParaRPr sz="4400" dirty="0"/>
          </a:p>
        </p:txBody>
      </p:sp>
      <p:sp>
        <p:nvSpPr>
          <p:cNvPr id="305" name="Google Shape;305;p33"/>
          <p:cNvSpPr txBox="1">
            <a:spLocks noGrp="1"/>
          </p:cNvSpPr>
          <p:nvPr>
            <p:ph type="subTitle" idx="3"/>
          </p:nvPr>
        </p:nvSpPr>
        <p:spPr>
          <a:xfrm flipH="1">
            <a:off x="6604150" y="727225"/>
            <a:ext cx="1819800" cy="393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12-05</a:t>
            </a:r>
            <a:endParaRPr dirty="0"/>
          </a:p>
        </p:txBody>
      </p:sp>
      <p:cxnSp>
        <p:nvCxnSpPr>
          <p:cNvPr id="306" name="Google Shape;306;p33"/>
          <p:cNvCxnSpPr/>
          <p:nvPr/>
        </p:nvCxnSpPr>
        <p:spPr>
          <a:xfrm rot="10800000">
            <a:off x="7253450" y="2609075"/>
            <a:ext cx="1030500" cy="0"/>
          </a:xfrm>
          <a:prstGeom prst="straightConnector1">
            <a:avLst/>
          </a:prstGeom>
          <a:noFill/>
          <a:ln w="9525"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1BD68241-E88E-81DF-4710-76C9C96F04B8}"/>
              </a:ext>
            </a:extLst>
          </p:cNvPr>
          <p:cNvPicPr>
            <a:picLocks noChangeAspect="1"/>
          </p:cNvPicPr>
          <p:nvPr/>
        </p:nvPicPr>
        <p:blipFill>
          <a:blip r:embed="rId3"/>
          <a:srcRect/>
          <a:stretch/>
        </p:blipFill>
        <p:spPr>
          <a:xfrm>
            <a:off x="724200" y="1584229"/>
            <a:ext cx="2929329" cy="197504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cxnSp>
        <p:nvCxnSpPr>
          <p:cNvPr id="301" name="Google Shape;301;p33"/>
          <p:cNvCxnSpPr/>
          <p:nvPr/>
        </p:nvCxnSpPr>
        <p:spPr>
          <a:xfrm>
            <a:off x="705150" y="3819525"/>
            <a:ext cx="7723800" cy="0"/>
          </a:xfrm>
          <a:prstGeom prst="straightConnector1">
            <a:avLst/>
          </a:prstGeom>
          <a:noFill/>
          <a:ln w="9525" cap="flat" cmpd="sng">
            <a:solidFill>
              <a:schemeClr val="dk1"/>
            </a:solidFill>
            <a:prstDash val="solid"/>
            <a:round/>
            <a:headEnd type="none" w="med" len="med"/>
            <a:tailEnd type="none" w="med" len="med"/>
          </a:ln>
        </p:spPr>
      </p:cxnSp>
      <p:sp>
        <p:nvSpPr>
          <p:cNvPr id="302" name="Google Shape;302;p33"/>
          <p:cNvSpPr txBox="1">
            <a:spLocks noGrp="1"/>
          </p:cNvSpPr>
          <p:nvPr>
            <p:ph type="title" idx="2"/>
          </p:nvPr>
        </p:nvSpPr>
        <p:spPr>
          <a:xfrm flipH="1">
            <a:off x="6720600" y="1447850"/>
            <a:ext cx="1699200" cy="104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304" name="Google Shape;304;p33"/>
          <p:cNvSpPr txBox="1">
            <a:spLocks noGrp="1"/>
          </p:cNvSpPr>
          <p:nvPr>
            <p:ph type="title"/>
          </p:nvPr>
        </p:nvSpPr>
        <p:spPr>
          <a:xfrm flipH="1">
            <a:off x="854439" y="2807750"/>
            <a:ext cx="7565361" cy="9366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IN" sz="4800" dirty="0"/>
              <a:t>Training our Model</a:t>
            </a:r>
            <a:r>
              <a:rPr lang="en" sz="4800" dirty="0"/>
              <a:t> </a:t>
            </a:r>
            <a:endParaRPr sz="4800" dirty="0"/>
          </a:p>
        </p:txBody>
      </p:sp>
      <p:sp>
        <p:nvSpPr>
          <p:cNvPr id="305" name="Google Shape;305;p33"/>
          <p:cNvSpPr txBox="1">
            <a:spLocks noGrp="1"/>
          </p:cNvSpPr>
          <p:nvPr>
            <p:ph type="subTitle" idx="3"/>
          </p:nvPr>
        </p:nvSpPr>
        <p:spPr>
          <a:xfrm flipH="1">
            <a:off x="6604150" y="727225"/>
            <a:ext cx="1819800" cy="393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12-05</a:t>
            </a:r>
            <a:endParaRPr dirty="0"/>
          </a:p>
        </p:txBody>
      </p:sp>
      <p:cxnSp>
        <p:nvCxnSpPr>
          <p:cNvPr id="306" name="Google Shape;306;p33"/>
          <p:cNvCxnSpPr/>
          <p:nvPr/>
        </p:nvCxnSpPr>
        <p:spPr>
          <a:xfrm rot="10800000">
            <a:off x="7253450" y="2609075"/>
            <a:ext cx="10305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83530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54DC33-FB17-5695-A244-12C807AFA312}"/>
              </a:ext>
            </a:extLst>
          </p:cNvPr>
          <p:cNvPicPr>
            <a:picLocks noChangeAspect="1"/>
          </p:cNvPicPr>
          <p:nvPr/>
        </p:nvPicPr>
        <p:blipFill>
          <a:blip r:embed="rId2"/>
          <a:stretch>
            <a:fillRect/>
          </a:stretch>
        </p:blipFill>
        <p:spPr>
          <a:xfrm>
            <a:off x="650073" y="3108961"/>
            <a:ext cx="7598036" cy="1355360"/>
          </a:xfrm>
          <a:prstGeom prst="rect">
            <a:avLst/>
          </a:prstGeom>
        </p:spPr>
      </p:pic>
      <p:sp>
        <p:nvSpPr>
          <p:cNvPr id="4" name="TextBox 3">
            <a:extLst>
              <a:ext uri="{FF2B5EF4-FFF2-40B4-BE49-F238E27FC236}">
                <a16:creationId xmlns:a16="http://schemas.microsoft.com/office/drawing/2014/main" id="{B2EDA2B8-A063-C9AC-1EB0-2940867B03AF}"/>
              </a:ext>
            </a:extLst>
          </p:cNvPr>
          <p:cNvSpPr txBox="1"/>
          <p:nvPr/>
        </p:nvSpPr>
        <p:spPr>
          <a:xfrm>
            <a:off x="650073" y="1306830"/>
            <a:ext cx="7082853"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solidFill>
                <a:latin typeface="DM Serif Display" pitchFamily="2" charset="0"/>
              </a:rPr>
              <a:t>We create a random Forest classifier using n_estimators as 150 which means we used 150 Decision trees in our model and we use criterion as entropy for splitting in Decision trees and maximum depth of each Decision tree is 20. The minimum samples required for a split are 12.</a:t>
            </a:r>
            <a:endParaRPr lang="en-IN" sz="1800" dirty="0">
              <a:solidFill>
                <a:schemeClr val="tx1"/>
              </a:solidFill>
              <a:latin typeface="DM Serif Display" pitchFamily="2" charset="0"/>
            </a:endParaRPr>
          </a:p>
        </p:txBody>
      </p:sp>
    </p:spTree>
    <p:extLst>
      <p:ext uri="{BB962C8B-B14F-4D97-AF65-F5344CB8AC3E}">
        <p14:creationId xmlns:p14="http://schemas.microsoft.com/office/powerpoint/2010/main" val="3955192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cxnSp>
        <p:nvCxnSpPr>
          <p:cNvPr id="301" name="Google Shape;301;p33"/>
          <p:cNvCxnSpPr/>
          <p:nvPr/>
        </p:nvCxnSpPr>
        <p:spPr>
          <a:xfrm>
            <a:off x="705150" y="3819525"/>
            <a:ext cx="7723800" cy="0"/>
          </a:xfrm>
          <a:prstGeom prst="straightConnector1">
            <a:avLst/>
          </a:prstGeom>
          <a:noFill/>
          <a:ln w="9525" cap="flat" cmpd="sng">
            <a:solidFill>
              <a:schemeClr val="dk1"/>
            </a:solidFill>
            <a:prstDash val="solid"/>
            <a:round/>
            <a:headEnd type="none" w="med" len="med"/>
            <a:tailEnd type="none" w="med" len="med"/>
          </a:ln>
        </p:spPr>
      </p:cxnSp>
      <p:sp>
        <p:nvSpPr>
          <p:cNvPr id="302" name="Google Shape;302;p33"/>
          <p:cNvSpPr txBox="1">
            <a:spLocks noGrp="1"/>
          </p:cNvSpPr>
          <p:nvPr>
            <p:ph type="title" idx="2"/>
          </p:nvPr>
        </p:nvSpPr>
        <p:spPr>
          <a:xfrm flipH="1">
            <a:off x="6919100" y="1423925"/>
            <a:ext cx="1699200" cy="104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
        <p:nvSpPr>
          <p:cNvPr id="304" name="Google Shape;304;p33"/>
          <p:cNvSpPr txBox="1">
            <a:spLocks noGrp="1"/>
          </p:cNvSpPr>
          <p:nvPr>
            <p:ph type="title"/>
          </p:nvPr>
        </p:nvSpPr>
        <p:spPr>
          <a:xfrm flipH="1">
            <a:off x="854439" y="2807750"/>
            <a:ext cx="7565361" cy="93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3600" dirty="0"/>
              <a:t>Outputs after Training and Accuracy</a:t>
            </a:r>
            <a:r>
              <a:rPr lang="en" sz="3600" dirty="0"/>
              <a:t> </a:t>
            </a:r>
            <a:endParaRPr sz="3600" dirty="0"/>
          </a:p>
        </p:txBody>
      </p:sp>
      <p:sp>
        <p:nvSpPr>
          <p:cNvPr id="305" name="Google Shape;305;p33"/>
          <p:cNvSpPr txBox="1">
            <a:spLocks noGrp="1"/>
          </p:cNvSpPr>
          <p:nvPr>
            <p:ph type="subTitle" idx="3"/>
          </p:nvPr>
        </p:nvSpPr>
        <p:spPr>
          <a:xfrm flipH="1">
            <a:off x="6604150" y="727225"/>
            <a:ext cx="1819800" cy="393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12-05</a:t>
            </a:r>
            <a:endParaRPr dirty="0"/>
          </a:p>
        </p:txBody>
      </p:sp>
      <p:cxnSp>
        <p:nvCxnSpPr>
          <p:cNvPr id="306" name="Google Shape;306;p33"/>
          <p:cNvCxnSpPr/>
          <p:nvPr/>
        </p:nvCxnSpPr>
        <p:spPr>
          <a:xfrm rot="10800000">
            <a:off x="7253450" y="2609075"/>
            <a:ext cx="10305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59838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D098CB-12C3-C386-E7FB-948F4A20FEF2}"/>
              </a:ext>
            </a:extLst>
          </p:cNvPr>
          <p:cNvPicPr>
            <a:picLocks noChangeAspect="1"/>
          </p:cNvPicPr>
          <p:nvPr/>
        </p:nvPicPr>
        <p:blipFill>
          <a:blip r:embed="rId2"/>
          <a:stretch>
            <a:fillRect/>
          </a:stretch>
        </p:blipFill>
        <p:spPr>
          <a:xfrm>
            <a:off x="777240" y="2571750"/>
            <a:ext cx="6173061" cy="1124107"/>
          </a:xfrm>
          <a:prstGeom prst="rect">
            <a:avLst/>
          </a:prstGeom>
        </p:spPr>
      </p:pic>
      <p:sp>
        <p:nvSpPr>
          <p:cNvPr id="4" name="TextBox 3">
            <a:extLst>
              <a:ext uri="{FF2B5EF4-FFF2-40B4-BE49-F238E27FC236}">
                <a16:creationId xmlns:a16="http://schemas.microsoft.com/office/drawing/2014/main" id="{7ECFD83E-CD5C-03C5-97AD-1E65BCB04D4E}"/>
              </a:ext>
            </a:extLst>
          </p:cNvPr>
          <p:cNvSpPr txBox="1"/>
          <p:nvPr/>
        </p:nvSpPr>
        <p:spPr>
          <a:xfrm>
            <a:off x="777240" y="1349404"/>
            <a:ext cx="4036408"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solidFill>
                <a:latin typeface="DM Serif Display" pitchFamily="2" charset="0"/>
              </a:rPr>
              <a:t>We get the training accuracy score and testing accuracy score from the model using score method.</a:t>
            </a:r>
            <a:endParaRPr lang="en-IN" sz="1800" dirty="0">
              <a:solidFill>
                <a:schemeClr val="tx1"/>
              </a:solidFill>
              <a:latin typeface="DM Serif Display" pitchFamily="2" charset="0"/>
            </a:endParaRPr>
          </a:p>
        </p:txBody>
      </p:sp>
      <p:sp>
        <p:nvSpPr>
          <p:cNvPr id="2" name="TextBox 1">
            <a:extLst>
              <a:ext uri="{FF2B5EF4-FFF2-40B4-BE49-F238E27FC236}">
                <a16:creationId xmlns:a16="http://schemas.microsoft.com/office/drawing/2014/main" id="{7A81197F-2342-2ED8-922A-63FF4DA163F7}"/>
              </a:ext>
            </a:extLst>
          </p:cNvPr>
          <p:cNvSpPr txBox="1"/>
          <p:nvPr/>
        </p:nvSpPr>
        <p:spPr>
          <a:xfrm>
            <a:off x="777240" y="586740"/>
            <a:ext cx="7231380" cy="461665"/>
          </a:xfrm>
          <a:prstGeom prst="rect">
            <a:avLst/>
          </a:prstGeom>
          <a:noFill/>
        </p:spPr>
        <p:txBody>
          <a:bodyPr wrap="square" rtlCol="0">
            <a:spAutoFit/>
          </a:bodyPr>
          <a:lstStyle/>
          <a:p>
            <a:r>
              <a:rPr lang="en-US" sz="2400" dirty="0">
                <a:solidFill>
                  <a:schemeClr val="tx1"/>
                </a:solidFill>
                <a:latin typeface="DM Serif Display" pitchFamily="2" charset="0"/>
              </a:rPr>
              <a:t>Accuracy scores</a:t>
            </a:r>
            <a:endParaRPr lang="en-IN" sz="2400" dirty="0">
              <a:solidFill>
                <a:schemeClr val="tx1"/>
              </a:solidFill>
              <a:latin typeface="DM Serif Display" pitchFamily="2" charset="0"/>
            </a:endParaRPr>
          </a:p>
        </p:txBody>
      </p:sp>
    </p:spTree>
    <p:extLst>
      <p:ext uri="{BB962C8B-B14F-4D97-AF65-F5344CB8AC3E}">
        <p14:creationId xmlns:p14="http://schemas.microsoft.com/office/powerpoint/2010/main" val="3614252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3DF74D-3D65-3AEF-C006-545DE7592340}"/>
              </a:ext>
            </a:extLst>
          </p:cNvPr>
          <p:cNvPicPr>
            <a:picLocks noChangeAspect="1"/>
          </p:cNvPicPr>
          <p:nvPr/>
        </p:nvPicPr>
        <p:blipFill>
          <a:blip r:embed="rId2"/>
          <a:stretch>
            <a:fillRect/>
          </a:stretch>
        </p:blipFill>
        <p:spPr>
          <a:xfrm>
            <a:off x="952956" y="2248715"/>
            <a:ext cx="7116168" cy="1971950"/>
          </a:xfrm>
          <a:prstGeom prst="rect">
            <a:avLst/>
          </a:prstGeom>
        </p:spPr>
      </p:pic>
      <p:sp>
        <p:nvSpPr>
          <p:cNvPr id="4" name="TextBox 3">
            <a:extLst>
              <a:ext uri="{FF2B5EF4-FFF2-40B4-BE49-F238E27FC236}">
                <a16:creationId xmlns:a16="http://schemas.microsoft.com/office/drawing/2014/main" id="{F38D63AD-4EEF-671A-5129-BB97FABD2AFB}"/>
              </a:ext>
            </a:extLst>
          </p:cNvPr>
          <p:cNvSpPr txBox="1"/>
          <p:nvPr/>
        </p:nvSpPr>
        <p:spPr>
          <a:xfrm>
            <a:off x="1013916" y="1354736"/>
            <a:ext cx="4180176"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solidFill>
                <a:latin typeface="DM Serif Display" pitchFamily="2" charset="0"/>
              </a:rPr>
              <a:t>We predict the target variable of test data using predict method.</a:t>
            </a:r>
            <a:endParaRPr lang="en-IN" sz="1800" dirty="0">
              <a:solidFill>
                <a:schemeClr val="tx1"/>
              </a:solidFill>
              <a:latin typeface="DM Serif Display" pitchFamily="2" charset="0"/>
            </a:endParaRPr>
          </a:p>
        </p:txBody>
      </p:sp>
    </p:spTree>
    <p:extLst>
      <p:ext uri="{BB962C8B-B14F-4D97-AF65-F5344CB8AC3E}">
        <p14:creationId xmlns:p14="http://schemas.microsoft.com/office/powerpoint/2010/main" val="1641392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485F38-9965-9464-FD5C-7D0D6714465D}"/>
              </a:ext>
            </a:extLst>
          </p:cNvPr>
          <p:cNvPicPr>
            <a:picLocks noChangeAspect="1"/>
          </p:cNvPicPr>
          <p:nvPr/>
        </p:nvPicPr>
        <p:blipFill>
          <a:blip r:embed="rId2"/>
          <a:stretch>
            <a:fillRect/>
          </a:stretch>
        </p:blipFill>
        <p:spPr>
          <a:xfrm>
            <a:off x="738389" y="1390196"/>
            <a:ext cx="4518035" cy="2976064"/>
          </a:xfrm>
          <a:prstGeom prst="rect">
            <a:avLst/>
          </a:prstGeom>
        </p:spPr>
      </p:pic>
      <p:sp>
        <p:nvSpPr>
          <p:cNvPr id="4" name="TextBox 3">
            <a:extLst>
              <a:ext uri="{FF2B5EF4-FFF2-40B4-BE49-F238E27FC236}">
                <a16:creationId xmlns:a16="http://schemas.microsoft.com/office/drawing/2014/main" id="{7E132958-9CEB-68BA-0410-61EEAC261808}"/>
              </a:ext>
            </a:extLst>
          </p:cNvPr>
          <p:cNvSpPr txBox="1"/>
          <p:nvPr/>
        </p:nvSpPr>
        <p:spPr>
          <a:xfrm>
            <a:off x="5341621" y="1117096"/>
            <a:ext cx="306399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solidFill>
                <a:latin typeface="DM Serif Display" pitchFamily="2" charset="0"/>
              </a:rPr>
              <a:t>We stored the actual value of output and predicted value of output in a dataframe just for the sake of comparison.</a:t>
            </a:r>
            <a:endParaRPr lang="en-IN" sz="1600" dirty="0">
              <a:solidFill>
                <a:schemeClr val="tx1"/>
              </a:solidFill>
              <a:latin typeface="DM Serif Display" pitchFamily="2" charset="0"/>
            </a:endParaRPr>
          </a:p>
        </p:txBody>
      </p:sp>
    </p:spTree>
    <p:extLst>
      <p:ext uri="{BB962C8B-B14F-4D97-AF65-F5344CB8AC3E}">
        <p14:creationId xmlns:p14="http://schemas.microsoft.com/office/powerpoint/2010/main" val="4238832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cxnSp>
        <p:nvCxnSpPr>
          <p:cNvPr id="301" name="Google Shape;301;p33"/>
          <p:cNvCxnSpPr/>
          <p:nvPr/>
        </p:nvCxnSpPr>
        <p:spPr>
          <a:xfrm>
            <a:off x="705150" y="3819525"/>
            <a:ext cx="7723800" cy="0"/>
          </a:xfrm>
          <a:prstGeom prst="straightConnector1">
            <a:avLst/>
          </a:prstGeom>
          <a:noFill/>
          <a:ln w="9525" cap="flat" cmpd="sng">
            <a:solidFill>
              <a:schemeClr val="dk1"/>
            </a:solidFill>
            <a:prstDash val="solid"/>
            <a:round/>
            <a:headEnd type="none" w="med" len="med"/>
            <a:tailEnd type="none" w="med" len="med"/>
          </a:ln>
        </p:spPr>
      </p:cxnSp>
      <p:sp>
        <p:nvSpPr>
          <p:cNvPr id="302" name="Google Shape;302;p33"/>
          <p:cNvSpPr txBox="1">
            <a:spLocks noGrp="1"/>
          </p:cNvSpPr>
          <p:nvPr>
            <p:ph type="title" idx="2"/>
          </p:nvPr>
        </p:nvSpPr>
        <p:spPr>
          <a:xfrm flipH="1">
            <a:off x="6720600" y="1447850"/>
            <a:ext cx="1699200" cy="104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07</a:t>
            </a:r>
            <a:endParaRPr dirty="0"/>
          </a:p>
        </p:txBody>
      </p:sp>
      <p:sp>
        <p:nvSpPr>
          <p:cNvPr id="304" name="Google Shape;304;p33"/>
          <p:cNvSpPr txBox="1">
            <a:spLocks noGrp="1"/>
          </p:cNvSpPr>
          <p:nvPr>
            <p:ph type="title"/>
          </p:nvPr>
        </p:nvSpPr>
        <p:spPr>
          <a:xfrm flipH="1">
            <a:off x="854439" y="2807750"/>
            <a:ext cx="7565361" cy="9366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IN" sz="3600" dirty="0"/>
              <a:t>Confusion Matrix And Classification Report</a:t>
            </a:r>
            <a:r>
              <a:rPr lang="en" sz="3600" dirty="0"/>
              <a:t> </a:t>
            </a:r>
            <a:endParaRPr sz="3600" dirty="0"/>
          </a:p>
        </p:txBody>
      </p:sp>
      <p:sp>
        <p:nvSpPr>
          <p:cNvPr id="305" name="Google Shape;305;p33"/>
          <p:cNvSpPr txBox="1">
            <a:spLocks noGrp="1"/>
          </p:cNvSpPr>
          <p:nvPr>
            <p:ph type="subTitle" idx="3"/>
          </p:nvPr>
        </p:nvSpPr>
        <p:spPr>
          <a:xfrm flipH="1">
            <a:off x="6604150" y="727225"/>
            <a:ext cx="1819800" cy="393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12-05</a:t>
            </a:r>
            <a:endParaRPr dirty="0"/>
          </a:p>
        </p:txBody>
      </p:sp>
      <p:cxnSp>
        <p:nvCxnSpPr>
          <p:cNvPr id="306" name="Google Shape;306;p33"/>
          <p:cNvCxnSpPr/>
          <p:nvPr/>
        </p:nvCxnSpPr>
        <p:spPr>
          <a:xfrm rot="10800000">
            <a:off x="7163509" y="2494736"/>
            <a:ext cx="10305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15199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4FE15E-F27B-E6DF-EB2D-573CEFC5FB1B}"/>
              </a:ext>
            </a:extLst>
          </p:cNvPr>
          <p:cNvPicPr>
            <a:picLocks noChangeAspect="1"/>
          </p:cNvPicPr>
          <p:nvPr/>
        </p:nvPicPr>
        <p:blipFill>
          <a:blip r:embed="rId2"/>
          <a:stretch>
            <a:fillRect/>
          </a:stretch>
        </p:blipFill>
        <p:spPr>
          <a:xfrm>
            <a:off x="742012" y="1271373"/>
            <a:ext cx="4954205" cy="3225677"/>
          </a:xfrm>
          <a:prstGeom prst="rect">
            <a:avLst/>
          </a:prstGeom>
        </p:spPr>
      </p:pic>
      <p:sp>
        <p:nvSpPr>
          <p:cNvPr id="4" name="TextBox 3">
            <a:extLst>
              <a:ext uri="{FF2B5EF4-FFF2-40B4-BE49-F238E27FC236}">
                <a16:creationId xmlns:a16="http://schemas.microsoft.com/office/drawing/2014/main" id="{E03AC3F2-AC26-B47F-A5FA-7B92FD32CD41}"/>
              </a:ext>
            </a:extLst>
          </p:cNvPr>
          <p:cNvSpPr txBox="1"/>
          <p:nvPr/>
        </p:nvSpPr>
        <p:spPr>
          <a:xfrm>
            <a:off x="682051" y="646450"/>
            <a:ext cx="7585024" cy="461665"/>
          </a:xfrm>
          <a:prstGeom prst="rect">
            <a:avLst/>
          </a:prstGeom>
          <a:noFill/>
        </p:spPr>
        <p:txBody>
          <a:bodyPr wrap="square" rtlCol="0">
            <a:spAutoFit/>
          </a:bodyPr>
          <a:lstStyle/>
          <a:p>
            <a:r>
              <a:rPr lang="en-US" sz="2400" dirty="0">
                <a:solidFill>
                  <a:schemeClr val="tx1"/>
                </a:solidFill>
                <a:latin typeface="DM Serif Display" pitchFamily="2" charset="0"/>
              </a:rPr>
              <a:t>Confusion Matrix</a:t>
            </a:r>
            <a:endParaRPr lang="en-IN" sz="2400" dirty="0">
              <a:solidFill>
                <a:schemeClr val="tx1"/>
              </a:solidFill>
              <a:latin typeface="DM Serif Display" pitchFamily="2" charset="0"/>
            </a:endParaRPr>
          </a:p>
        </p:txBody>
      </p:sp>
    </p:spTree>
    <p:extLst>
      <p:ext uri="{BB962C8B-B14F-4D97-AF65-F5344CB8AC3E}">
        <p14:creationId xmlns:p14="http://schemas.microsoft.com/office/powerpoint/2010/main" val="1469801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6D7898-689F-2564-2594-E332A1F8EB52}"/>
              </a:ext>
            </a:extLst>
          </p:cNvPr>
          <p:cNvPicPr>
            <a:picLocks noChangeAspect="1"/>
          </p:cNvPicPr>
          <p:nvPr/>
        </p:nvPicPr>
        <p:blipFill>
          <a:blip r:embed="rId2"/>
          <a:stretch>
            <a:fillRect/>
          </a:stretch>
        </p:blipFill>
        <p:spPr>
          <a:xfrm>
            <a:off x="993283" y="1776335"/>
            <a:ext cx="5010277" cy="2688636"/>
          </a:xfrm>
          <a:prstGeom prst="rect">
            <a:avLst/>
          </a:prstGeom>
        </p:spPr>
      </p:pic>
      <p:sp>
        <p:nvSpPr>
          <p:cNvPr id="4" name="TextBox 3">
            <a:extLst>
              <a:ext uri="{FF2B5EF4-FFF2-40B4-BE49-F238E27FC236}">
                <a16:creationId xmlns:a16="http://schemas.microsoft.com/office/drawing/2014/main" id="{E06FAAF5-F127-9AEE-6839-FAAF7D00F314}"/>
              </a:ext>
            </a:extLst>
          </p:cNvPr>
          <p:cNvSpPr txBox="1"/>
          <p:nvPr/>
        </p:nvSpPr>
        <p:spPr>
          <a:xfrm>
            <a:off x="628851" y="1211028"/>
            <a:ext cx="6461496"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solidFill>
                <a:latin typeface="DM Serif Display" pitchFamily="2" charset="0"/>
              </a:rPr>
              <a:t>We derive the confusion matrix and classification report </a:t>
            </a:r>
            <a:endParaRPr lang="en-IN" sz="1800" dirty="0">
              <a:solidFill>
                <a:schemeClr val="tx1"/>
              </a:solidFill>
              <a:latin typeface="DM Serif Display" pitchFamily="2" charset="0"/>
            </a:endParaRPr>
          </a:p>
        </p:txBody>
      </p:sp>
    </p:spTree>
    <p:extLst>
      <p:ext uri="{BB962C8B-B14F-4D97-AF65-F5344CB8AC3E}">
        <p14:creationId xmlns:p14="http://schemas.microsoft.com/office/powerpoint/2010/main" val="370847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19D3D1-6F42-518F-8EEB-47E1417F5CBC}"/>
              </a:ext>
            </a:extLst>
          </p:cNvPr>
          <p:cNvPicPr>
            <a:picLocks noChangeAspect="1"/>
          </p:cNvPicPr>
          <p:nvPr/>
        </p:nvPicPr>
        <p:blipFill>
          <a:blip r:embed="rId2"/>
          <a:stretch>
            <a:fillRect/>
          </a:stretch>
        </p:blipFill>
        <p:spPr>
          <a:xfrm>
            <a:off x="757003" y="2197224"/>
            <a:ext cx="7449840" cy="749052"/>
          </a:xfrm>
          <a:prstGeom prst="rect">
            <a:avLst/>
          </a:prstGeom>
        </p:spPr>
      </p:pic>
      <p:sp>
        <p:nvSpPr>
          <p:cNvPr id="7" name="TextBox 6">
            <a:extLst>
              <a:ext uri="{FF2B5EF4-FFF2-40B4-BE49-F238E27FC236}">
                <a16:creationId xmlns:a16="http://schemas.microsoft.com/office/drawing/2014/main" id="{C4F67D49-E6AF-D88D-621F-F3C0A8693F85}"/>
              </a:ext>
            </a:extLst>
          </p:cNvPr>
          <p:cNvSpPr txBox="1"/>
          <p:nvPr/>
        </p:nvSpPr>
        <p:spPr>
          <a:xfrm>
            <a:off x="757003" y="569626"/>
            <a:ext cx="7555043" cy="461665"/>
          </a:xfrm>
          <a:prstGeom prst="rect">
            <a:avLst/>
          </a:prstGeom>
          <a:noFill/>
        </p:spPr>
        <p:txBody>
          <a:bodyPr wrap="square" rtlCol="0">
            <a:spAutoFit/>
          </a:bodyPr>
          <a:lstStyle/>
          <a:p>
            <a:r>
              <a:rPr lang="en-US" sz="2400" dirty="0">
                <a:solidFill>
                  <a:schemeClr val="tx1"/>
                </a:solidFill>
                <a:latin typeface="DM Serif Display" pitchFamily="2" charset="0"/>
              </a:rPr>
              <a:t>Plotting A Decision Tree</a:t>
            </a:r>
            <a:endParaRPr lang="en-IN" sz="2400" dirty="0">
              <a:solidFill>
                <a:schemeClr val="tx1"/>
              </a:solidFill>
              <a:latin typeface="DM Serif Display" pitchFamily="2" charset="0"/>
            </a:endParaRPr>
          </a:p>
        </p:txBody>
      </p:sp>
      <p:sp>
        <p:nvSpPr>
          <p:cNvPr id="8" name="TextBox 7">
            <a:extLst>
              <a:ext uri="{FF2B5EF4-FFF2-40B4-BE49-F238E27FC236}">
                <a16:creationId xmlns:a16="http://schemas.microsoft.com/office/drawing/2014/main" id="{867B3506-F3EB-B6E2-C7D9-66EF719C3D4F}"/>
              </a:ext>
            </a:extLst>
          </p:cNvPr>
          <p:cNvSpPr txBox="1"/>
          <p:nvPr/>
        </p:nvSpPr>
        <p:spPr>
          <a:xfrm>
            <a:off x="839449" y="1184223"/>
            <a:ext cx="7277725"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1"/>
                </a:solidFill>
                <a:latin typeface="DM Serif Display" pitchFamily="2" charset="0"/>
              </a:rPr>
              <a:t>Here, we are plotting decision tree number two out of the total 150 decision trees </a:t>
            </a:r>
            <a:endParaRPr lang="en-IN" sz="2000" dirty="0">
              <a:solidFill>
                <a:schemeClr val="tx1"/>
              </a:solidFill>
              <a:latin typeface="DM Serif Display" pitchFamily="2" charset="0"/>
            </a:endParaRPr>
          </a:p>
        </p:txBody>
      </p:sp>
    </p:spTree>
    <p:extLst>
      <p:ext uri="{BB962C8B-B14F-4D97-AF65-F5344CB8AC3E}">
        <p14:creationId xmlns:p14="http://schemas.microsoft.com/office/powerpoint/2010/main" val="156297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BCA26E-E08C-2361-6FB0-41E08F44615B}"/>
              </a:ext>
            </a:extLst>
          </p:cNvPr>
          <p:cNvSpPr>
            <a:spLocks noGrp="1"/>
          </p:cNvSpPr>
          <p:nvPr>
            <p:ph type="body" idx="1"/>
          </p:nvPr>
        </p:nvSpPr>
        <p:spPr>
          <a:xfrm>
            <a:off x="720000" y="1383849"/>
            <a:ext cx="3328200" cy="2798406"/>
          </a:xfrm>
        </p:spPr>
        <p:txBody>
          <a:bodyPr/>
          <a:lstStyle/>
          <a:p>
            <a:r>
              <a:rPr lang="en-US" dirty="0">
                <a:latin typeface="DM Serif Display" pitchFamily="2" charset="0"/>
              </a:rPr>
              <a:t>DYSARTHIA</a:t>
            </a:r>
          </a:p>
          <a:p>
            <a:endParaRPr lang="en-US" dirty="0"/>
          </a:p>
          <a:p>
            <a:endParaRPr lang="en-US" dirty="0"/>
          </a:p>
          <a:p>
            <a:endParaRPr lang="en-US" dirty="0"/>
          </a:p>
          <a:p>
            <a:endParaRPr lang="en-US" dirty="0"/>
          </a:p>
          <a:p>
            <a:pPr marL="152400" indent="0">
              <a:buNone/>
            </a:pPr>
            <a:r>
              <a:rPr lang="en-US" dirty="0">
                <a:latin typeface="DM Serif Display" pitchFamily="2" charset="0"/>
              </a:rPr>
              <a:t>Voice tremor and motor disabilities</a:t>
            </a:r>
          </a:p>
          <a:p>
            <a:endParaRPr lang="en-IN" dirty="0">
              <a:latin typeface="DM Serif Display" pitchFamily="2" charset="0"/>
            </a:endParaRPr>
          </a:p>
          <a:p>
            <a:r>
              <a:rPr lang="en-IN" dirty="0">
                <a:latin typeface="DM Serif Display" pitchFamily="2" charset="0"/>
              </a:rPr>
              <a:t>GAIT DISTURBANCES</a:t>
            </a:r>
          </a:p>
          <a:p>
            <a:endParaRPr lang="en-IN" dirty="0"/>
          </a:p>
          <a:p>
            <a:pPr marL="152400" indent="0">
              <a:buNone/>
            </a:pPr>
            <a:endParaRPr lang="en-IN" dirty="0"/>
          </a:p>
          <a:p>
            <a:pPr marL="152400" indent="0">
              <a:buNone/>
            </a:pPr>
            <a:r>
              <a:rPr lang="en-IN" dirty="0">
                <a:latin typeface="DM Serif Display" pitchFamily="2" charset="0"/>
              </a:rPr>
              <a:t>To investigate presence of correlations , which reflect underlying neural control mechanisms</a:t>
            </a:r>
          </a:p>
        </p:txBody>
      </p:sp>
      <p:sp>
        <p:nvSpPr>
          <p:cNvPr id="3" name="Title 2">
            <a:extLst>
              <a:ext uri="{FF2B5EF4-FFF2-40B4-BE49-F238E27FC236}">
                <a16:creationId xmlns:a16="http://schemas.microsoft.com/office/drawing/2014/main" id="{A9D50903-B2CB-EE01-E6BB-8219EE0323FE}"/>
              </a:ext>
            </a:extLst>
          </p:cNvPr>
          <p:cNvSpPr>
            <a:spLocks noGrp="1"/>
          </p:cNvSpPr>
          <p:nvPr>
            <p:ph type="title"/>
          </p:nvPr>
        </p:nvSpPr>
        <p:spPr>
          <a:xfrm>
            <a:off x="720000" y="21173"/>
            <a:ext cx="7704000" cy="570282"/>
          </a:xfrm>
        </p:spPr>
        <p:txBody>
          <a:bodyPr/>
          <a:lstStyle/>
          <a:p>
            <a:r>
              <a:rPr lang="en-US" sz="2800" dirty="0">
                <a:solidFill>
                  <a:schemeClr val="tx1"/>
                </a:solidFill>
              </a:rPr>
              <a:t>Symptoms Of Parkinson’s Disease</a:t>
            </a:r>
            <a:endParaRPr lang="en-IN" sz="2800" dirty="0">
              <a:solidFill>
                <a:schemeClr val="tx1"/>
              </a:solidFill>
            </a:endParaRPr>
          </a:p>
        </p:txBody>
      </p:sp>
      <p:pic>
        <p:nvPicPr>
          <p:cNvPr id="6" name="Picture Placeholder 5">
            <a:extLst>
              <a:ext uri="{FF2B5EF4-FFF2-40B4-BE49-F238E27FC236}">
                <a16:creationId xmlns:a16="http://schemas.microsoft.com/office/drawing/2014/main" id="{9E03FC4B-6769-FCBD-8061-F0EDE2935231}"/>
              </a:ext>
            </a:extLst>
          </p:cNvPr>
          <p:cNvPicPr>
            <a:picLocks noGrp="1"/>
          </p:cNvPicPr>
          <p:nvPr>
            <p:ph type="pic" idx="2"/>
          </p:nvPr>
        </p:nvPicPr>
        <p:blipFill>
          <a:blip r:embed="rId2"/>
          <a:stretch/>
        </p:blipFill>
        <p:spPr>
          <a:xfrm>
            <a:off x="4048200" y="831720"/>
            <a:ext cx="4375800" cy="3590800"/>
          </a:xfrm>
        </p:spPr>
      </p:pic>
      <p:cxnSp>
        <p:nvCxnSpPr>
          <p:cNvPr id="8" name="Straight Arrow Connector 7">
            <a:extLst>
              <a:ext uri="{FF2B5EF4-FFF2-40B4-BE49-F238E27FC236}">
                <a16:creationId xmlns:a16="http://schemas.microsoft.com/office/drawing/2014/main" id="{43BDEE41-E63A-9E22-AD51-D0FD5566E2AB}"/>
              </a:ext>
            </a:extLst>
          </p:cNvPr>
          <p:cNvCxnSpPr/>
          <p:nvPr/>
        </p:nvCxnSpPr>
        <p:spPr>
          <a:xfrm>
            <a:off x="1618938" y="1691147"/>
            <a:ext cx="0" cy="6023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A773301F-D69B-4997-89B9-FF6ECF46C7C2}"/>
              </a:ext>
            </a:extLst>
          </p:cNvPr>
          <p:cNvCxnSpPr/>
          <p:nvPr/>
        </p:nvCxnSpPr>
        <p:spPr>
          <a:xfrm>
            <a:off x="1618938" y="2968052"/>
            <a:ext cx="0" cy="3297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60934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34D3A8-9F2A-1C05-2456-98C9718E42FD}"/>
              </a:ext>
            </a:extLst>
          </p:cNvPr>
          <p:cNvPicPr>
            <a:picLocks noChangeAspect="1"/>
          </p:cNvPicPr>
          <p:nvPr/>
        </p:nvPicPr>
        <p:blipFill>
          <a:blip r:embed="rId2"/>
          <a:stretch>
            <a:fillRect/>
          </a:stretch>
        </p:blipFill>
        <p:spPr>
          <a:xfrm>
            <a:off x="1393819" y="1112520"/>
            <a:ext cx="5279402" cy="3550920"/>
          </a:xfrm>
          <a:prstGeom prst="rect">
            <a:avLst/>
          </a:prstGeom>
        </p:spPr>
      </p:pic>
    </p:spTree>
    <p:extLst>
      <p:ext uri="{BB962C8B-B14F-4D97-AF65-F5344CB8AC3E}">
        <p14:creationId xmlns:p14="http://schemas.microsoft.com/office/powerpoint/2010/main" val="4024894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BA9CACE-777E-8221-966F-70C7986EDFCB}"/>
              </a:ext>
            </a:extLst>
          </p:cNvPr>
          <p:cNvPicPr>
            <a:picLocks noChangeAspect="1"/>
          </p:cNvPicPr>
          <p:nvPr/>
        </p:nvPicPr>
        <p:blipFill>
          <a:blip r:embed="rId2"/>
          <a:stretch>
            <a:fillRect/>
          </a:stretch>
        </p:blipFill>
        <p:spPr>
          <a:xfrm>
            <a:off x="712078" y="1272957"/>
            <a:ext cx="6061590" cy="2841843"/>
          </a:xfrm>
          <a:prstGeom prst="rect">
            <a:avLst/>
          </a:prstGeom>
        </p:spPr>
      </p:pic>
      <p:sp>
        <p:nvSpPr>
          <p:cNvPr id="8" name="TextBox 7">
            <a:extLst>
              <a:ext uri="{FF2B5EF4-FFF2-40B4-BE49-F238E27FC236}">
                <a16:creationId xmlns:a16="http://schemas.microsoft.com/office/drawing/2014/main" id="{9284AE52-858E-BD7D-127A-BAA23A061987}"/>
              </a:ext>
            </a:extLst>
          </p:cNvPr>
          <p:cNvSpPr txBox="1"/>
          <p:nvPr/>
        </p:nvSpPr>
        <p:spPr>
          <a:xfrm>
            <a:off x="712078" y="548640"/>
            <a:ext cx="7616582" cy="461665"/>
          </a:xfrm>
          <a:prstGeom prst="rect">
            <a:avLst/>
          </a:prstGeom>
          <a:noFill/>
        </p:spPr>
        <p:txBody>
          <a:bodyPr wrap="square" rtlCol="0">
            <a:spAutoFit/>
          </a:bodyPr>
          <a:lstStyle/>
          <a:p>
            <a:r>
              <a:rPr lang="en-US" sz="2400" dirty="0">
                <a:solidFill>
                  <a:schemeClr val="tx1"/>
                </a:solidFill>
                <a:latin typeface="DM Serif Display" pitchFamily="2" charset="0"/>
              </a:rPr>
              <a:t>Code To Predict The Output</a:t>
            </a:r>
            <a:endParaRPr lang="en-IN" sz="2400" dirty="0">
              <a:solidFill>
                <a:schemeClr val="tx1"/>
              </a:solidFill>
              <a:latin typeface="DM Serif Display" pitchFamily="2" charset="0"/>
            </a:endParaRPr>
          </a:p>
        </p:txBody>
      </p:sp>
    </p:spTree>
    <p:extLst>
      <p:ext uri="{BB962C8B-B14F-4D97-AF65-F5344CB8AC3E}">
        <p14:creationId xmlns:p14="http://schemas.microsoft.com/office/powerpoint/2010/main" val="3482234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4ABB84-6959-6A07-2EA3-8BB1FF8F5FCB}"/>
              </a:ext>
            </a:extLst>
          </p:cNvPr>
          <p:cNvPicPr>
            <a:picLocks noChangeAspect="1"/>
          </p:cNvPicPr>
          <p:nvPr/>
        </p:nvPicPr>
        <p:blipFill>
          <a:blip r:embed="rId2"/>
          <a:stretch>
            <a:fillRect/>
          </a:stretch>
        </p:blipFill>
        <p:spPr>
          <a:xfrm>
            <a:off x="730770" y="1197579"/>
            <a:ext cx="7019144" cy="1298283"/>
          </a:xfrm>
          <a:prstGeom prst="rect">
            <a:avLst/>
          </a:prstGeom>
        </p:spPr>
      </p:pic>
      <p:pic>
        <p:nvPicPr>
          <p:cNvPr id="3" name="Picture 2">
            <a:extLst>
              <a:ext uri="{FF2B5EF4-FFF2-40B4-BE49-F238E27FC236}">
                <a16:creationId xmlns:a16="http://schemas.microsoft.com/office/drawing/2014/main" id="{8EF02463-9D6C-E1A8-192F-CCFD07CED36F}"/>
              </a:ext>
            </a:extLst>
          </p:cNvPr>
          <p:cNvPicPr>
            <a:picLocks noChangeAspect="1"/>
          </p:cNvPicPr>
          <p:nvPr/>
        </p:nvPicPr>
        <p:blipFill>
          <a:blip r:embed="rId3"/>
          <a:stretch>
            <a:fillRect/>
          </a:stretch>
        </p:blipFill>
        <p:spPr>
          <a:xfrm>
            <a:off x="730771" y="2799774"/>
            <a:ext cx="7019144" cy="1146147"/>
          </a:xfrm>
          <a:prstGeom prst="rect">
            <a:avLst/>
          </a:prstGeom>
        </p:spPr>
      </p:pic>
      <p:sp>
        <p:nvSpPr>
          <p:cNvPr id="4" name="TextBox 3">
            <a:extLst>
              <a:ext uri="{FF2B5EF4-FFF2-40B4-BE49-F238E27FC236}">
                <a16:creationId xmlns:a16="http://schemas.microsoft.com/office/drawing/2014/main" id="{FC60B581-ACF1-A2BB-0C1D-9ACCF6C9B7C3}"/>
              </a:ext>
            </a:extLst>
          </p:cNvPr>
          <p:cNvSpPr txBox="1"/>
          <p:nvPr/>
        </p:nvSpPr>
        <p:spPr>
          <a:xfrm>
            <a:off x="730770" y="571500"/>
            <a:ext cx="7475970" cy="461665"/>
          </a:xfrm>
          <a:prstGeom prst="rect">
            <a:avLst/>
          </a:prstGeom>
          <a:noFill/>
        </p:spPr>
        <p:txBody>
          <a:bodyPr wrap="square" rtlCol="0">
            <a:spAutoFit/>
          </a:bodyPr>
          <a:lstStyle/>
          <a:p>
            <a:r>
              <a:rPr lang="en-US" sz="2400" dirty="0">
                <a:solidFill>
                  <a:schemeClr val="tx1"/>
                </a:solidFill>
                <a:latin typeface="DM Serif Display" pitchFamily="2" charset="0"/>
              </a:rPr>
              <a:t>Outputs of Test Data</a:t>
            </a:r>
            <a:endParaRPr lang="en-IN" sz="2400" dirty="0">
              <a:solidFill>
                <a:schemeClr val="tx1"/>
              </a:solidFill>
              <a:latin typeface="DM Serif Display" pitchFamily="2" charset="0"/>
            </a:endParaRPr>
          </a:p>
        </p:txBody>
      </p:sp>
    </p:spTree>
    <p:extLst>
      <p:ext uri="{BB962C8B-B14F-4D97-AF65-F5344CB8AC3E}">
        <p14:creationId xmlns:p14="http://schemas.microsoft.com/office/powerpoint/2010/main" val="4141488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cxnSp>
        <p:nvCxnSpPr>
          <p:cNvPr id="301" name="Google Shape;301;p33"/>
          <p:cNvCxnSpPr/>
          <p:nvPr/>
        </p:nvCxnSpPr>
        <p:spPr>
          <a:xfrm>
            <a:off x="705150" y="3819525"/>
            <a:ext cx="7723800" cy="0"/>
          </a:xfrm>
          <a:prstGeom prst="straightConnector1">
            <a:avLst/>
          </a:prstGeom>
          <a:noFill/>
          <a:ln w="9525" cap="flat" cmpd="sng">
            <a:solidFill>
              <a:schemeClr val="dk1"/>
            </a:solidFill>
            <a:prstDash val="solid"/>
            <a:round/>
            <a:headEnd type="none" w="med" len="med"/>
            <a:tailEnd type="none" w="med" len="med"/>
          </a:ln>
        </p:spPr>
      </p:cxnSp>
      <p:sp>
        <p:nvSpPr>
          <p:cNvPr id="302" name="Google Shape;302;p33"/>
          <p:cNvSpPr txBox="1">
            <a:spLocks noGrp="1"/>
          </p:cNvSpPr>
          <p:nvPr>
            <p:ph type="title" idx="2"/>
          </p:nvPr>
        </p:nvSpPr>
        <p:spPr>
          <a:xfrm flipH="1">
            <a:off x="6720600" y="1447850"/>
            <a:ext cx="1699200" cy="104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08</a:t>
            </a:r>
            <a:endParaRPr dirty="0"/>
          </a:p>
        </p:txBody>
      </p:sp>
      <p:sp>
        <p:nvSpPr>
          <p:cNvPr id="304" name="Google Shape;304;p33"/>
          <p:cNvSpPr txBox="1">
            <a:spLocks noGrp="1"/>
          </p:cNvSpPr>
          <p:nvPr>
            <p:ph type="title"/>
          </p:nvPr>
        </p:nvSpPr>
        <p:spPr>
          <a:xfrm flipH="1">
            <a:off x="854439" y="2807750"/>
            <a:ext cx="7565361" cy="9366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4800" dirty="0"/>
              <a:t>Discussion and Outro</a:t>
            </a:r>
            <a:endParaRPr sz="4800" dirty="0"/>
          </a:p>
        </p:txBody>
      </p:sp>
      <p:sp>
        <p:nvSpPr>
          <p:cNvPr id="305" name="Google Shape;305;p33"/>
          <p:cNvSpPr txBox="1">
            <a:spLocks noGrp="1"/>
          </p:cNvSpPr>
          <p:nvPr>
            <p:ph type="subTitle" idx="3"/>
          </p:nvPr>
        </p:nvSpPr>
        <p:spPr>
          <a:xfrm flipH="1">
            <a:off x="6604150" y="727225"/>
            <a:ext cx="1819800" cy="393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12-05</a:t>
            </a:r>
            <a:endParaRPr dirty="0"/>
          </a:p>
        </p:txBody>
      </p:sp>
      <p:cxnSp>
        <p:nvCxnSpPr>
          <p:cNvPr id="306" name="Google Shape;306;p33"/>
          <p:cNvCxnSpPr/>
          <p:nvPr/>
        </p:nvCxnSpPr>
        <p:spPr>
          <a:xfrm rot="10800000">
            <a:off x="7163509" y="2494736"/>
            <a:ext cx="10305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95416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6"/>
          <p:cNvSpPr txBox="1">
            <a:spLocks noGrp="1"/>
          </p:cNvSpPr>
          <p:nvPr>
            <p:ph type="title"/>
          </p:nvPr>
        </p:nvSpPr>
        <p:spPr>
          <a:xfrm>
            <a:off x="720000" y="535000"/>
            <a:ext cx="7704000" cy="48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Discussion</a:t>
            </a:r>
            <a:endParaRPr dirty="0"/>
          </a:p>
        </p:txBody>
      </p:sp>
      <p:sp>
        <p:nvSpPr>
          <p:cNvPr id="509" name="Google Shape;509;p46"/>
          <p:cNvSpPr txBox="1">
            <a:spLocks noGrp="1"/>
          </p:cNvSpPr>
          <p:nvPr>
            <p:ph type="body" idx="1"/>
          </p:nvPr>
        </p:nvSpPr>
        <p:spPr>
          <a:xfrm>
            <a:off x="720000" y="1428750"/>
            <a:ext cx="7402920" cy="28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rPr>
              <a:t>Introduction:</a:t>
            </a:r>
            <a:endParaRPr b="1" dirty="0">
              <a:solidFill>
                <a:schemeClr val="dk1"/>
              </a:solidFill>
            </a:endParaRPr>
          </a:p>
          <a:p>
            <a:pPr marL="457200" lvl="0" indent="-304800" algn="l" rtl="0">
              <a:spcBef>
                <a:spcPts val="0"/>
              </a:spcBef>
              <a:spcAft>
                <a:spcPts val="0"/>
              </a:spcAft>
              <a:buSzPts val="1200"/>
              <a:buFont typeface="Open Sans"/>
              <a:buChar char="●"/>
            </a:pPr>
            <a:r>
              <a:rPr lang="en-IN" dirty="0">
                <a:solidFill>
                  <a:schemeClr val="dk1"/>
                </a:solidFill>
              </a:rPr>
              <a:t>G</a:t>
            </a:r>
            <a:r>
              <a:rPr lang="en" dirty="0">
                <a:solidFill>
                  <a:schemeClr val="dk1"/>
                </a:solidFill>
              </a:rPr>
              <a:t>iven for us is a dataset for patients where some have Parkinson’s disease and some don’t.</a:t>
            </a:r>
            <a:endParaRPr dirty="0">
              <a:solidFill>
                <a:schemeClr val="dk1"/>
              </a:solidFill>
            </a:endParaRPr>
          </a:p>
          <a:p>
            <a:pPr marL="457200" lvl="0" indent="-304800" algn="l" rtl="0">
              <a:spcBef>
                <a:spcPts val="0"/>
              </a:spcBef>
              <a:spcAft>
                <a:spcPts val="0"/>
              </a:spcAft>
              <a:buSzPts val="1200"/>
              <a:buFont typeface="Open Sans"/>
              <a:buChar char="●"/>
            </a:pPr>
            <a:r>
              <a:rPr lang="en-IN" dirty="0">
                <a:solidFill>
                  <a:schemeClr val="dk1"/>
                </a:solidFill>
              </a:rPr>
              <a:t>W</a:t>
            </a:r>
            <a:r>
              <a:rPr lang="en" dirty="0">
                <a:solidFill>
                  <a:schemeClr val="dk1"/>
                </a:solidFill>
              </a:rPr>
              <a:t>e use Machine learning techniques like Random Forest,Decision Trees for classification.</a:t>
            </a:r>
            <a:endParaRPr dirty="0">
              <a:solidFill>
                <a:schemeClr val="dk1"/>
              </a:solidFill>
            </a:endParaRPr>
          </a:p>
          <a:p>
            <a:pPr marL="0" lvl="0" indent="0" algn="l" rtl="0">
              <a:spcBef>
                <a:spcPts val="1000"/>
              </a:spcBef>
              <a:spcAft>
                <a:spcPts val="0"/>
              </a:spcAft>
              <a:buNone/>
            </a:pPr>
            <a:r>
              <a:rPr lang="en" b="1" dirty="0">
                <a:solidFill>
                  <a:schemeClr val="dk1"/>
                </a:solidFill>
              </a:rPr>
              <a:t>Main discussion:</a:t>
            </a:r>
            <a:endParaRPr lang="en" dirty="0">
              <a:solidFill>
                <a:schemeClr val="dk1"/>
              </a:solidFill>
            </a:endParaRPr>
          </a:p>
          <a:p>
            <a:pPr marL="457200" lvl="0" indent="-304800" algn="l" rtl="0">
              <a:spcBef>
                <a:spcPts val="0"/>
              </a:spcBef>
              <a:spcAft>
                <a:spcPts val="0"/>
              </a:spcAft>
              <a:buSzPts val="1200"/>
              <a:buFont typeface="Open Sans"/>
              <a:buChar char="●"/>
            </a:pPr>
            <a:r>
              <a:rPr lang="en-US" dirty="0">
                <a:solidFill>
                  <a:schemeClr val="dk1"/>
                </a:solidFill>
              </a:rPr>
              <a:t>First, we divide our data into dependent and target variables and further we divided this data into train and test data.</a:t>
            </a:r>
          </a:p>
          <a:p>
            <a:pPr marL="457200" lvl="0" indent="-304800" algn="l" rtl="0">
              <a:spcBef>
                <a:spcPts val="0"/>
              </a:spcBef>
              <a:spcAft>
                <a:spcPts val="0"/>
              </a:spcAft>
              <a:buSzPts val="1200"/>
              <a:buFont typeface="Open Sans"/>
              <a:buChar char="●"/>
            </a:pPr>
            <a:r>
              <a:rPr lang="en-US" dirty="0">
                <a:solidFill>
                  <a:schemeClr val="dk1"/>
                </a:solidFill>
              </a:rPr>
              <a:t>Due to high dimensionality of dataset, we try to reduce it by reducing the number of features.</a:t>
            </a:r>
          </a:p>
          <a:p>
            <a:pPr marL="457200" lvl="0" indent="-304800" algn="l" rtl="0">
              <a:spcBef>
                <a:spcPts val="0"/>
              </a:spcBef>
              <a:spcAft>
                <a:spcPts val="0"/>
              </a:spcAft>
              <a:buSzPts val="1200"/>
              <a:buFont typeface="Open Sans"/>
              <a:buChar char="●"/>
            </a:pPr>
            <a:r>
              <a:rPr lang="en-US" dirty="0">
                <a:solidFill>
                  <a:schemeClr val="dk1"/>
                </a:solidFill>
              </a:rPr>
              <a:t>We create a Random Forest model and train it with train data.</a:t>
            </a:r>
          </a:p>
          <a:p>
            <a:pPr marL="457200" lvl="0" indent="-304800" algn="l" rtl="0">
              <a:spcBef>
                <a:spcPts val="0"/>
              </a:spcBef>
              <a:spcAft>
                <a:spcPts val="0"/>
              </a:spcAft>
              <a:buSzPts val="1200"/>
              <a:buFont typeface="Open Sans"/>
              <a:buChar char="●"/>
            </a:pPr>
            <a:r>
              <a:rPr lang="en-US" dirty="0">
                <a:solidFill>
                  <a:schemeClr val="dk1"/>
                </a:solidFill>
              </a:rPr>
              <a:t>We predict the output for test data and we derive accuracy scores and plot one of decision tree from our model.</a:t>
            </a:r>
            <a:endParaRPr lang="en" dirty="0">
              <a:solidFill>
                <a:schemeClr val="dk1"/>
              </a:solidFill>
            </a:endParaRPr>
          </a:p>
          <a:p>
            <a:pPr marL="0" lvl="0" indent="0" algn="l" rtl="0">
              <a:spcBef>
                <a:spcPts val="1000"/>
              </a:spcBef>
              <a:spcAft>
                <a:spcPts val="0"/>
              </a:spcAft>
              <a:buNone/>
            </a:pPr>
            <a:r>
              <a:rPr lang="en" b="1" dirty="0">
                <a:solidFill>
                  <a:schemeClr val="dk1"/>
                </a:solidFill>
              </a:rPr>
              <a:t>Conclusions:</a:t>
            </a:r>
            <a:endParaRPr lang="en-US" b="1" dirty="0">
              <a:solidFill>
                <a:schemeClr val="dk1"/>
              </a:solidFill>
            </a:endParaRPr>
          </a:p>
          <a:p>
            <a:pPr marL="457200" lvl="0" indent="-304800" algn="l" rtl="0">
              <a:spcBef>
                <a:spcPts val="0"/>
              </a:spcBef>
              <a:spcAft>
                <a:spcPts val="0"/>
              </a:spcAft>
              <a:buSzPts val="1200"/>
              <a:buFont typeface="Open Sans"/>
              <a:buChar char="●"/>
            </a:pPr>
            <a:r>
              <a:rPr lang="en-US" dirty="0">
                <a:solidFill>
                  <a:schemeClr val="dk1"/>
                </a:solidFill>
              </a:rPr>
              <a:t>We efficiently predict the output  by giving model one of the patients data.</a:t>
            </a:r>
          </a:p>
          <a:p>
            <a:pPr marL="457200" lvl="0" indent="-304800" algn="l" rtl="0">
              <a:spcBef>
                <a:spcPts val="0"/>
              </a:spcBef>
              <a:spcAft>
                <a:spcPts val="0"/>
              </a:spcAft>
              <a:buSzPts val="1200"/>
              <a:buFont typeface="Open Sans"/>
              <a:buChar char="●"/>
            </a:pPr>
            <a:endParaRPr lang="en-US" dirty="0">
              <a:solidFill>
                <a:schemeClr val="dk1"/>
              </a:solidFill>
            </a:endParaRPr>
          </a:p>
        </p:txBody>
      </p:sp>
      <p:cxnSp>
        <p:nvCxnSpPr>
          <p:cNvPr id="510" name="Google Shape;510;p46"/>
          <p:cNvCxnSpPr/>
          <p:nvPr/>
        </p:nvCxnSpPr>
        <p:spPr>
          <a:xfrm>
            <a:off x="715100" y="1085850"/>
            <a:ext cx="7713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0F98-7813-F6AE-B365-C4F4403155EE}"/>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34EF853D-44B6-43A1-FC2C-B06E4B01FFFE}"/>
              </a:ext>
            </a:extLst>
          </p:cNvPr>
          <p:cNvSpPr>
            <a:spLocks noGrp="1"/>
          </p:cNvSpPr>
          <p:nvPr>
            <p:ph type="subTitle" idx="1"/>
          </p:nvPr>
        </p:nvSpPr>
        <p:spPr/>
        <p:txBody>
          <a:bodyPr/>
          <a:lstStyle/>
          <a:p>
            <a:r>
              <a:rPr lang="en-US" dirty="0"/>
              <a:t>.</a:t>
            </a:r>
            <a:endParaRPr lang="en-IN" dirty="0"/>
          </a:p>
        </p:txBody>
      </p:sp>
      <p:sp>
        <p:nvSpPr>
          <p:cNvPr id="4" name="Subtitle 3">
            <a:extLst>
              <a:ext uri="{FF2B5EF4-FFF2-40B4-BE49-F238E27FC236}">
                <a16:creationId xmlns:a16="http://schemas.microsoft.com/office/drawing/2014/main" id="{CCDF37EF-ADB3-1165-F662-88E729F6323D}"/>
              </a:ext>
            </a:extLst>
          </p:cNvPr>
          <p:cNvSpPr>
            <a:spLocks noGrp="1"/>
          </p:cNvSpPr>
          <p:nvPr>
            <p:ph type="subTitle" idx="2"/>
          </p:nvPr>
        </p:nvSpPr>
        <p:spPr/>
        <p:txBody>
          <a:bodyPr/>
          <a:lstStyle/>
          <a:p>
            <a:r>
              <a:rPr lang="en-US" dirty="0"/>
              <a:t>.</a:t>
            </a:r>
            <a:endParaRPr lang="en-IN" dirty="0"/>
          </a:p>
        </p:txBody>
      </p:sp>
    </p:spTree>
    <p:extLst>
      <p:ext uri="{BB962C8B-B14F-4D97-AF65-F5344CB8AC3E}">
        <p14:creationId xmlns:p14="http://schemas.microsoft.com/office/powerpoint/2010/main" val="3814534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1"/>
          <p:cNvSpPr txBox="1">
            <a:spLocks noGrp="1"/>
          </p:cNvSpPr>
          <p:nvPr>
            <p:ph type="body" idx="1"/>
          </p:nvPr>
        </p:nvSpPr>
        <p:spPr>
          <a:xfrm>
            <a:off x="720000" y="1190625"/>
            <a:ext cx="7704000" cy="3314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600" i="1" dirty="0">
                <a:solidFill>
                  <a:schemeClr val="dk1"/>
                </a:solidFill>
                <a:latin typeface="DM Serif Display"/>
                <a:ea typeface="DM Serif Display"/>
                <a:cs typeface="DM Serif Display"/>
                <a:sym typeface="DM Serif Display"/>
              </a:rPr>
              <a:t>   Dataset:</a:t>
            </a:r>
            <a:endParaRPr sz="1600" i="1" dirty="0">
              <a:solidFill>
                <a:schemeClr val="dk1"/>
              </a:solidFill>
              <a:latin typeface="DM Serif Display"/>
              <a:ea typeface="DM Serif Display"/>
              <a:cs typeface="DM Serif Display"/>
              <a:sym typeface="DM Serif Display"/>
            </a:endParaRPr>
          </a:p>
          <a:p>
            <a:pPr marL="457200" lvl="0" indent="-304800" algn="l" rtl="0">
              <a:lnSpc>
                <a:spcPct val="100000"/>
              </a:lnSpc>
              <a:spcBef>
                <a:spcPts val="0"/>
              </a:spcBef>
              <a:spcAft>
                <a:spcPts val="0"/>
              </a:spcAft>
              <a:buSzPts val="1200"/>
              <a:buFont typeface="Open Sans"/>
              <a:buChar char="●"/>
            </a:pPr>
            <a:r>
              <a:rPr lang="en-IN" sz="1600" b="0" i="0" u="sng" dirty="0">
                <a:effectLst/>
                <a:latin typeface="DM Serif Display" pitchFamily="2" charset="0"/>
                <a:hlinkClick r:id="rId3"/>
              </a:rPr>
              <a:t>https://www.kaggle.com/datasets/utkarshx27/parkinsons-disease-classification-data-set</a:t>
            </a:r>
            <a:endParaRPr lang="en-IN" sz="1600" b="0" i="0" u="sng" dirty="0">
              <a:effectLst/>
              <a:latin typeface="DM Serif Display" pitchFamily="2" charset="0"/>
            </a:endParaRPr>
          </a:p>
          <a:p>
            <a:pPr marL="457200" lvl="0" indent="-304800" algn="l" rtl="0">
              <a:lnSpc>
                <a:spcPct val="100000"/>
              </a:lnSpc>
              <a:spcBef>
                <a:spcPts val="0"/>
              </a:spcBef>
              <a:spcAft>
                <a:spcPts val="0"/>
              </a:spcAft>
              <a:buSzPts val="1200"/>
              <a:buFont typeface="Open Sans"/>
              <a:buChar char="●"/>
            </a:pPr>
            <a:endParaRPr lang="en-IN" sz="1600" u="sng" dirty="0">
              <a:latin typeface="DM Serif Display" pitchFamily="2" charset="0"/>
            </a:endParaRPr>
          </a:p>
          <a:p>
            <a:pPr marL="152400" lvl="0" indent="0" algn="l" rtl="0">
              <a:lnSpc>
                <a:spcPct val="100000"/>
              </a:lnSpc>
              <a:spcBef>
                <a:spcPts val="0"/>
              </a:spcBef>
              <a:spcAft>
                <a:spcPts val="0"/>
              </a:spcAft>
              <a:buSzPts val="1200"/>
              <a:buNone/>
            </a:pPr>
            <a:r>
              <a:rPr lang="en-IN" sz="1600" b="0" i="0" dirty="0">
                <a:solidFill>
                  <a:schemeClr val="tx1"/>
                </a:solidFill>
                <a:effectLst/>
                <a:latin typeface="DM Serif Display" pitchFamily="2" charset="0"/>
              </a:rPr>
              <a:t>Information Sources:</a:t>
            </a:r>
            <a:endParaRPr lang="en-IN" sz="1600" b="0" i="0" u="sng" dirty="0">
              <a:solidFill>
                <a:schemeClr val="tx1"/>
              </a:solidFill>
              <a:effectLst/>
              <a:latin typeface="DM Serif Display" pitchFamily="2" charset="0"/>
            </a:endParaRPr>
          </a:p>
          <a:p>
            <a:pPr>
              <a:buFont typeface="Open Sans"/>
              <a:buChar char="●"/>
            </a:pPr>
            <a:r>
              <a:rPr lang="en-US" sz="1600" u="sng" dirty="0">
                <a:latin typeface="DM Serif Display" pitchFamily="2" charset="0"/>
                <a:hlinkClick r:id="rId4"/>
              </a:rPr>
              <a:t>Parkinsonism Reduces Coordination of Fingers, Wrist, and Arm in Fine Motor Control – ScienceDirect</a:t>
            </a:r>
            <a:endParaRPr lang="en-US" sz="1600" u="sng" dirty="0">
              <a:latin typeface="DM Serif Display" pitchFamily="2" charset="0"/>
            </a:endParaRPr>
          </a:p>
          <a:p>
            <a:pPr>
              <a:buFont typeface="Open Sans"/>
              <a:buChar char="●"/>
            </a:pPr>
            <a:r>
              <a:rPr lang="en-IN" sz="1600" b="0" i="0" u="sng" dirty="0">
                <a:effectLst/>
                <a:latin typeface="DM Serif Display" pitchFamily="2" charset="0"/>
                <a:hlinkClick r:id="rId5"/>
              </a:rPr>
              <a:t>https://www.ninds.nih.gov/healthinformation/disorders/parkinsons-disease</a:t>
            </a:r>
            <a:endParaRPr lang="en-IN" sz="1600" b="0" i="0" u="sng" dirty="0">
              <a:effectLst/>
              <a:latin typeface="DM Serif Display" pitchFamily="2" charset="0"/>
            </a:endParaRPr>
          </a:p>
          <a:p>
            <a:pPr marL="152400" indent="0">
              <a:buNone/>
            </a:pPr>
            <a:endParaRPr lang="en-IN" sz="1600" u="sng" dirty="0">
              <a:solidFill>
                <a:schemeClr val="dk1"/>
              </a:solidFill>
              <a:latin typeface="DM Serif Display" pitchFamily="2" charset="0"/>
            </a:endParaRPr>
          </a:p>
          <a:p>
            <a:pPr marL="152400" indent="0">
              <a:buNone/>
            </a:pPr>
            <a:r>
              <a:rPr lang="en-IN" sz="1600" dirty="0">
                <a:solidFill>
                  <a:schemeClr val="tx1"/>
                </a:solidFill>
                <a:latin typeface="DM Serif Display" pitchFamily="2" charset="0"/>
              </a:rPr>
              <a:t>Image Sources:</a:t>
            </a:r>
          </a:p>
          <a:p>
            <a:pPr marL="152400" indent="0">
              <a:buNone/>
            </a:pPr>
            <a:r>
              <a:rPr lang="en-IN" sz="1600" dirty="0">
                <a:solidFill>
                  <a:schemeClr val="dk1"/>
                </a:solidFill>
                <a:latin typeface="DM Serif Display" pitchFamily="2" charset="0"/>
              </a:rPr>
              <a:t>Google, https://www.istockphoto.com/photos/parkinsons-disease, https://www.shutterstock.com/search/random-forest</a:t>
            </a:r>
          </a:p>
          <a:p>
            <a:pPr marL="152400" indent="0">
              <a:buNone/>
            </a:pPr>
            <a:endParaRPr lang="en-IN" sz="1600" u="sng" dirty="0">
              <a:solidFill>
                <a:schemeClr val="dk1"/>
              </a:solidFill>
              <a:latin typeface="DM Serif Display" pitchFamily="2" charset="0"/>
            </a:endParaRPr>
          </a:p>
          <a:p>
            <a:pPr marL="152400" indent="0">
              <a:buNone/>
            </a:pPr>
            <a:endParaRPr lang="en-US" sz="1600" dirty="0">
              <a:solidFill>
                <a:schemeClr val="dk1"/>
              </a:solidFill>
              <a:latin typeface="DM Serif Display" pitchFamily="2" charset="0"/>
            </a:endParaRPr>
          </a:p>
        </p:txBody>
      </p:sp>
      <p:sp>
        <p:nvSpPr>
          <p:cNvPr id="614" name="Google Shape;614;p51"/>
          <p:cNvSpPr txBox="1">
            <a:spLocks noGrp="1"/>
          </p:cNvSpPr>
          <p:nvPr>
            <p:ph type="title"/>
          </p:nvPr>
        </p:nvSpPr>
        <p:spPr>
          <a:xfrm>
            <a:off x="720000" y="535000"/>
            <a:ext cx="7704000" cy="48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Resources</a:t>
            </a:r>
            <a:endParaRPr dirty="0"/>
          </a:p>
        </p:txBody>
      </p:sp>
      <p:cxnSp>
        <p:nvCxnSpPr>
          <p:cNvPr id="615" name="Google Shape;615;p51"/>
          <p:cNvCxnSpPr/>
          <p:nvPr/>
        </p:nvCxnSpPr>
        <p:spPr>
          <a:xfrm>
            <a:off x="715100" y="1085850"/>
            <a:ext cx="7713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cxnSp>
        <p:nvCxnSpPr>
          <p:cNvPr id="301" name="Google Shape;301;p33"/>
          <p:cNvCxnSpPr/>
          <p:nvPr/>
        </p:nvCxnSpPr>
        <p:spPr>
          <a:xfrm>
            <a:off x="705150" y="3819525"/>
            <a:ext cx="7723800" cy="0"/>
          </a:xfrm>
          <a:prstGeom prst="straightConnector1">
            <a:avLst/>
          </a:prstGeom>
          <a:noFill/>
          <a:ln w="9525" cap="flat" cmpd="sng">
            <a:solidFill>
              <a:schemeClr val="dk1"/>
            </a:solidFill>
            <a:prstDash val="solid"/>
            <a:round/>
            <a:headEnd type="none" w="med" len="med"/>
            <a:tailEnd type="none" w="med" len="med"/>
          </a:ln>
        </p:spPr>
      </p:cxnSp>
      <p:sp>
        <p:nvSpPr>
          <p:cNvPr id="302" name="Google Shape;302;p33"/>
          <p:cNvSpPr txBox="1">
            <a:spLocks noGrp="1"/>
          </p:cNvSpPr>
          <p:nvPr>
            <p:ph type="title" idx="2"/>
          </p:nvPr>
        </p:nvSpPr>
        <p:spPr>
          <a:xfrm flipH="1">
            <a:off x="6720600" y="1447850"/>
            <a:ext cx="1699200" cy="104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304" name="Google Shape;304;p33"/>
          <p:cNvSpPr txBox="1">
            <a:spLocks noGrp="1"/>
          </p:cNvSpPr>
          <p:nvPr>
            <p:ph type="title"/>
          </p:nvPr>
        </p:nvSpPr>
        <p:spPr>
          <a:xfrm flipH="1">
            <a:off x="1112520" y="2807750"/>
            <a:ext cx="7307280" cy="93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4400" dirty="0"/>
              <a:t>Dataset and Splitting data</a:t>
            </a:r>
            <a:r>
              <a:rPr lang="en" sz="4400" dirty="0"/>
              <a:t> </a:t>
            </a:r>
            <a:endParaRPr sz="4400" dirty="0"/>
          </a:p>
        </p:txBody>
      </p:sp>
      <p:sp>
        <p:nvSpPr>
          <p:cNvPr id="305" name="Google Shape;305;p33"/>
          <p:cNvSpPr txBox="1">
            <a:spLocks noGrp="1"/>
          </p:cNvSpPr>
          <p:nvPr>
            <p:ph type="subTitle" idx="3"/>
          </p:nvPr>
        </p:nvSpPr>
        <p:spPr>
          <a:xfrm flipH="1">
            <a:off x="6604150" y="727225"/>
            <a:ext cx="1819800" cy="393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12-05</a:t>
            </a:r>
            <a:endParaRPr dirty="0"/>
          </a:p>
        </p:txBody>
      </p:sp>
      <p:cxnSp>
        <p:nvCxnSpPr>
          <p:cNvPr id="306" name="Google Shape;306;p33"/>
          <p:cNvCxnSpPr/>
          <p:nvPr/>
        </p:nvCxnSpPr>
        <p:spPr>
          <a:xfrm rot="10800000">
            <a:off x="7253450" y="2609075"/>
            <a:ext cx="10305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03225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4"/>
          <p:cNvSpPr txBox="1">
            <a:spLocks noGrp="1"/>
          </p:cNvSpPr>
          <p:nvPr>
            <p:ph type="title"/>
          </p:nvPr>
        </p:nvSpPr>
        <p:spPr>
          <a:xfrm>
            <a:off x="720000" y="535000"/>
            <a:ext cx="7704000" cy="48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DATASET</a:t>
            </a:r>
            <a:endParaRPr dirty="0"/>
          </a:p>
        </p:txBody>
      </p:sp>
      <p:sp>
        <p:nvSpPr>
          <p:cNvPr id="312" name="Google Shape;312;p34"/>
          <p:cNvSpPr txBox="1">
            <a:spLocks noGrp="1"/>
          </p:cNvSpPr>
          <p:nvPr>
            <p:ph type="body" idx="1"/>
          </p:nvPr>
        </p:nvSpPr>
        <p:spPr>
          <a:xfrm>
            <a:off x="939004" y="1738297"/>
            <a:ext cx="3328200" cy="22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dk1"/>
                </a:solidFill>
                <a:latin typeface="DM Serif Display" pitchFamily="2" charset="0"/>
              </a:rPr>
              <a:t>How the dataset helps us ??</a:t>
            </a:r>
          </a:p>
          <a:p>
            <a:pPr marL="457200" lvl="0" indent="-304800" algn="l" rtl="0">
              <a:spcBef>
                <a:spcPts val="1600"/>
              </a:spcBef>
              <a:spcAft>
                <a:spcPts val="0"/>
              </a:spcAft>
              <a:buSzPts val="1200"/>
              <a:buChar char="●"/>
            </a:pPr>
            <a:r>
              <a:rPr lang="en" sz="1400" dirty="0">
                <a:solidFill>
                  <a:schemeClr val="dk1"/>
                </a:solidFill>
                <a:latin typeface="DM Serif Display" pitchFamily="2" charset="0"/>
              </a:rPr>
              <a:t>COLUMNS -&gt;speech features</a:t>
            </a:r>
          </a:p>
          <a:p>
            <a:pPr marL="457200" lvl="0" indent="-304800" algn="l" rtl="0">
              <a:spcBef>
                <a:spcPts val="1600"/>
              </a:spcBef>
              <a:spcAft>
                <a:spcPts val="0"/>
              </a:spcAft>
              <a:buSzPts val="1200"/>
              <a:buChar char="●"/>
            </a:pPr>
            <a:r>
              <a:rPr lang="en" sz="1400" dirty="0">
                <a:solidFill>
                  <a:schemeClr val="dk1"/>
                </a:solidFill>
                <a:latin typeface="DM Serif Display" pitchFamily="2" charset="0"/>
              </a:rPr>
              <a:t>ROWS-&gt;Clients response to features in data set</a:t>
            </a:r>
          </a:p>
          <a:p>
            <a:pPr marL="457200" lvl="0" indent="-304800" algn="l" rtl="0">
              <a:spcBef>
                <a:spcPts val="1600"/>
              </a:spcBef>
              <a:spcAft>
                <a:spcPts val="0"/>
              </a:spcAft>
              <a:buSzPts val="1200"/>
              <a:buChar char="●"/>
            </a:pPr>
            <a:r>
              <a:rPr lang="en" sz="1400" dirty="0">
                <a:solidFill>
                  <a:schemeClr val="dk1"/>
                </a:solidFill>
                <a:latin typeface="DM Serif Display" pitchFamily="2" charset="0"/>
              </a:rPr>
              <a:t> Our Data set contains 756 rows and 755 columns.</a:t>
            </a:r>
            <a:endParaRPr sz="1400" dirty="0">
              <a:solidFill>
                <a:schemeClr val="dk1"/>
              </a:solidFill>
              <a:latin typeface="DM Serif Display" pitchFamily="2" charset="0"/>
            </a:endParaRPr>
          </a:p>
        </p:txBody>
      </p:sp>
      <p:cxnSp>
        <p:nvCxnSpPr>
          <p:cNvPr id="313" name="Google Shape;313;p34"/>
          <p:cNvCxnSpPr/>
          <p:nvPr/>
        </p:nvCxnSpPr>
        <p:spPr>
          <a:xfrm>
            <a:off x="715100" y="1085850"/>
            <a:ext cx="7713900" cy="0"/>
          </a:xfrm>
          <a:prstGeom prst="straightConnector1">
            <a:avLst/>
          </a:prstGeom>
          <a:noFill/>
          <a:ln w="9525"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020DDD33-F1EC-B4BA-38DC-B6B65307E0E4}"/>
              </a:ext>
            </a:extLst>
          </p:cNvPr>
          <p:cNvSpPr txBox="1"/>
          <p:nvPr/>
        </p:nvSpPr>
        <p:spPr>
          <a:xfrm>
            <a:off x="4878625" y="4595801"/>
            <a:ext cx="3547203" cy="230832"/>
          </a:xfrm>
          <a:prstGeom prst="rect">
            <a:avLst/>
          </a:prstGeom>
          <a:noFill/>
        </p:spPr>
        <p:txBody>
          <a:bodyPr wrap="square" rtlCol="0">
            <a:spAutoFit/>
          </a:bodyPr>
          <a:lstStyle/>
          <a:p>
            <a:r>
              <a:rPr lang="en-US" sz="900" dirty="0"/>
              <a:t>*</a:t>
            </a:r>
            <a:endParaRPr lang="en-IN" sz="900" dirty="0"/>
          </a:p>
        </p:txBody>
      </p:sp>
      <p:pic>
        <p:nvPicPr>
          <p:cNvPr id="6" name="Picture 5">
            <a:extLst>
              <a:ext uri="{FF2B5EF4-FFF2-40B4-BE49-F238E27FC236}">
                <a16:creationId xmlns:a16="http://schemas.microsoft.com/office/drawing/2014/main" id="{92D9711F-9E7A-17B4-E054-406E96FE20D8}"/>
              </a:ext>
            </a:extLst>
          </p:cNvPr>
          <p:cNvPicPr>
            <a:picLocks noChangeAspect="1"/>
          </p:cNvPicPr>
          <p:nvPr/>
        </p:nvPicPr>
        <p:blipFill>
          <a:blip r:embed="rId3"/>
          <a:stretch>
            <a:fillRect/>
          </a:stretch>
        </p:blipFill>
        <p:spPr>
          <a:xfrm>
            <a:off x="4551963" y="1606298"/>
            <a:ext cx="3872037" cy="24444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8"/>
          <p:cNvSpPr txBox="1">
            <a:spLocks noGrp="1"/>
          </p:cNvSpPr>
          <p:nvPr>
            <p:ph type="title"/>
          </p:nvPr>
        </p:nvSpPr>
        <p:spPr>
          <a:xfrm>
            <a:off x="720000" y="535000"/>
            <a:ext cx="7704000" cy="48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Some Dataset features</a:t>
            </a:r>
            <a:endParaRPr dirty="0"/>
          </a:p>
        </p:txBody>
      </p:sp>
      <p:sp>
        <p:nvSpPr>
          <p:cNvPr id="393" name="Google Shape;393;p38"/>
          <p:cNvSpPr txBox="1">
            <a:spLocks noGrp="1"/>
          </p:cNvSpPr>
          <p:nvPr>
            <p:ph type="subTitle" idx="1"/>
          </p:nvPr>
        </p:nvSpPr>
        <p:spPr>
          <a:xfrm>
            <a:off x="920700" y="1307500"/>
            <a:ext cx="2168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PPE</a:t>
            </a:r>
            <a:endParaRPr dirty="0"/>
          </a:p>
        </p:txBody>
      </p:sp>
      <p:sp>
        <p:nvSpPr>
          <p:cNvPr id="394" name="Google Shape;394;p38"/>
          <p:cNvSpPr txBox="1">
            <a:spLocks noGrp="1"/>
          </p:cNvSpPr>
          <p:nvPr>
            <p:ph type="subTitle" idx="2"/>
          </p:nvPr>
        </p:nvSpPr>
        <p:spPr>
          <a:xfrm>
            <a:off x="920700" y="1720200"/>
            <a:ext cx="2168700" cy="8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Pitch Period Entropy reflects the irregularity or randomness of the pitch contour of speech.</a:t>
            </a:r>
            <a:endParaRPr dirty="0"/>
          </a:p>
        </p:txBody>
      </p:sp>
      <p:sp>
        <p:nvSpPr>
          <p:cNvPr id="395" name="Google Shape;395;p38"/>
          <p:cNvSpPr txBox="1">
            <a:spLocks noGrp="1"/>
          </p:cNvSpPr>
          <p:nvPr>
            <p:ph type="subTitle" idx="3"/>
          </p:nvPr>
        </p:nvSpPr>
        <p:spPr>
          <a:xfrm>
            <a:off x="3490250" y="1720210"/>
            <a:ext cx="2163600" cy="8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N</a:t>
            </a:r>
            <a:r>
              <a:rPr lang="en" dirty="0"/>
              <a:t>umPulses feature is a measure of distinct pulses in voice signal.</a:t>
            </a:r>
            <a:endParaRPr dirty="0"/>
          </a:p>
        </p:txBody>
      </p:sp>
      <p:sp>
        <p:nvSpPr>
          <p:cNvPr id="396" name="Google Shape;396;p38"/>
          <p:cNvSpPr txBox="1">
            <a:spLocks noGrp="1"/>
          </p:cNvSpPr>
          <p:nvPr>
            <p:ph type="subTitle" idx="4"/>
          </p:nvPr>
        </p:nvSpPr>
        <p:spPr>
          <a:xfrm>
            <a:off x="6064650" y="1720200"/>
            <a:ext cx="2156400" cy="8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Parkinson’s disease can cause change in speech, including reduced loudness, monotone and hoarseness.</a:t>
            </a:r>
            <a:endParaRPr dirty="0"/>
          </a:p>
        </p:txBody>
      </p:sp>
      <p:sp>
        <p:nvSpPr>
          <p:cNvPr id="397" name="Google Shape;397;p38"/>
          <p:cNvSpPr txBox="1">
            <a:spLocks noGrp="1"/>
          </p:cNvSpPr>
          <p:nvPr>
            <p:ph type="subTitle" idx="5"/>
          </p:nvPr>
        </p:nvSpPr>
        <p:spPr>
          <a:xfrm>
            <a:off x="3490250" y="1307500"/>
            <a:ext cx="2163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NumPulses</a:t>
            </a:r>
            <a:endParaRPr dirty="0"/>
          </a:p>
        </p:txBody>
      </p:sp>
      <p:sp>
        <p:nvSpPr>
          <p:cNvPr id="398" name="Google Shape;398;p38"/>
          <p:cNvSpPr txBox="1">
            <a:spLocks noGrp="1"/>
          </p:cNvSpPr>
          <p:nvPr>
            <p:ph type="subTitle" idx="6"/>
          </p:nvPr>
        </p:nvSpPr>
        <p:spPr>
          <a:xfrm>
            <a:off x="6064650" y="1307500"/>
            <a:ext cx="21564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Voice Intensity </a:t>
            </a:r>
            <a:endParaRPr dirty="0"/>
          </a:p>
        </p:txBody>
      </p:sp>
      <p:sp>
        <p:nvSpPr>
          <p:cNvPr id="399" name="Google Shape;399;p38"/>
          <p:cNvSpPr txBox="1">
            <a:spLocks noGrp="1"/>
          </p:cNvSpPr>
          <p:nvPr>
            <p:ph type="subTitle" idx="7"/>
          </p:nvPr>
        </p:nvSpPr>
        <p:spPr>
          <a:xfrm>
            <a:off x="920700" y="3028400"/>
            <a:ext cx="2168700" cy="5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MFCC</a:t>
            </a:r>
            <a:endParaRPr dirty="0"/>
          </a:p>
        </p:txBody>
      </p:sp>
      <p:sp>
        <p:nvSpPr>
          <p:cNvPr id="400" name="Google Shape;400;p38"/>
          <p:cNvSpPr txBox="1">
            <a:spLocks noGrp="1"/>
          </p:cNvSpPr>
          <p:nvPr>
            <p:ph type="subTitle" idx="8"/>
          </p:nvPr>
        </p:nvSpPr>
        <p:spPr>
          <a:xfrm>
            <a:off x="920700" y="3491300"/>
            <a:ext cx="2168700" cy="111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Mel-Frequency Cepstyral Coefficients are  a feature extraction technique commonly used in speech recognition tasks.</a:t>
            </a:r>
            <a:endParaRPr dirty="0"/>
          </a:p>
        </p:txBody>
      </p:sp>
      <p:sp>
        <p:nvSpPr>
          <p:cNvPr id="401" name="Google Shape;401;p38"/>
          <p:cNvSpPr txBox="1">
            <a:spLocks noGrp="1"/>
          </p:cNvSpPr>
          <p:nvPr>
            <p:ph type="subTitle" idx="9"/>
          </p:nvPr>
        </p:nvSpPr>
        <p:spPr>
          <a:xfrm>
            <a:off x="3500200" y="3491300"/>
            <a:ext cx="2163600" cy="8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Detrended Fluctuation Analysis-used to quantify the presence of long range correlations in time series.</a:t>
            </a:r>
            <a:endParaRPr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2" name="Google Shape;402;p38"/>
          <p:cNvSpPr txBox="1">
            <a:spLocks noGrp="1"/>
          </p:cNvSpPr>
          <p:nvPr>
            <p:ph type="subTitle" idx="13"/>
          </p:nvPr>
        </p:nvSpPr>
        <p:spPr>
          <a:xfrm>
            <a:off x="6064650" y="3491300"/>
            <a:ext cx="2156400" cy="8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Parkinson’s disease is also dependent on the gender of the human being.</a:t>
            </a:r>
            <a:endParaRPr dirty="0"/>
          </a:p>
        </p:txBody>
      </p:sp>
      <p:sp>
        <p:nvSpPr>
          <p:cNvPr id="403" name="Google Shape;403;p38"/>
          <p:cNvSpPr txBox="1">
            <a:spLocks noGrp="1"/>
          </p:cNvSpPr>
          <p:nvPr>
            <p:ph type="subTitle" idx="14"/>
          </p:nvPr>
        </p:nvSpPr>
        <p:spPr>
          <a:xfrm>
            <a:off x="3490250" y="3078593"/>
            <a:ext cx="2163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DFA</a:t>
            </a:r>
            <a:endParaRPr dirty="0"/>
          </a:p>
        </p:txBody>
      </p:sp>
      <p:sp>
        <p:nvSpPr>
          <p:cNvPr id="404" name="Google Shape;404;p38"/>
          <p:cNvSpPr txBox="1">
            <a:spLocks noGrp="1"/>
          </p:cNvSpPr>
          <p:nvPr>
            <p:ph type="subTitle" idx="15"/>
          </p:nvPr>
        </p:nvSpPr>
        <p:spPr>
          <a:xfrm>
            <a:off x="6064650" y="3078600"/>
            <a:ext cx="21564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Gender</a:t>
            </a:r>
          </a:p>
        </p:txBody>
      </p:sp>
      <p:cxnSp>
        <p:nvCxnSpPr>
          <p:cNvPr id="405" name="Google Shape;405;p38"/>
          <p:cNvCxnSpPr/>
          <p:nvPr/>
        </p:nvCxnSpPr>
        <p:spPr>
          <a:xfrm>
            <a:off x="720000" y="1085850"/>
            <a:ext cx="7713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4CA9AB-5D37-0211-54D0-5CC9DA726AC4}"/>
              </a:ext>
            </a:extLst>
          </p:cNvPr>
          <p:cNvPicPr>
            <a:picLocks noChangeAspect="1"/>
          </p:cNvPicPr>
          <p:nvPr/>
        </p:nvPicPr>
        <p:blipFill>
          <a:blip r:embed="rId2"/>
          <a:stretch>
            <a:fillRect/>
          </a:stretch>
        </p:blipFill>
        <p:spPr>
          <a:xfrm>
            <a:off x="719999" y="814338"/>
            <a:ext cx="5620898" cy="2522842"/>
          </a:xfrm>
          <a:prstGeom prst="rect">
            <a:avLst/>
          </a:prstGeom>
        </p:spPr>
      </p:pic>
      <p:sp>
        <p:nvSpPr>
          <p:cNvPr id="8" name="Text Placeholder 7">
            <a:extLst>
              <a:ext uri="{FF2B5EF4-FFF2-40B4-BE49-F238E27FC236}">
                <a16:creationId xmlns:a16="http://schemas.microsoft.com/office/drawing/2014/main" id="{446AAF0E-0DEA-DDE0-9390-D9CCF67B08D9}"/>
              </a:ext>
            </a:extLst>
          </p:cNvPr>
          <p:cNvSpPr>
            <a:spLocks noGrp="1"/>
          </p:cNvSpPr>
          <p:nvPr>
            <p:ph type="body" idx="1"/>
          </p:nvPr>
        </p:nvSpPr>
        <p:spPr>
          <a:xfrm>
            <a:off x="2540832" y="1190625"/>
            <a:ext cx="5883167" cy="3314700"/>
          </a:xfrm>
        </p:spPr>
        <p:txBody>
          <a:bodyPr/>
          <a:lstStyle/>
          <a:p>
            <a:endParaRPr lang="en-US" dirty="0"/>
          </a:p>
          <a:p>
            <a:endParaRPr lang="en-IN" dirty="0"/>
          </a:p>
        </p:txBody>
      </p:sp>
      <p:sp>
        <p:nvSpPr>
          <p:cNvPr id="7" name="Title 6">
            <a:extLst>
              <a:ext uri="{FF2B5EF4-FFF2-40B4-BE49-F238E27FC236}">
                <a16:creationId xmlns:a16="http://schemas.microsoft.com/office/drawing/2014/main" id="{0ACD9964-1E88-F1C1-EE55-9AE3FCA44658}"/>
              </a:ext>
            </a:extLst>
          </p:cNvPr>
          <p:cNvSpPr>
            <a:spLocks noGrp="1"/>
          </p:cNvSpPr>
          <p:nvPr>
            <p:ph type="title"/>
          </p:nvPr>
        </p:nvSpPr>
        <p:spPr>
          <a:xfrm>
            <a:off x="719999" y="14443"/>
            <a:ext cx="7704000" cy="482700"/>
          </a:xfrm>
        </p:spPr>
        <p:txBody>
          <a:bodyPr/>
          <a:lstStyle/>
          <a:p>
            <a:r>
              <a:rPr lang="en-US" sz="2400" dirty="0"/>
              <a:t>Importing required Libraries and Methods</a:t>
            </a:r>
            <a:endParaRPr lang="en-IN" sz="2400" dirty="0"/>
          </a:p>
        </p:txBody>
      </p:sp>
    </p:spTree>
    <p:extLst>
      <p:ext uri="{BB962C8B-B14F-4D97-AF65-F5344CB8AC3E}">
        <p14:creationId xmlns:p14="http://schemas.microsoft.com/office/powerpoint/2010/main" val="2372703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23A4-633B-64EC-F6EB-87A7E8394877}"/>
              </a:ext>
            </a:extLst>
          </p:cNvPr>
          <p:cNvSpPr>
            <a:spLocks noGrp="1"/>
          </p:cNvSpPr>
          <p:nvPr>
            <p:ph type="title"/>
          </p:nvPr>
        </p:nvSpPr>
        <p:spPr/>
        <p:txBody>
          <a:bodyPr/>
          <a:lstStyle/>
          <a:p>
            <a:r>
              <a:rPr lang="en-US" sz="2400" dirty="0"/>
              <a:t>Data of 10 Random Patients</a:t>
            </a:r>
            <a:endParaRPr lang="en-IN" sz="2400" dirty="0"/>
          </a:p>
        </p:txBody>
      </p:sp>
      <p:pic>
        <p:nvPicPr>
          <p:cNvPr id="4" name="Picture 3">
            <a:extLst>
              <a:ext uri="{FF2B5EF4-FFF2-40B4-BE49-F238E27FC236}">
                <a16:creationId xmlns:a16="http://schemas.microsoft.com/office/drawing/2014/main" id="{779985E6-CDAB-6E9F-0B3D-71251C615181}"/>
              </a:ext>
            </a:extLst>
          </p:cNvPr>
          <p:cNvPicPr>
            <a:picLocks noChangeAspect="1"/>
          </p:cNvPicPr>
          <p:nvPr/>
        </p:nvPicPr>
        <p:blipFill>
          <a:blip r:embed="rId2"/>
          <a:stretch>
            <a:fillRect/>
          </a:stretch>
        </p:blipFill>
        <p:spPr>
          <a:xfrm>
            <a:off x="2665290" y="1141149"/>
            <a:ext cx="3568816" cy="482700"/>
          </a:xfrm>
          <a:prstGeom prst="rect">
            <a:avLst/>
          </a:prstGeom>
        </p:spPr>
      </p:pic>
      <p:pic>
        <p:nvPicPr>
          <p:cNvPr id="6" name="Picture 5">
            <a:extLst>
              <a:ext uri="{FF2B5EF4-FFF2-40B4-BE49-F238E27FC236}">
                <a16:creationId xmlns:a16="http://schemas.microsoft.com/office/drawing/2014/main" id="{A42A2274-913C-705E-F965-C4B88D479C1D}"/>
              </a:ext>
            </a:extLst>
          </p:cNvPr>
          <p:cNvPicPr>
            <a:picLocks noChangeAspect="1"/>
          </p:cNvPicPr>
          <p:nvPr/>
        </p:nvPicPr>
        <p:blipFill>
          <a:blip r:embed="rId3"/>
          <a:stretch>
            <a:fillRect/>
          </a:stretch>
        </p:blipFill>
        <p:spPr>
          <a:xfrm>
            <a:off x="576026" y="1698530"/>
            <a:ext cx="7747344" cy="2819080"/>
          </a:xfrm>
          <a:prstGeom prst="rect">
            <a:avLst/>
          </a:prstGeom>
        </p:spPr>
      </p:pic>
    </p:spTree>
    <p:extLst>
      <p:ext uri="{BB962C8B-B14F-4D97-AF65-F5344CB8AC3E}">
        <p14:creationId xmlns:p14="http://schemas.microsoft.com/office/powerpoint/2010/main" val="289740529"/>
      </p:ext>
    </p:extLst>
  </p:cSld>
  <p:clrMapOvr>
    <a:masterClrMapping/>
  </p:clrMapOvr>
</p:sld>
</file>

<file path=ppt/theme/theme1.xml><?xml version="1.0" encoding="utf-8"?>
<a:theme xmlns:a="http://schemas.openxmlformats.org/drawingml/2006/main" name="Antibiotic Resistance Clinical Case Report by Slidesgo">
  <a:themeElements>
    <a:clrScheme name="Simple Light">
      <a:dk1>
        <a:srgbClr val="525151"/>
      </a:dk1>
      <a:lt1>
        <a:srgbClr val="F0EEEA"/>
      </a:lt1>
      <a:dk2>
        <a:srgbClr val="F46B52"/>
      </a:dk2>
      <a:lt2>
        <a:srgbClr val="FFFFFF"/>
      </a:lt2>
      <a:accent1>
        <a:srgbClr val="FFFFFF"/>
      </a:accent1>
      <a:accent2>
        <a:srgbClr val="FFFFFF"/>
      </a:accent2>
      <a:accent3>
        <a:srgbClr val="FFFFFF"/>
      </a:accent3>
      <a:accent4>
        <a:srgbClr val="FFFFFF"/>
      </a:accent4>
      <a:accent5>
        <a:srgbClr val="FFFFFF"/>
      </a:accent5>
      <a:accent6>
        <a:srgbClr val="FFFFFF"/>
      </a:accent6>
      <a:hlink>
        <a:srgbClr val="5251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1462</Words>
  <Application>Microsoft Office PowerPoint</Application>
  <PresentationFormat>On-screen Show (16:9)</PresentationFormat>
  <Paragraphs>134</Paragraphs>
  <Slides>46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Open Sans</vt:lpstr>
      <vt:lpstr>Bebas Neue</vt:lpstr>
      <vt:lpstr>DM Serif Display</vt:lpstr>
      <vt:lpstr>Courier New</vt:lpstr>
      <vt:lpstr>Antibiotic Resistance Clinical Case Report by Slidesgo</vt:lpstr>
      <vt:lpstr>Parkinson’s Disease Classification using Machine Learning Techniques</vt:lpstr>
      <vt:lpstr>Approach Towards Project</vt:lpstr>
      <vt:lpstr>01</vt:lpstr>
      <vt:lpstr>Symptoms Of Parkinson’s Disease</vt:lpstr>
      <vt:lpstr>02</vt:lpstr>
      <vt:lpstr>DATASET</vt:lpstr>
      <vt:lpstr>Some Dataset features</vt:lpstr>
      <vt:lpstr>Importing required Libraries and Methods</vt:lpstr>
      <vt:lpstr>Data of 10 Random Patients</vt:lpstr>
      <vt:lpstr>A Small Description about dataset</vt:lpstr>
      <vt:lpstr>Gives information about dataset</vt:lpstr>
      <vt:lpstr>Null Value Checking</vt:lpstr>
      <vt:lpstr>PowerPoint Presentation</vt:lpstr>
      <vt:lpstr>PowerPoint Presentation</vt:lpstr>
      <vt:lpstr>PowerPoint Presentation</vt:lpstr>
      <vt:lpstr>PowerPoint Presentation</vt:lpstr>
      <vt:lpstr>PowerPoint Presentation</vt:lpstr>
      <vt:lpstr>Splitting of dependent and target variables into Training and Test data</vt:lpstr>
      <vt:lpstr>03</vt:lpstr>
      <vt:lpstr>PowerPoint Presentation</vt:lpstr>
      <vt:lpstr>PowerPoint Presentation</vt:lpstr>
      <vt:lpstr>04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05</vt:lpstr>
      <vt:lpstr>PowerPoint Presentation</vt:lpstr>
      <vt:lpstr>06</vt:lpstr>
      <vt:lpstr>PowerPoint Presentation</vt:lpstr>
      <vt:lpstr>PowerPoint Presentation</vt:lpstr>
      <vt:lpstr>PowerPoint Presentation</vt:lpstr>
      <vt:lpstr>07</vt:lpstr>
      <vt:lpstr>PowerPoint Presentation</vt:lpstr>
      <vt:lpstr>PowerPoint Presentation</vt:lpstr>
      <vt:lpstr>PowerPoint Presentation</vt:lpstr>
      <vt:lpstr>PowerPoint Presentation</vt:lpstr>
      <vt:lpstr>PowerPoint Presentation</vt:lpstr>
      <vt:lpstr>PowerPoint Presentation</vt:lpstr>
      <vt:lpstr>08</vt:lpstr>
      <vt:lpstr>Discussion</vt:lpstr>
      <vt:lpstr>Thank you!</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Classification using ML</dc:title>
  <dc:creator>naveen naveen</dc:creator>
  <cp:lastModifiedBy>naveen naveen</cp:lastModifiedBy>
  <cp:revision>31</cp:revision>
  <dcterms:modified xsi:type="dcterms:W3CDTF">2023-05-12T05:58:39Z</dcterms:modified>
</cp:coreProperties>
</file>