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83" r:id="rId6"/>
    <p:sldId id="284" r:id="rId7"/>
    <p:sldId id="262" r:id="rId8"/>
    <p:sldId id="263" r:id="rId9"/>
    <p:sldId id="264" r:id="rId10"/>
    <p:sldId id="266" r:id="rId11"/>
    <p:sldId id="267" r:id="rId12"/>
    <p:sldId id="268" r:id="rId13"/>
    <p:sldId id="269" r:id="rId14"/>
    <p:sldId id="276" r:id="rId15"/>
    <p:sldId id="277" r:id="rId16"/>
    <p:sldId id="278" r:id="rId17"/>
    <p:sldId id="279" r:id="rId18"/>
    <p:sldId id="280"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0" autoAdjust="0"/>
    <p:restoredTop sz="86451" autoAdjust="0"/>
  </p:normalViewPr>
  <p:slideViewPr>
    <p:cSldViewPr snapToGrid="0" showGuides="1">
      <p:cViewPr varScale="1">
        <p:scale>
          <a:sx n="92" d="100"/>
          <a:sy n="92" d="100"/>
        </p:scale>
        <p:origin x="96" y="2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a:spLocks/>
          </p:cNvSpPr>
          <p:nvPr/>
        </p:nvSpPr>
        <p:spPr bwMode="auto">
          <a:xfrm>
            <a:off x="5048220" y="720036"/>
            <a:ext cx="6627574" cy="5402008"/>
          </a:xfrm>
          <a:custGeom>
            <a:avLst/>
            <a:gdLst>
              <a:gd name="connsiteX0" fmla="*/ 3648582 w 6627574"/>
              <a:gd name="connsiteY0" fmla="*/ 4940715 h 5402008"/>
              <a:gd name="connsiteX1" fmla="*/ 3763939 w 6627574"/>
              <a:gd name="connsiteY1" fmla="*/ 5024965 h 5402008"/>
              <a:gd name="connsiteX2" fmla="*/ 3806738 w 6627574"/>
              <a:gd name="connsiteY2" fmla="*/ 5160477 h 5402008"/>
              <a:gd name="connsiteX3" fmla="*/ 3721140 w 6627574"/>
              <a:gd name="connsiteY3" fmla="*/ 5324519 h 5402008"/>
              <a:gd name="connsiteX4" fmla="*/ 3521412 w 6627574"/>
              <a:gd name="connsiteY4" fmla="*/ 5395841 h 5402008"/>
              <a:gd name="connsiteX5" fmla="*/ 3357349 w 6627574"/>
              <a:gd name="connsiteY5" fmla="*/ 5310255 h 5402008"/>
              <a:gd name="connsiteX6" fmla="*/ 3314550 w 6627574"/>
              <a:gd name="connsiteY6" fmla="*/ 5181874 h 5402008"/>
              <a:gd name="connsiteX7" fmla="*/ 3393014 w 6627574"/>
              <a:gd name="connsiteY7" fmla="*/ 5010700 h 5402008"/>
              <a:gd name="connsiteX8" fmla="*/ 3599876 w 6627574"/>
              <a:gd name="connsiteY8" fmla="*/ 4946510 h 5402008"/>
              <a:gd name="connsiteX9" fmla="*/ 3648582 w 6627574"/>
              <a:gd name="connsiteY9" fmla="*/ 4940715 h 5402008"/>
              <a:gd name="connsiteX10" fmla="*/ 5662816 w 6627574"/>
              <a:gd name="connsiteY10" fmla="*/ 4262852 h 5402008"/>
              <a:gd name="connsiteX11" fmla="*/ 5771267 w 6627574"/>
              <a:gd name="connsiteY11" fmla="*/ 4347098 h 5402008"/>
              <a:gd name="connsiteX12" fmla="*/ 5821253 w 6627574"/>
              <a:gd name="connsiteY12" fmla="*/ 4489736 h 5402008"/>
              <a:gd name="connsiteX13" fmla="*/ 5742704 w 6627574"/>
              <a:gd name="connsiteY13" fmla="*/ 4646638 h 5402008"/>
              <a:gd name="connsiteX14" fmla="*/ 4150306 w 6627574"/>
              <a:gd name="connsiteY14" fmla="*/ 5181531 h 5402008"/>
              <a:gd name="connsiteX15" fmla="*/ 3993208 w 6627574"/>
              <a:gd name="connsiteY15" fmla="*/ 5103080 h 5402008"/>
              <a:gd name="connsiteX16" fmla="*/ 3943222 w 6627574"/>
              <a:gd name="connsiteY16" fmla="*/ 4960442 h 5402008"/>
              <a:gd name="connsiteX17" fmla="*/ 4021771 w 6627574"/>
              <a:gd name="connsiteY17" fmla="*/ 4803540 h 5402008"/>
              <a:gd name="connsiteX18" fmla="*/ 5614169 w 6627574"/>
              <a:gd name="connsiteY18" fmla="*/ 4268647 h 5402008"/>
              <a:gd name="connsiteX19" fmla="*/ 5662816 w 6627574"/>
              <a:gd name="connsiteY19" fmla="*/ 4262852 h 5402008"/>
              <a:gd name="connsiteX20" fmla="*/ 4484023 w 6627574"/>
              <a:gd name="connsiteY20" fmla="*/ 314752 h 5402008"/>
              <a:gd name="connsiteX21" fmla="*/ 4592519 w 6627574"/>
              <a:gd name="connsiteY21" fmla="*/ 399067 h 5402008"/>
              <a:gd name="connsiteX22" fmla="*/ 4642525 w 6627574"/>
              <a:gd name="connsiteY22" fmla="*/ 541823 h 5402008"/>
              <a:gd name="connsiteX23" fmla="*/ 4799688 w 6627574"/>
              <a:gd name="connsiteY23" fmla="*/ 620339 h 5402008"/>
              <a:gd name="connsiteX24" fmla="*/ 4956850 w 6627574"/>
              <a:gd name="connsiteY24" fmla="*/ 563236 h 5402008"/>
              <a:gd name="connsiteX25" fmla="*/ 5114012 w 6627574"/>
              <a:gd name="connsiteY25" fmla="*/ 641752 h 5402008"/>
              <a:gd name="connsiteX26" fmla="*/ 5164019 w 6627574"/>
              <a:gd name="connsiteY26" fmla="*/ 784508 h 5402008"/>
              <a:gd name="connsiteX27" fmla="*/ 5085438 w 6627574"/>
              <a:gd name="connsiteY27" fmla="*/ 948677 h 5402008"/>
              <a:gd name="connsiteX28" fmla="*/ 5035431 w 6627574"/>
              <a:gd name="connsiteY28" fmla="*/ 962952 h 5402008"/>
              <a:gd name="connsiteX29" fmla="*/ 4956850 w 6627574"/>
              <a:gd name="connsiteY29" fmla="*/ 1119983 h 5402008"/>
              <a:gd name="connsiteX30" fmla="*/ 4999712 w 6627574"/>
              <a:gd name="connsiteY30" fmla="*/ 1248463 h 5402008"/>
              <a:gd name="connsiteX31" fmla="*/ 4921131 w 6627574"/>
              <a:gd name="connsiteY31" fmla="*/ 1405494 h 5402008"/>
              <a:gd name="connsiteX32" fmla="*/ 4385350 w 6627574"/>
              <a:gd name="connsiteY32" fmla="*/ 1583939 h 5402008"/>
              <a:gd name="connsiteX33" fmla="*/ 4306769 w 6627574"/>
              <a:gd name="connsiteY33" fmla="*/ 1748108 h 5402008"/>
              <a:gd name="connsiteX34" fmla="*/ 4349631 w 6627574"/>
              <a:gd name="connsiteY34" fmla="*/ 1876588 h 5402008"/>
              <a:gd name="connsiteX35" fmla="*/ 4506794 w 6627574"/>
              <a:gd name="connsiteY35" fmla="*/ 1955104 h 5402008"/>
              <a:gd name="connsiteX36" fmla="*/ 6414175 w 6627574"/>
              <a:gd name="connsiteY36" fmla="*/ 1312703 h 5402008"/>
              <a:gd name="connsiteX37" fmla="*/ 6571338 w 6627574"/>
              <a:gd name="connsiteY37" fmla="*/ 1391219 h 5402008"/>
              <a:gd name="connsiteX38" fmla="*/ 6621344 w 6627574"/>
              <a:gd name="connsiteY38" fmla="*/ 1533974 h 5402008"/>
              <a:gd name="connsiteX39" fmla="*/ 6542762 w 6627574"/>
              <a:gd name="connsiteY39" fmla="*/ 1691006 h 5402008"/>
              <a:gd name="connsiteX40" fmla="*/ 5649794 w 6627574"/>
              <a:gd name="connsiteY40" fmla="*/ 1990793 h 5402008"/>
              <a:gd name="connsiteX41" fmla="*/ 5571212 w 6627574"/>
              <a:gd name="connsiteY41" fmla="*/ 2147824 h 5402008"/>
              <a:gd name="connsiteX42" fmla="*/ 5614075 w 6627574"/>
              <a:gd name="connsiteY42" fmla="*/ 2276304 h 5402008"/>
              <a:gd name="connsiteX43" fmla="*/ 5535494 w 6627574"/>
              <a:gd name="connsiteY43" fmla="*/ 2433335 h 5402008"/>
              <a:gd name="connsiteX44" fmla="*/ 5514062 w 6627574"/>
              <a:gd name="connsiteY44" fmla="*/ 2440473 h 5402008"/>
              <a:gd name="connsiteX45" fmla="*/ 5435481 w 6627574"/>
              <a:gd name="connsiteY45" fmla="*/ 2597504 h 5402008"/>
              <a:gd name="connsiteX46" fmla="*/ 5478344 w 6627574"/>
              <a:gd name="connsiteY46" fmla="*/ 2733122 h 5402008"/>
              <a:gd name="connsiteX47" fmla="*/ 5399762 w 6627574"/>
              <a:gd name="connsiteY47" fmla="*/ 2890153 h 5402008"/>
              <a:gd name="connsiteX48" fmla="*/ 5171162 w 6627574"/>
              <a:gd name="connsiteY48" fmla="*/ 2968669 h 5402008"/>
              <a:gd name="connsiteX49" fmla="*/ 5092581 w 6627574"/>
              <a:gd name="connsiteY49" fmla="*/ 3125700 h 5402008"/>
              <a:gd name="connsiteX50" fmla="*/ 5135444 w 6627574"/>
              <a:gd name="connsiteY50" fmla="*/ 3239904 h 5402008"/>
              <a:gd name="connsiteX51" fmla="*/ 5292606 w 6627574"/>
              <a:gd name="connsiteY51" fmla="*/ 3318420 h 5402008"/>
              <a:gd name="connsiteX52" fmla="*/ 5449769 w 6627574"/>
              <a:gd name="connsiteY52" fmla="*/ 3396935 h 5402008"/>
              <a:gd name="connsiteX53" fmla="*/ 5499775 w 6627574"/>
              <a:gd name="connsiteY53" fmla="*/ 3539691 h 5402008"/>
              <a:gd name="connsiteX54" fmla="*/ 5656938 w 6627574"/>
              <a:gd name="connsiteY54" fmla="*/ 3618207 h 5402008"/>
              <a:gd name="connsiteX55" fmla="*/ 5992694 w 6627574"/>
              <a:gd name="connsiteY55" fmla="*/ 3504002 h 5402008"/>
              <a:gd name="connsiteX56" fmla="*/ 6149856 w 6627574"/>
              <a:gd name="connsiteY56" fmla="*/ 3582518 h 5402008"/>
              <a:gd name="connsiteX57" fmla="*/ 6199862 w 6627574"/>
              <a:gd name="connsiteY57" fmla="*/ 3725273 h 5402008"/>
              <a:gd name="connsiteX58" fmla="*/ 6121281 w 6627574"/>
              <a:gd name="connsiteY58" fmla="*/ 3882305 h 5402008"/>
              <a:gd name="connsiteX59" fmla="*/ 2749431 w 6627574"/>
              <a:gd name="connsiteY59" fmla="*/ 5024350 h 5402008"/>
              <a:gd name="connsiteX60" fmla="*/ 2585125 w 6627574"/>
              <a:gd name="connsiteY60" fmla="*/ 4945834 h 5402008"/>
              <a:gd name="connsiteX61" fmla="*/ 2542263 w 6627574"/>
              <a:gd name="connsiteY61" fmla="*/ 4803079 h 5402008"/>
              <a:gd name="connsiteX62" fmla="*/ 2385100 w 6627574"/>
              <a:gd name="connsiteY62" fmla="*/ 4724563 h 5402008"/>
              <a:gd name="connsiteX63" fmla="*/ 1577856 w 6627574"/>
              <a:gd name="connsiteY63" fmla="*/ 4995799 h 5402008"/>
              <a:gd name="connsiteX64" fmla="*/ 1420694 w 6627574"/>
              <a:gd name="connsiteY64" fmla="*/ 4917283 h 5402008"/>
              <a:gd name="connsiteX65" fmla="*/ 1370688 w 6627574"/>
              <a:gd name="connsiteY65" fmla="*/ 4774528 h 5402008"/>
              <a:gd name="connsiteX66" fmla="*/ 1449269 w 6627574"/>
              <a:gd name="connsiteY66" fmla="*/ 4617496 h 5402008"/>
              <a:gd name="connsiteX67" fmla="*/ 1970763 w 6627574"/>
              <a:gd name="connsiteY67" fmla="*/ 4439052 h 5402008"/>
              <a:gd name="connsiteX68" fmla="*/ 2049344 w 6627574"/>
              <a:gd name="connsiteY68" fmla="*/ 4282020 h 5402008"/>
              <a:gd name="connsiteX69" fmla="*/ 2006481 w 6627574"/>
              <a:gd name="connsiteY69" fmla="*/ 4167816 h 5402008"/>
              <a:gd name="connsiteX70" fmla="*/ 1849319 w 6627574"/>
              <a:gd name="connsiteY70" fmla="*/ 4089300 h 5402008"/>
              <a:gd name="connsiteX71" fmla="*/ 1456413 w 6627574"/>
              <a:gd name="connsiteY71" fmla="*/ 4217780 h 5402008"/>
              <a:gd name="connsiteX72" fmla="*/ 1299250 w 6627574"/>
              <a:gd name="connsiteY72" fmla="*/ 4139265 h 5402008"/>
              <a:gd name="connsiteX73" fmla="*/ 1256388 w 6627574"/>
              <a:gd name="connsiteY73" fmla="*/ 4003647 h 5402008"/>
              <a:gd name="connsiteX74" fmla="*/ 1099225 w 6627574"/>
              <a:gd name="connsiteY74" fmla="*/ 3925131 h 5402008"/>
              <a:gd name="connsiteX75" fmla="*/ 1056363 w 6627574"/>
              <a:gd name="connsiteY75" fmla="*/ 3939407 h 5402008"/>
              <a:gd name="connsiteX76" fmla="*/ 899200 w 6627574"/>
              <a:gd name="connsiteY76" fmla="*/ 3860891 h 5402008"/>
              <a:gd name="connsiteX77" fmla="*/ 849194 w 6627574"/>
              <a:gd name="connsiteY77" fmla="*/ 3718136 h 5402008"/>
              <a:gd name="connsiteX78" fmla="*/ 927775 w 6627574"/>
              <a:gd name="connsiteY78" fmla="*/ 3561104 h 5402008"/>
              <a:gd name="connsiteX79" fmla="*/ 1292106 w 6627574"/>
              <a:gd name="connsiteY79" fmla="*/ 3439762 h 5402008"/>
              <a:gd name="connsiteX80" fmla="*/ 1370688 w 6627574"/>
              <a:gd name="connsiteY80" fmla="*/ 3282731 h 5402008"/>
              <a:gd name="connsiteX81" fmla="*/ 1334969 w 6627574"/>
              <a:gd name="connsiteY81" fmla="*/ 3161389 h 5402008"/>
              <a:gd name="connsiteX82" fmla="*/ 1170663 w 6627574"/>
              <a:gd name="connsiteY82" fmla="*/ 3082873 h 5402008"/>
              <a:gd name="connsiteX83" fmla="*/ 213400 w 6627574"/>
              <a:gd name="connsiteY83" fmla="*/ 3404073 h 5402008"/>
              <a:gd name="connsiteX84" fmla="*/ 56238 w 6627574"/>
              <a:gd name="connsiteY84" fmla="*/ 3325558 h 5402008"/>
              <a:gd name="connsiteX85" fmla="*/ 6231 w 6627574"/>
              <a:gd name="connsiteY85" fmla="*/ 3182802 h 5402008"/>
              <a:gd name="connsiteX86" fmla="*/ 84813 w 6627574"/>
              <a:gd name="connsiteY86" fmla="*/ 3025771 h 5402008"/>
              <a:gd name="connsiteX87" fmla="*/ 2042200 w 6627574"/>
              <a:gd name="connsiteY87" fmla="*/ 2361957 h 5402008"/>
              <a:gd name="connsiteX88" fmla="*/ 2120781 w 6627574"/>
              <a:gd name="connsiteY88" fmla="*/ 2204926 h 5402008"/>
              <a:gd name="connsiteX89" fmla="*/ 2085063 w 6627574"/>
              <a:gd name="connsiteY89" fmla="*/ 2090721 h 5402008"/>
              <a:gd name="connsiteX90" fmla="*/ 1920756 w 6627574"/>
              <a:gd name="connsiteY90" fmla="*/ 2012206 h 5402008"/>
              <a:gd name="connsiteX91" fmla="*/ 992069 w 6627574"/>
              <a:gd name="connsiteY91" fmla="*/ 2326268 h 5402008"/>
              <a:gd name="connsiteX92" fmla="*/ 834906 w 6627574"/>
              <a:gd name="connsiteY92" fmla="*/ 2247753 h 5402008"/>
              <a:gd name="connsiteX93" fmla="*/ 784900 w 6627574"/>
              <a:gd name="connsiteY93" fmla="*/ 2104997 h 5402008"/>
              <a:gd name="connsiteX94" fmla="*/ 863481 w 6627574"/>
              <a:gd name="connsiteY94" fmla="*/ 1947966 h 5402008"/>
              <a:gd name="connsiteX95" fmla="*/ 1506419 w 6627574"/>
              <a:gd name="connsiteY95" fmla="*/ 1726695 h 5402008"/>
              <a:gd name="connsiteX96" fmla="*/ 1585000 w 6627574"/>
              <a:gd name="connsiteY96" fmla="*/ 1569663 h 5402008"/>
              <a:gd name="connsiteX97" fmla="*/ 1534994 w 6627574"/>
              <a:gd name="connsiteY97" fmla="*/ 1434046 h 5402008"/>
              <a:gd name="connsiteX98" fmla="*/ 1613575 w 6627574"/>
              <a:gd name="connsiteY98" fmla="*/ 1269877 h 5402008"/>
              <a:gd name="connsiteX99" fmla="*/ 4435356 w 6627574"/>
              <a:gd name="connsiteY99" fmla="*/ 320552 h 5402008"/>
              <a:gd name="connsiteX100" fmla="*/ 4484023 w 6627574"/>
              <a:gd name="connsiteY100" fmla="*/ 314752 h 5402008"/>
              <a:gd name="connsiteX101" fmla="*/ 3627388 w 6627574"/>
              <a:gd name="connsiteY101" fmla="*/ 426 h 5402008"/>
              <a:gd name="connsiteX102" fmla="*/ 3735992 w 6627574"/>
              <a:gd name="connsiteY102" fmla="*/ 84732 h 5402008"/>
              <a:gd name="connsiteX103" fmla="*/ 3778897 w 6627574"/>
              <a:gd name="connsiteY103" fmla="*/ 227474 h 5402008"/>
              <a:gd name="connsiteX104" fmla="*/ 3707388 w 6627574"/>
              <a:gd name="connsiteY104" fmla="*/ 384490 h 5402008"/>
              <a:gd name="connsiteX105" fmla="*/ 2434539 w 6627574"/>
              <a:gd name="connsiteY105" fmla="*/ 812715 h 5402008"/>
              <a:gd name="connsiteX106" fmla="*/ 2277221 w 6627574"/>
              <a:gd name="connsiteY106" fmla="*/ 734207 h 5402008"/>
              <a:gd name="connsiteX107" fmla="*/ 2234316 w 6627574"/>
              <a:gd name="connsiteY107" fmla="*/ 591466 h 5402008"/>
              <a:gd name="connsiteX108" fmla="*/ 2312975 w 6627574"/>
              <a:gd name="connsiteY108" fmla="*/ 434449 h 5402008"/>
              <a:gd name="connsiteX109" fmla="*/ 3578673 w 6627574"/>
              <a:gd name="connsiteY109" fmla="*/ 6224 h 5402008"/>
              <a:gd name="connsiteX110" fmla="*/ 3627388 w 6627574"/>
              <a:gd name="connsiteY110" fmla="*/ 426 h 540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627574" h="5402008">
                <a:moveTo>
                  <a:pt x="3648582" y="4940715"/>
                </a:moveTo>
                <a:cubicBezTo>
                  <a:pt x="3697066" y="4944727"/>
                  <a:pt x="3742540" y="4976822"/>
                  <a:pt x="3763939" y="5024965"/>
                </a:cubicBezTo>
                <a:cubicBezTo>
                  <a:pt x="3806738" y="5160477"/>
                  <a:pt x="3806738" y="5160477"/>
                  <a:pt x="3806738" y="5160477"/>
                </a:cubicBezTo>
                <a:cubicBezTo>
                  <a:pt x="3828138" y="5231800"/>
                  <a:pt x="3792472" y="5303122"/>
                  <a:pt x="3721140" y="5324519"/>
                </a:cubicBezTo>
                <a:cubicBezTo>
                  <a:pt x="3521412" y="5395841"/>
                  <a:pt x="3521412" y="5395841"/>
                  <a:pt x="3521412" y="5395841"/>
                </a:cubicBezTo>
                <a:cubicBezTo>
                  <a:pt x="3457213" y="5417238"/>
                  <a:pt x="3385881" y="5381577"/>
                  <a:pt x="3357349" y="5310255"/>
                </a:cubicBezTo>
                <a:cubicBezTo>
                  <a:pt x="3314550" y="5181874"/>
                  <a:pt x="3314550" y="5181874"/>
                  <a:pt x="3314550" y="5181874"/>
                </a:cubicBezTo>
                <a:cubicBezTo>
                  <a:pt x="3293150" y="5110552"/>
                  <a:pt x="3328816" y="5039229"/>
                  <a:pt x="3393014" y="5010700"/>
                </a:cubicBezTo>
                <a:cubicBezTo>
                  <a:pt x="3599876" y="4946510"/>
                  <a:pt x="3599876" y="4946510"/>
                  <a:pt x="3599876" y="4946510"/>
                </a:cubicBezTo>
                <a:cubicBezTo>
                  <a:pt x="3615926" y="4941161"/>
                  <a:pt x="3632421" y="4939378"/>
                  <a:pt x="3648582" y="4940715"/>
                </a:cubicBezTo>
                <a:close/>
                <a:moveTo>
                  <a:pt x="5662816" y="4262852"/>
                </a:moveTo>
                <a:cubicBezTo>
                  <a:pt x="5711017" y="4266864"/>
                  <a:pt x="5755200" y="4298958"/>
                  <a:pt x="5771267" y="4347098"/>
                </a:cubicBezTo>
                <a:cubicBezTo>
                  <a:pt x="5771267" y="4347098"/>
                  <a:pt x="5771267" y="4347098"/>
                  <a:pt x="5821253" y="4489736"/>
                </a:cubicBezTo>
                <a:cubicBezTo>
                  <a:pt x="5842675" y="4553923"/>
                  <a:pt x="5806971" y="4625242"/>
                  <a:pt x="5742704" y="4646638"/>
                </a:cubicBezTo>
                <a:cubicBezTo>
                  <a:pt x="5742704" y="4646638"/>
                  <a:pt x="5742704" y="4646638"/>
                  <a:pt x="4150306" y="5181531"/>
                </a:cubicBezTo>
                <a:cubicBezTo>
                  <a:pt x="4086038" y="5202926"/>
                  <a:pt x="4014630" y="5167267"/>
                  <a:pt x="3993208" y="5103080"/>
                </a:cubicBezTo>
                <a:cubicBezTo>
                  <a:pt x="3993208" y="5103080"/>
                  <a:pt x="3993208" y="5103080"/>
                  <a:pt x="3943222" y="4960442"/>
                </a:cubicBezTo>
                <a:cubicBezTo>
                  <a:pt x="3921800" y="4896254"/>
                  <a:pt x="3957504" y="4824935"/>
                  <a:pt x="4021771" y="4803540"/>
                </a:cubicBezTo>
                <a:cubicBezTo>
                  <a:pt x="4021771" y="4803540"/>
                  <a:pt x="4021771" y="4803540"/>
                  <a:pt x="5614169" y="4268647"/>
                </a:cubicBezTo>
                <a:cubicBezTo>
                  <a:pt x="5630236" y="4263298"/>
                  <a:pt x="5646749" y="4261515"/>
                  <a:pt x="5662816" y="4262852"/>
                </a:cubicBezTo>
                <a:close/>
                <a:moveTo>
                  <a:pt x="4484023" y="314752"/>
                </a:moveTo>
                <a:cubicBezTo>
                  <a:pt x="4532244" y="318767"/>
                  <a:pt x="4576446" y="350887"/>
                  <a:pt x="4592519" y="399067"/>
                </a:cubicBezTo>
                <a:cubicBezTo>
                  <a:pt x="4592519" y="399067"/>
                  <a:pt x="4592519" y="399067"/>
                  <a:pt x="4642525" y="541823"/>
                </a:cubicBezTo>
                <a:cubicBezTo>
                  <a:pt x="4663956" y="606063"/>
                  <a:pt x="4735394" y="641752"/>
                  <a:pt x="4799688" y="620339"/>
                </a:cubicBezTo>
                <a:cubicBezTo>
                  <a:pt x="4799688" y="620339"/>
                  <a:pt x="4799688" y="620339"/>
                  <a:pt x="4956850" y="563236"/>
                </a:cubicBezTo>
                <a:cubicBezTo>
                  <a:pt x="5021144" y="541823"/>
                  <a:pt x="5092581" y="577512"/>
                  <a:pt x="5114012" y="641752"/>
                </a:cubicBezTo>
                <a:cubicBezTo>
                  <a:pt x="5114012" y="641752"/>
                  <a:pt x="5114012" y="641752"/>
                  <a:pt x="5164019" y="784508"/>
                </a:cubicBezTo>
                <a:cubicBezTo>
                  <a:pt x="5185450" y="855885"/>
                  <a:pt x="5149731" y="920125"/>
                  <a:pt x="5085438" y="948677"/>
                </a:cubicBezTo>
                <a:cubicBezTo>
                  <a:pt x="5085438" y="948677"/>
                  <a:pt x="5085438" y="948677"/>
                  <a:pt x="5035431" y="962952"/>
                </a:cubicBezTo>
                <a:cubicBezTo>
                  <a:pt x="4971138" y="984365"/>
                  <a:pt x="4935419" y="1055743"/>
                  <a:pt x="4956850" y="1119983"/>
                </a:cubicBezTo>
                <a:cubicBezTo>
                  <a:pt x="4956850" y="1119983"/>
                  <a:pt x="4956850" y="1119983"/>
                  <a:pt x="4999712" y="1248463"/>
                </a:cubicBezTo>
                <a:cubicBezTo>
                  <a:pt x="5021144" y="1312703"/>
                  <a:pt x="4985425" y="1384081"/>
                  <a:pt x="4921131" y="1405494"/>
                </a:cubicBezTo>
                <a:cubicBezTo>
                  <a:pt x="4921131" y="1405494"/>
                  <a:pt x="4921131" y="1405494"/>
                  <a:pt x="4385350" y="1583939"/>
                </a:cubicBezTo>
                <a:cubicBezTo>
                  <a:pt x="4321056" y="1605352"/>
                  <a:pt x="4285338" y="1676730"/>
                  <a:pt x="4306769" y="1748108"/>
                </a:cubicBezTo>
                <a:cubicBezTo>
                  <a:pt x="4306769" y="1748108"/>
                  <a:pt x="4306769" y="1748108"/>
                  <a:pt x="4349631" y="1876588"/>
                </a:cubicBezTo>
                <a:cubicBezTo>
                  <a:pt x="4371062" y="1940828"/>
                  <a:pt x="4442500" y="1976517"/>
                  <a:pt x="4506794" y="1955104"/>
                </a:cubicBezTo>
                <a:cubicBezTo>
                  <a:pt x="4506794" y="1955104"/>
                  <a:pt x="4506794" y="1955104"/>
                  <a:pt x="6414175" y="1312703"/>
                </a:cubicBezTo>
                <a:cubicBezTo>
                  <a:pt x="6478469" y="1284152"/>
                  <a:pt x="6549906" y="1319841"/>
                  <a:pt x="6571338" y="1391219"/>
                </a:cubicBezTo>
                <a:cubicBezTo>
                  <a:pt x="6571338" y="1391219"/>
                  <a:pt x="6571338" y="1391219"/>
                  <a:pt x="6621344" y="1533974"/>
                </a:cubicBezTo>
                <a:cubicBezTo>
                  <a:pt x="6642775" y="1598215"/>
                  <a:pt x="6607056" y="1669592"/>
                  <a:pt x="6542762" y="1691006"/>
                </a:cubicBezTo>
                <a:cubicBezTo>
                  <a:pt x="6542762" y="1691006"/>
                  <a:pt x="6542762" y="1691006"/>
                  <a:pt x="5649794" y="1990793"/>
                </a:cubicBezTo>
                <a:cubicBezTo>
                  <a:pt x="5585500" y="2012206"/>
                  <a:pt x="5549781" y="2083584"/>
                  <a:pt x="5571212" y="2147824"/>
                </a:cubicBezTo>
                <a:cubicBezTo>
                  <a:pt x="5571212" y="2147824"/>
                  <a:pt x="5571212" y="2147824"/>
                  <a:pt x="5614075" y="2276304"/>
                </a:cubicBezTo>
                <a:cubicBezTo>
                  <a:pt x="5635506" y="2340544"/>
                  <a:pt x="5599788" y="2411922"/>
                  <a:pt x="5535494" y="2433335"/>
                </a:cubicBezTo>
                <a:cubicBezTo>
                  <a:pt x="5535494" y="2433335"/>
                  <a:pt x="5535494" y="2433335"/>
                  <a:pt x="5514062" y="2440473"/>
                </a:cubicBezTo>
                <a:cubicBezTo>
                  <a:pt x="5449769" y="2461886"/>
                  <a:pt x="5414050" y="2533264"/>
                  <a:pt x="5435481" y="2597504"/>
                </a:cubicBezTo>
                <a:cubicBezTo>
                  <a:pt x="5435481" y="2597504"/>
                  <a:pt x="5435481" y="2597504"/>
                  <a:pt x="5478344" y="2733122"/>
                </a:cubicBezTo>
                <a:cubicBezTo>
                  <a:pt x="5499775" y="2797362"/>
                  <a:pt x="5471200" y="2868740"/>
                  <a:pt x="5399762" y="2890153"/>
                </a:cubicBezTo>
                <a:cubicBezTo>
                  <a:pt x="5399762" y="2890153"/>
                  <a:pt x="5399762" y="2890153"/>
                  <a:pt x="5171162" y="2968669"/>
                </a:cubicBezTo>
                <a:cubicBezTo>
                  <a:pt x="5106869" y="2990082"/>
                  <a:pt x="5071150" y="3061460"/>
                  <a:pt x="5092581" y="3125700"/>
                </a:cubicBezTo>
                <a:cubicBezTo>
                  <a:pt x="5092581" y="3125700"/>
                  <a:pt x="5092581" y="3125700"/>
                  <a:pt x="5135444" y="3239904"/>
                </a:cubicBezTo>
                <a:cubicBezTo>
                  <a:pt x="5156875" y="3304144"/>
                  <a:pt x="5228312" y="3339833"/>
                  <a:pt x="5292606" y="3318420"/>
                </a:cubicBezTo>
                <a:cubicBezTo>
                  <a:pt x="5356900" y="3297007"/>
                  <a:pt x="5428338" y="3332695"/>
                  <a:pt x="5449769" y="3396935"/>
                </a:cubicBezTo>
                <a:cubicBezTo>
                  <a:pt x="5449769" y="3396935"/>
                  <a:pt x="5449769" y="3396935"/>
                  <a:pt x="5499775" y="3539691"/>
                </a:cubicBezTo>
                <a:cubicBezTo>
                  <a:pt x="5521206" y="3603931"/>
                  <a:pt x="5592644" y="3639620"/>
                  <a:pt x="5656938" y="3618207"/>
                </a:cubicBezTo>
                <a:cubicBezTo>
                  <a:pt x="5656938" y="3618207"/>
                  <a:pt x="5656938" y="3618207"/>
                  <a:pt x="5992694" y="3504002"/>
                </a:cubicBezTo>
                <a:cubicBezTo>
                  <a:pt x="6056988" y="3482589"/>
                  <a:pt x="6128425" y="3518278"/>
                  <a:pt x="6149856" y="3582518"/>
                </a:cubicBezTo>
                <a:cubicBezTo>
                  <a:pt x="6149856" y="3582518"/>
                  <a:pt x="6149856" y="3582518"/>
                  <a:pt x="6199862" y="3725273"/>
                </a:cubicBezTo>
                <a:cubicBezTo>
                  <a:pt x="6221294" y="3789514"/>
                  <a:pt x="6185575" y="3860891"/>
                  <a:pt x="6121281" y="3882305"/>
                </a:cubicBezTo>
                <a:cubicBezTo>
                  <a:pt x="6121281" y="3882305"/>
                  <a:pt x="6121281" y="3882305"/>
                  <a:pt x="2749431" y="5024350"/>
                </a:cubicBezTo>
                <a:cubicBezTo>
                  <a:pt x="2677994" y="5045763"/>
                  <a:pt x="2606556" y="5010074"/>
                  <a:pt x="2585125" y="4945834"/>
                </a:cubicBezTo>
                <a:cubicBezTo>
                  <a:pt x="2585125" y="4945834"/>
                  <a:pt x="2585125" y="4945834"/>
                  <a:pt x="2542263" y="4803079"/>
                </a:cubicBezTo>
                <a:cubicBezTo>
                  <a:pt x="2520831" y="4738839"/>
                  <a:pt x="2449394" y="4703150"/>
                  <a:pt x="2385100" y="4724563"/>
                </a:cubicBezTo>
                <a:cubicBezTo>
                  <a:pt x="2385100" y="4724563"/>
                  <a:pt x="2385100" y="4724563"/>
                  <a:pt x="1577856" y="4995799"/>
                </a:cubicBezTo>
                <a:cubicBezTo>
                  <a:pt x="1513563" y="5017212"/>
                  <a:pt x="1442125" y="4981523"/>
                  <a:pt x="1420694" y="4917283"/>
                </a:cubicBezTo>
                <a:cubicBezTo>
                  <a:pt x="1420694" y="4917283"/>
                  <a:pt x="1420694" y="4917283"/>
                  <a:pt x="1370688" y="4774528"/>
                </a:cubicBezTo>
                <a:cubicBezTo>
                  <a:pt x="1349256" y="4710287"/>
                  <a:pt x="1384975" y="4638910"/>
                  <a:pt x="1449269" y="4617496"/>
                </a:cubicBezTo>
                <a:cubicBezTo>
                  <a:pt x="1449269" y="4617496"/>
                  <a:pt x="1449269" y="4617496"/>
                  <a:pt x="1970763" y="4439052"/>
                </a:cubicBezTo>
                <a:cubicBezTo>
                  <a:pt x="2035056" y="4417638"/>
                  <a:pt x="2070775" y="4346260"/>
                  <a:pt x="2049344" y="4282020"/>
                </a:cubicBezTo>
                <a:cubicBezTo>
                  <a:pt x="2049344" y="4282020"/>
                  <a:pt x="2049344" y="4282020"/>
                  <a:pt x="2006481" y="4167816"/>
                </a:cubicBezTo>
                <a:cubicBezTo>
                  <a:pt x="1985050" y="4096438"/>
                  <a:pt x="1913613" y="4060749"/>
                  <a:pt x="1849319" y="4089300"/>
                </a:cubicBezTo>
                <a:cubicBezTo>
                  <a:pt x="1849319" y="4089300"/>
                  <a:pt x="1849319" y="4089300"/>
                  <a:pt x="1456413" y="4217780"/>
                </a:cubicBezTo>
                <a:cubicBezTo>
                  <a:pt x="1392119" y="4239194"/>
                  <a:pt x="1320681" y="4203505"/>
                  <a:pt x="1299250" y="4139265"/>
                </a:cubicBezTo>
                <a:cubicBezTo>
                  <a:pt x="1299250" y="4139265"/>
                  <a:pt x="1299250" y="4139265"/>
                  <a:pt x="1256388" y="4003647"/>
                </a:cubicBezTo>
                <a:cubicBezTo>
                  <a:pt x="1234956" y="3939407"/>
                  <a:pt x="1163519" y="3903718"/>
                  <a:pt x="1099225" y="3925131"/>
                </a:cubicBezTo>
                <a:cubicBezTo>
                  <a:pt x="1099225" y="3925131"/>
                  <a:pt x="1099225" y="3925131"/>
                  <a:pt x="1056363" y="3939407"/>
                </a:cubicBezTo>
                <a:cubicBezTo>
                  <a:pt x="992069" y="3967958"/>
                  <a:pt x="920631" y="3932269"/>
                  <a:pt x="899200" y="3860891"/>
                </a:cubicBezTo>
                <a:cubicBezTo>
                  <a:pt x="899200" y="3860891"/>
                  <a:pt x="899200" y="3860891"/>
                  <a:pt x="849194" y="3718136"/>
                </a:cubicBezTo>
                <a:cubicBezTo>
                  <a:pt x="827763" y="3653896"/>
                  <a:pt x="863481" y="3582518"/>
                  <a:pt x="927775" y="3561104"/>
                </a:cubicBezTo>
                <a:cubicBezTo>
                  <a:pt x="927775" y="3561104"/>
                  <a:pt x="927775" y="3561104"/>
                  <a:pt x="1292106" y="3439762"/>
                </a:cubicBezTo>
                <a:cubicBezTo>
                  <a:pt x="1363544" y="3418349"/>
                  <a:pt x="1392119" y="3346971"/>
                  <a:pt x="1370688" y="3282731"/>
                </a:cubicBezTo>
                <a:cubicBezTo>
                  <a:pt x="1370688" y="3282731"/>
                  <a:pt x="1370688" y="3282731"/>
                  <a:pt x="1334969" y="3161389"/>
                </a:cubicBezTo>
                <a:cubicBezTo>
                  <a:pt x="1313538" y="3090011"/>
                  <a:pt x="1242100" y="3061460"/>
                  <a:pt x="1170663" y="3082873"/>
                </a:cubicBezTo>
                <a:cubicBezTo>
                  <a:pt x="1170663" y="3082873"/>
                  <a:pt x="1170663" y="3082873"/>
                  <a:pt x="213400" y="3404073"/>
                </a:cubicBezTo>
                <a:cubicBezTo>
                  <a:pt x="149106" y="3425487"/>
                  <a:pt x="77669" y="3389798"/>
                  <a:pt x="56238" y="3325558"/>
                </a:cubicBezTo>
                <a:cubicBezTo>
                  <a:pt x="56238" y="3325558"/>
                  <a:pt x="56238" y="3325558"/>
                  <a:pt x="6231" y="3182802"/>
                </a:cubicBezTo>
                <a:cubicBezTo>
                  <a:pt x="-15200" y="3118562"/>
                  <a:pt x="20519" y="3047184"/>
                  <a:pt x="84813" y="3025771"/>
                </a:cubicBezTo>
                <a:cubicBezTo>
                  <a:pt x="84813" y="3025771"/>
                  <a:pt x="84813" y="3025771"/>
                  <a:pt x="2042200" y="2361957"/>
                </a:cubicBezTo>
                <a:cubicBezTo>
                  <a:pt x="2106494" y="2340544"/>
                  <a:pt x="2142213" y="2269166"/>
                  <a:pt x="2120781" y="2204926"/>
                </a:cubicBezTo>
                <a:cubicBezTo>
                  <a:pt x="2120781" y="2204926"/>
                  <a:pt x="2120781" y="2204926"/>
                  <a:pt x="2085063" y="2090721"/>
                </a:cubicBezTo>
                <a:cubicBezTo>
                  <a:pt x="2063631" y="2026481"/>
                  <a:pt x="1992194" y="1990793"/>
                  <a:pt x="1920756" y="2012206"/>
                </a:cubicBezTo>
                <a:cubicBezTo>
                  <a:pt x="1920756" y="2012206"/>
                  <a:pt x="1920756" y="2012206"/>
                  <a:pt x="992069" y="2326268"/>
                </a:cubicBezTo>
                <a:cubicBezTo>
                  <a:pt x="927775" y="2347682"/>
                  <a:pt x="856338" y="2311993"/>
                  <a:pt x="834906" y="2247753"/>
                </a:cubicBezTo>
                <a:cubicBezTo>
                  <a:pt x="834906" y="2247753"/>
                  <a:pt x="834906" y="2247753"/>
                  <a:pt x="784900" y="2104997"/>
                </a:cubicBezTo>
                <a:cubicBezTo>
                  <a:pt x="763469" y="2040757"/>
                  <a:pt x="799188" y="1969379"/>
                  <a:pt x="863481" y="1947966"/>
                </a:cubicBezTo>
                <a:cubicBezTo>
                  <a:pt x="863481" y="1947966"/>
                  <a:pt x="863481" y="1947966"/>
                  <a:pt x="1506419" y="1726695"/>
                </a:cubicBezTo>
                <a:cubicBezTo>
                  <a:pt x="1570713" y="1705281"/>
                  <a:pt x="1606431" y="1633903"/>
                  <a:pt x="1585000" y="1569663"/>
                </a:cubicBezTo>
                <a:cubicBezTo>
                  <a:pt x="1585000" y="1569663"/>
                  <a:pt x="1585000" y="1569663"/>
                  <a:pt x="1534994" y="1434046"/>
                </a:cubicBezTo>
                <a:cubicBezTo>
                  <a:pt x="1513563" y="1362668"/>
                  <a:pt x="1549281" y="1291290"/>
                  <a:pt x="1613575" y="1269877"/>
                </a:cubicBezTo>
                <a:cubicBezTo>
                  <a:pt x="1613575" y="1269877"/>
                  <a:pt x="1613575" y="1269877"/>
                  <a:pt x="4435356" y="320552"/>
                </a:cubicBezTo>
                <a:cubicBezTo>
                  <a:pt x="4451430" y="315198"/>
                  <a:pt x="4467950" y="313414"/>
                  <a:pt x="4484023" y="314752"/>
                </a:cubicBezTo>
                <a:close/>
                <a:moveTo>
                  <a:pt x="3627388" y="426"/>
                </a:moveTo>
                <a:cubicBezTo>
                  <a:pt x="3675657" y="4440"/>
                  <a:pt x="3719902" y="36557"/>
                  <a:pt x="3735992" y="84732"/>
                </a:cubicBezTo>
                <a:cubicBezTo>
                  <a:pt x="3735992" y="84732"/>
                  <a:pt x="3735992" y="84732"/>
                  <a:pt x="3778897" y="227474"/>
                </a:cubicBezTo>
                <a:cubicBezTo>
                  <a:pt x="3807500" y="291708"/>
                  <a:pt x="3771746" y="363079"/>
                  <a:pt x="3707388" y="384490"/>
                </a:cubicBezTo>
                <a:cubicBezTo>
                  <a:pt x="3707388" y="384490"/>
                  <a:pt x="3707388" y="384490"/>
                  <a:pt x="2434539" y="812715"/>
                </a:cubicBezTo>
                <a:cubicBezTo>
                  <a:pt x="2370182" y="834126"/>
                  <a:pt x="2298673" y="798441"/>
                  <a:pt x="2277221" y="734207"/>
                </a:cubicBezTo>
                <a:cubicBezTo>
                  <a:pt x="2277221" y="734207"/>
                  <a:pt x="2277221" y="734207"/>
                  <a:pt x="2234316" y="591466"/>
                </a:cubicBezTo>
                <a:cubicBezTo>
                  <a:pt x="2205712" y="527232"/>
                  <a:pt x="2241466" y="455861"/>
                  <a:pt x="2312975" y="434449"/>
                </a:cubicBezTo>
                <a:cubicBezTo>
                  <a:pt x="2312975" y="434449"/>
                  <a:pt x="2312975" y="434449"/>
                  <a:pt x="3578673" y="6224"/>
                </a:cubicBezTo>
                <a:cubicBezTo>
                  <a:pt x="3594763" y="872"/>
                  <a:pt x="3611299" y="-913"/>
                  <a:pt x="3627388" y="426"/>
                </a:cubicBezTo>
                <a:close/>
              </a:path>
            </a:pathLst>
          </a:custGeom>
          <a:blipFill>
            <a:blip r:embed="rId2"/>
            <a:srcRect/>
            <a:stretch>
              <a:fillRect l="-31508" r="-3150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 name="标题 1"/>
          <p:cNvSpPr>
            <a:spLocks noGrp="1"/>
          </p:cNvSpPr>
          <p:nvPr>
            <p:ph type="ctrTitle" hasCustomPrompt="1"/>
          </p:nvPr>
        </p:nvSpPr>
        <p:spPr>
          <a:xfrm>
            <a:off x="660400" y="1130300"/>
            <a:ext cx="5334000" cy="2046880"/>
          </a:xfrm>
        </p:spPr>
        <p:txBody>
          <a:bodyPr anchor="b">
            <a:normAutofit/>
          </a:bodyPr>
          <a:lstStyle>
            <a:lvl1pPr algn="l">
              <a:defRPr sz="4800"/>
            </a:lvl1pPr>
          </a:lstStyle>
          <a:p>
            <a:pPr lvl="0"/>
            <a:r>
              <a:rPr lang="en-US"/>
              <a:t>Click to add title</a:t>
            </a:r>
          </a:p>
        </p:txBody>
      </p:sp>
      <p:sp>
        <p:nvSpPr>
          <p:cNvPr id="3" name="副标题 2"/>
          <p:cNvSpPr>
            <a:spLocks noGrp="1"/>
          </p:cNvSpPr>
          <p:nvPr>
            <p:ph type="subTitle" idx="1" hasCustomPrompt="1"/>
          </p:nvPr>
        </p:nvSpPr>
        <p:spPr>
          <a:xfrm>
            <a:off x="660400" y="3680821"/>
            <a:ext cx="3505200" cy="399767"/>
          </a:xfrm>
          <a:prstGeom prst="roundRect">
            <a:avLst>
              <a:gd name="adj" fmla="val 50000"/>
            </a:avLst>
          </a:prstGeom>
          <a:solidFill>
            <a:schemeClr val="tx1"/>
          </a:solidFill>
        </p:spPr>
        <p:txBody>
          <a:bodyPr anchor="ctr" anchorCtr="0">
            <a:normAutofit/>
          </a:bodyPr>
          <a:lstStyle>
            <a:lvl1pPr marL="0" indent="0" algn="ctr">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
        <p:nvSpPr>
          <p:cNvPr id="6" name="文本占位符 5"/>
          <p:cNvSpPr>
            <a:spLocks noGrp="1"/>
          </p:cNvSpPr>
          <p:nvPr>
            <p:ph type="body" sz="quarter" idx="13" hasCustomPrompt="1"/>
          </p:nvPr>
        </p:nvSpPr>
        <p:spPr>
          <a:xfrm>
            <a:off x="7001013" y="5859780"/>
            <a:ext cx="4517887" cy="274320"/>
          </a:xfrm>
        </p:spPr>
        <p:txBody>
          <a:bodyPr anchor="ctr">
            <a:normAutofit/>
          </a:bodyPr>
          <a:lstStyle>
            <a:lvl1pPr marL="0" indent="0" algn="r">
              <a:lnSpc>
                <a:spcPct val="100000"/>
              </a:lnSpc>
              <a:buNone/>
              <a:defRPr sz="1200">
                <a:solidFill>
                  <a:schemeClr val="tx1"/>
                </a:solidFill>
              </a:defRPr>
            </a:lvl1pPr>
          </a:lstStyle>
          <a:p>
            <a:pPr lvl="0"/>
            <a:r>
              <a:rPr lang="en-US"/>
              <a:t>Presenter name</a:t>
            </a:r>
          </a:p>
        </p:txBody>
      </p:sp>
      <p:sp>
        <p:nvSpPr>
          <p:cNvPr id="7" name="文本占位符 6"/>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t>www.officeplus.cn</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lvl="0"/>
            <a:r>
              <a:rPr lang="en-US"/>
              <a:t>Click to add title</a:t>
            </a:r>
          </a:p>
        </p:txBody>
      </p:sp>
      <p:sp>
        <p:nvSpPr>
          <p:cNvPr id="3" name="内容占位符 2"/>
          <p:cNvSpPr>
            <a:spLocks noGrp="1"/>
          </p:cNvSpPr>
          <p:nvPr>
            <p:ph idx="1" hasCustomPrompt="1"/>
          </p:nvPr>
        </p:nvSpPr>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fld id="{43A25592-9C3F-48AB-9A3F-F2A64B129A6F}" type="datetimeFigureOut">
              <a:rPr lang="en-US" smtClean="0"/>
              <a:t>8/14/2023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0400" y="1500187"/>
            <a:ext cx="2836562" cy="915667"/>
          </a:xfrm>
        </p:spPr>
        <p:txBody>
          <a:bodyPr anchor="t">
            <a:normAutofit/>
          </a:bodyPr>
          <a:lstStyle>
            <a:lvl1pPr algn="r">
              <a:defRPr sz="2400"/>
            </a:lvl1pPr>
          </a:lstStyle>
          <a:p>
            <a:pPr lvl="0"/>
            <a:r>
              <a:rPr lang="en-US"/>
              <a:t>Agenda</a:t>
            </a:r>
          </a:p>
        </p:txBody>
      </p:sp>
      <p:sp>
        <p:nvSpPr>
          <p:cNvPr id="3" name="内容占位符 2"/>
          <p:cNvSpPr>
            <a:spLocks noGrp="1"/>
          </p:cNvSpPr>
          <p:nvPr>
            <p:ph sz="quarter" idx="1" hasCustomPrompt="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fld id="{43A25592-9C3F-48AB-9A3F-F2A64B129A6F}" type="datetimeFigureOut">
              <a:rPr lang="en-US" smtClean="0"/>
              <a:t>8/14/2023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任意多边形: 形状 6"/>
          <p:cNvSpPr>
            <a:spLocks/>
          </p:cNvSpPr>
          <p:nvPr/>
        </p:nvSpPr>
        <p:spPr bwMode="auto">
          <a:xfrm>
            <a:off x="482601" y="1596571"/>
            <a:ext cx="4927600" cy="3513000"/>
          </a:xfrm>
          <a:custGeom>
            <a:avLst/>
            <a:gdLst>
              <a:gd name="T0" fmla="*/ 765 w 932"/>
              <a:gd name="T1" fmla="*/ 434 h 665"/>
              <a:gd name="T2" fmla="*/ 743 w 932"/>
              <a:gd name="T3" fmla="*/ 423 h 665"/>
              <a:gd name="T4" fmla="*/ 715 w 932"/>
              <a:gd name="T5" fmla="*/ 396 h 665"/>
              <a:gd name="T6" fmla="*/ 758 w 932"/>
              <a:gd name="T7" fmla="*/ 363 h 665"/>
              <a:gd name="T8" fmla="*/ 763 w 932"/>
              <a:gd name="T9" fmla="*/ 322 h 665"/>
              <a:gd name="T10" fmla="*/ 777 w 932"/>
              <a:gd name="T11" fmla="*/ 299 h 665"/>
              <a:gd name="T12" fmla="*/ 782 w 932"/>
              <a:gd name="T13" fmla="*/ 259 h 665"/>
              <a:gd name="T14" fmla="*/ 918 w 932"/>
              <a:gd name="T15" fmla="*/ 195 h 665"/>
              <a:gd name="T16" fmla="*/ 922 w 932"/>
              <a:gd name="T17" fmla="*/ 153 h 665"/>
              <a:gd name="T18" fmla="*/ 633 w 932"/>
              <a:gd name="T19" fmla="*/ 232 h 665"/>
              <a:gd name="T20" fmla="*/ 605 w 932"/>
              <a:gd name="T21" fmla="*/ 203 h 665"/>
              <a:gd name="T22" fmla="*/ 691 w 932"/>
              <a:gd name="T23" fmla="*/ 155 h 665"/>
              <a:gd name="T24" fmla="*/ 696 w 932"/>
              <a:gd name="T25" fmla="*/ 115 h 665"/>
              <a:gd name="T26" fmla="*/ 714 w 932"/>
              <a:gd name="T27" fmla="*/ 91 h 665"/>
              <a:gd name="T28" fmla="*/ 718 w 932"/>
              <a:gd name="T29" fmla="*/ 48 h 665"/>
              <a:gd name="T30" fmla="*/ 674 w 932"/>
              <a:gd name="T31" fmla="*/ 45 h 665"/>
              <a:gd name="T32" fmla="*/ 645 w 932"/>
              <a:gd name="T33" fmla="*/ 14 h 665"/>
              <a:gd name="T34" fmla="*/ 228 w 932"/>
              <a:gd name="T35" fmla="*/ 136 h 665"/>
              <a:gd name="T36" fmla="*/ 224 w 932"/>
              <a:gd name="T37" fmla="*/ 178 h 665"/>
              <a:gd name="T38" fmla="*/ 123 w 932"/>
              <a:gd name="T39" fmla="*/ 231 h 665"/>
              <a:gd name="T40" fmla="*/ 119 w 932"/>
              <a:gd name="T41" fmla="*/ 273 h 665"/>
              <a:gd name="T42" fmla="*/ 271 w 932"/>
              <a:gd name="T43" fmla="*/ 240 h 665"/>
              <a:gd name="T44" fmla="*/ 299 w 932"/>
              <a:gd name="T45" fmla="*/ 267 h 665"/>
              <a:gd name="T46" fmla="*/ 14 w 932"/>
              <a:gd name="T47" fmla="*/ 382 h 665"/>
              <a:gd name="T48" fmla="*/ 10 w 932"/>
              <a:gd name="T49" fmla="*/ 424 h 665"/>
              <a:gd name="T50" fmla="*/ 166 w 932"/>
              <a:gd name="T51" fmla="*/ 390 h 665"/>
              <a:gd name="T52" fmla="*/ 194 w 932"/>
              <a:gd name="T53" fmla="*/ 418 h 665"/>
              <a:gd name="T54" fmla="*/ 132 w 932"/>
              <a:gd name="T55" fmla="*/ 457 h 665"/>
              <a:gd name="T56" fmla="*/ 128 w 932"/>
              <a:gd name="T57" fmla="*/ 499 h 665"/>
              <a:gd name="T58" fmla="*/ 156 w 932"/>
              <a:gd name="T59" fmla="*/ 508 h 665"/>
              <a:gd name="T60" fmla="*/ 184 w 932"/>
              <a:gd name="T61" fmla="*/ 538 h 665"/>
              <a:gd name="T62" fmla="*/ 261 w 932"/>
              <a:gd name="T63" fmla="*/ 531 h 665"/>
              <a:gd name="T64" fmla="*/ 289 w 932"/>
              <a:gd name="T65" fmla="*/ 558 h 665"/>
              <a:gd name="T66" fmla="*/ 205 w 932"/>
              <a:gd name="T67" fmla="*/ 605 h 665"/>
              <a:gd name="T68" fmla="*/ 201 w 932"/>
              <a:gd name="T69" fmla="*/ 647 h 665"/>
              <a:gd name="T70" fmla="*/ 336 w 932"/>
              <a:gd name="T71" fmla="*/ 620 h 665"/>
              <a:gd name="T72" fmla="*/ 364 w 932"/>
              <a:gd name="T73" fmla="*/ 651 h 665"/>
              <a:gd name="T74" fmla="*/ 859 w 932"/>
              <a:gd name="T75" fmla="*/ 502 h 665"/>
              <a:gd name="T76" fmla="*/ 863 w 932"/>
              <a:gd name="T77" fmla="*/ 460 h 665"/>
              <a:gd name="T78" fmla="*/ 794 w 932"/>
              <a:gd name="T79" fmla="*/ 4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2" h="665">
                <a:moveTo>
                  <a:pt x="772" y="454"/>
                </a:moveTo>
                <a:cubicBezTo>
                  <a:pt x="765" y="434"/>
                  <a:pt x="765" y="434"/>
                  <a:pt x="765" y="434"/>
                </a:cubicBezTo>
                <a:cubicBezTo>
                  <a:pt x="762" y="425"/>
                  <a:pt x="752" y="420"/>
                  <a:pt x="743" y="423"/>
                </a:cubicBezTo>
                <a:cubicBezTo>
                  <a:pt x="743" y="423"/>
                  <a:pt x="743" y="423"/>
                  <a:pt x="743" y="423"/>
                </a:cubicBezTo>
                <a:cubicBezTo>
                  <a:pt x="734" y="426"/>
                  <a:pt x="724" y="421"/>
                  <a:pt x="721" y="412"/>
                </a:cubicBezTo>
                <a:cubicBezTo>
                  <a:pt x="715" y="396"/>
                  <a:pt x="715" y="396"/>
                  <a:pt x="715" y="396"/>
                </a:cubicBezTo>
                <a:cubicBezTo>
                  <a:pt x="712" y="387"/>
                  <a:pt x="717" y="377"/>
                  <a:pt x="726" y="374"/>
                </a:cubicBezTo>
                <a:cubicBezTo>
                  <a:pt x="758" y="363"/>
                  <a:pt x="758" y="363"/>
                  <a:pt x="758" y="363"/>
                </a:cubicBezTo>
                <a:cubicBezTo>
                  <a:pt x="768" y="360"/>
                  <a:pt x="772" y="350"/>
                  <a:pt x="769" y="341"/>
                </a:cubicBezTo>
                <a:cubicBezTo>
                  <a:pt x="763" y="322"/>
                  <a:pt x="763" y="322"/>
                  <a:pt x="763" y="322"/>
                </a:cubicBezTo>
                <a:cubicBezTo>
                  <a:pt x="760" y="313"/>
                  <a:pt x="765" y="303"/>
                  <a:pt x="774" y="300"/>
                </a:cubicBezTo>
                <a:cubicBezTo>
                  <a:pt x="777" y="299"/>
                  <a:pt x="777" y="299"/>
                  <a:pt x="777" y="299"/>
                </a:cubicBezTo>
                <a:cubicBezTo>
                  <a:pt x="786" y="296"/>
                  <a:pt x="791" y="286"/>
                  <a:pt x="788" y="277"/>
                </a:cubicBezTo>
                <a:cubicBezTo>
                  <a:pt x="782" y="259"/>
                  <a:pt x="782" y="259"/>
                  <a:pt x="782" y="259"/>
                </a:cubicBezTo>
                <a:cubicBezTo>
                  <a:pt x="779" y="250"/>
                  <a:pt x="784" y="240"/>
                  <a:pt x="793" y="237"/>
                </a:cubicBezTo>
                <a:cubicBezTo>
                  <a:pt x="918" y="195"/>
                  <a:pt x="918" y="195"/>
                  <a:pt x="918" y="195"/>
                </a:cubicBezTo>
                <a:cubicBezTo>
                  <a:pt x="927" y="192"/>
                  <a:pt x="932" y="182"/>
                  <a:pt x="929" y="173"/>
                </a:cubicBezTo>
                <a:cubicBezTo>
                  <a:pt x="922" y="153"/>
                  <a:pt x="922" y="153"/>
                  <a:pt x="922" y="153"/>
                </a:cubicBezTo>
                <a:cubicBezTo>
                  <a:pt x="919" y="143"/>
                  <a:pt x="909" y="138"/>
                  <a:pt x="900" y="142"/>
                </a:cubicBezTo>
                <a:cubicBezTo>
                  <a:pt x="633" y="232"/>
                  <a:pt x="633" y="232"/>
                  <a:pt x="633" y="232"/>
                </a:cubicBezTo>
                <a:cubicBezTo>
                  <a:pt x="624" y="235"/>
                  <a:pt x="614" y="230"/>
                  <a:pt x="611" y="221"/>
                </a:cubicBezTo>
                <a:cubicBezTo>
                  <a:pt x="605" y="203"/>
                  <a:pt x="605" y="203"/>
                  <a:pt x="605" y="203"/>
                </a:cubicBezTo>
                <a:cubicBezTo>
                  <a:pt x="602" y="193"/>
                  <a:pt x="607" y="183"/>
                  <a:pt x="616" y="180"/>
                </a:cubicBezTo>
                <a:cubicBezTo>
                  <a:pt x="691" y="155"/>
                  <a:pt x="691" y="155"/>
                  <a:pt x="691" y="155"/>
                </a:cubicBezTo>
                <a:cubicBezTo>
                  <a:pt x="700" y="152"/>
                  <a:pt x="705" y="142"/>
                  <a:pt x="702" y="133"/>
                </a:cubicBezTo>
                <a:cubicBezTo>
                  <a:pt x="696" y="115"/>
                  <a:pt x="696" y="115"/>
                  <a:pt x="696" y="115"/>
                </a:cubicBezTo>
                <a:cubicBezTo>
                  <a:pt x="693" y="106"/>
                  <a:pt x="698" y="96"/>
                  <a:pt x="707" y="93"/>
                </a:cubicBezTo>
                <a:cubicBezTo>
                  <a:pt x="714" y="91"/>
                  <a:pt x="714" y="91"/>
                  <a:pt x="714" y="91"/>
                </a:cubicBezTo>
                <a:cubicBezTo>
                  <a:pt x="723" y="87"/>
                  <a:pt x="728" y="78"/>
                  <a:pt x="725" y="68"/>
                </a:cubicBezTo>
                <a:cubicBezTo>
                  <a:pt x="718" y="48"/>
                  <a:pt x="718" y="48"/>
                  <a:pt x="718" y="48"/>
                </a:cubicBezTo>
                <a:cubicBezTo>
                  <a:pt x="715" y="39"/>
                  <a:pt x="705" y="34"/>
                  <a:pt x="696" y="37"/>
                </a:cubicBezTo>
                <a:cubicBezTo>
                  <a:pt x="674" y="45"/>
                  <a:pt x="674" y="45"/>
                  <a:pt x="674" y="45"/>
                </a:cubicBezTo>
                <a:cubicBezTo>
                  <a:pt x="665" y="48"/>
                  <a:pt x="655" y="43"/>
                  <a:pt x="652" y="34"/>
                </a:cubicBezTo>
                <a:cubicBezTo>
                  <a:pt x="645" y="14"/>
                  <a:pt x="645" y="14"/>
                  <a:pt x="645" y="14"/>
                </a:cubicBezTo>
                <a:cubicBezTo>
                  <a:pt x="642" y="5"/>
                  <a:pt x="632" y="0"/>
                  <a:pt x="623" y="3"/>
                </a:cubicBezTo>
                <a:cubicBezTo>
                  <a:pt x="228" y="136"/>
                  <a:pt x="228" y="136"/>
                  <a:pt x="228" y="136"/>
                </a:cubicBezTo>
                <a:cubicBezTo>
                  <a:pt x="219" y="139"/>
                  <a:pt x="214" y="149"/>
                  <a:pt x="217" y="159"/>
                </a:cubicBezTo>
                <a:cubicBezTo>
                  <a:pt x="224" y="178"/>
                  <a:pt x="224" y="178"/>
                  <a:pt x="224" y="178"/>
                </a:cubicBezTo>
                <a:cubicBezTo>
                  <a:pt x="227" y="187"/>
                  <a:pt x="222" y="197"/>
                  <a:pt x="213" y="200"/>
                </a:cubicBezTo>
                <a:cubicBezTo>
                  <a:pt x="123" y="231"/>
                  <a:pt x="123" y="231"/>
                  <a:pt x="123" y="231"/>
                </a:cubicBezTo>
                <a:cubicBezTo>
                  <a:pt x="114" y="234"/>
                  <a:pt x="109" y="244"/>
                  <a:pt x="112" y="253"/>
                </a:cubicBezTo>
                <a:cubicBezTo>
                  <a:pt x="119" y="273"/>
                  <a:pt x="119" y="273"/>
                  <a:pt x="119" y="273"/>
                </a:cubicBezTo>
                <a:cubicBezTo>
                  <a:pt x="122" y="282"/>
                  <a:pt x="132" y="287"/>
                  <a:pt x="141" y="284"/>
                </a:cubicBezTo>
                <a:cubicBezTo>
                  <a:pt x="271" y="240"/>
                  <a:pt x="271" y="240"/>
                  <a:pt x="271" y="240"/>
                </a:cubicBezTo>
                <a:cubicBezTo>
                  <a:pt x="281" y="237"/>
                  <a:pt x="291" y="242"/>
                  <a:pt x="294" y="251"/>
                </a:cubicBezTo>
                <a:cubicBezTo>
                  <a:pt x="299" y="267"/>
                  <a:pt x="299" y="267"/>
                  <a:pt x="299" y="267"/>
                </a:cubicBezTo>
                <a:cubicBezTo>
                  <a:pt x="302" y="276"/>
                  <a:pt x="297" y="286"/>
                  <a:pt x="288" y="289"/>
                </a:cubicBezTo>
                <a:cubicBezTo>
                  <a:pt x="14" y="382"/>
                  <a:pt x="14" y="382"/>
                  <a:pt x="14" y="382"/>
                </a:cubicBezTo>
                <a:cubicBezTo>
                  <a:pt x="5" y="385"/>
                  <a:pt x="0" y="395"/>
                  <a:pt x="3" y="404"/>
                </a:cubicBezTo>
                <a:cubicBezTo>
                  <a:pt x="10" y="424"/>
                  <a:pt x="10" y="424"/>
                  <a:pt x="10" y="424"/>
                </a:cubicBezTo>
                <a:cubicBezTo>
                  <a:pt x="13" y="433"/>
                  <a:pt x="23" y="438"/>
                  <a:pt x="32" y="435"/>
                </a:cubicBezTo>
                <a:cubicBezTo>
                  <a:pt x="166" y="390"/>
                  <a:pt x="166" y="390"/>
                  <a:pt x="166" y="390"/>
                </a:cubicBezTo>
                <a:cubicBezTo>
                  <a:pt x="176" y="387"/>
                  <a:pt x="186" y="391"/>
                  <a:pt x="189" y="401"/>
                </a:cubicBezTo>
                <a:cubicBezTo>
                  <a:pt x="194" y="418"/>
                  <a:pt x="194" y="418"/>
                  <a:pt x="194" y="418"/>
                </a:cubicBezTo>
                <a:cubicBezTo>
                  <a:pt x="197" y="427"/>
                  <a:pt x="193" y="437"/>
                  <a:pt x="183" y="440"/>
                </a:cubicBezTo>
                <a:cubicBezTo>
                  <a:pt x="132" y="457"/>
                  <a:pt x="132" y="457"/>
                  <a:pt x="132" y="457"/>
                </a:cubicBezTo>
                <a:cubicBezTo>
                  <a:pt x="123" y="460"/>
                  <a:pt x="118" y="470"/>
                  <a:pt x="121" y="479"/>
                </a:cubicBezTo>
                <a:cubicBezTo>
                  <a:pt x="128" y="499"/>
                  <a:pt x="128" y="499"/>
                  <a:pt x="128" y="499"/>
                </a:cubicBezTo>
                <a:cubicBezTo>
                  <a:pt x="131" y="509"/>
                  <a:pt x="141" y="514"/>
                  <a:pt x="150" y="510"/>
                </a:cubicBezTo>
                <a:cubicBezTo>
                  <a:pt x="156" y="508"/>
                  <a:pt x="156" y="508"/>
                  <a:pt x="156" y="508"/>
                </a:cubicBezTo>
                <a:cubicBezTo>
                  <a:pt x="165" y="505"/>
                  <a:pt x="175" y="510"/>
                  <a:pt x="178" y="519"/>
                </a:cubicBezTo>
                <a:cubicBezTo>
                  <a:pt x="184" y="538"/>
                  <a:pt x="184" y="538"/>
                  <a:pt x="184" y="538"/>
                </a:cubicBezTo>
                <a:cubicBezTo>
                  <a:pt x="187" y="547"/>
                  <a:pt x="197" y="552"/>
                  <a:pt x="206" y="549"/>
                </a:cubicBezTo>
                <a:cubicBezTo>
                  <a:pt x="261" y="531"/>
                  <a:pt x="261" y="531"/>
                  <a:pt x="261" y="531"/>
                </a:cubicBezTo>
                <a:cubicBezTo>
                  <a:pt x="270" y="527"/>
                  <a:pt x="280" y="532"/>
                  <a:pt x="283" y="542"/>
                </a:cubicBezTo>
                <a:cubicBezTo>
                  <a:pt x="289" y="558"/>
                  <a:pt x="289" y="558"/>
                  <a:pt x="289" y="558"/>
                </a:cubicBezTo>
                <a:cubicBezTo>
                  <a:pt x="292" y="567"/>
                  <a:pt x="287" y="577"/>
                  <a:pt x="278" y="580"/>
                </a:cubicBezTo>
                <a:cubicBezTo>
                  <a:pt x="205" y="605"/>
                  <a:pt x="205" y="605"/>
                  <a:pt x="205" y="605"/>
                </a:cubicBezTo>
                <a:cubicBezTo>
                  <a:pt x="196" y="608"/>
                  <a:pt x="191" y="618"/>
                  <a:pt x="194" y="627"/>
                </a:cubicBezTo>
                <a:cubicBezTo>
                  <a:pt x="201" y="647"/>
                  <a:pt x="201" y="647"/>
                  <a:pt x="201" y="647"/>
                </a:cubicBezTo>
                <a:cubicBezTo>
                  <a:pt x="204" y="656"/>
                  <a:pt x="214" y="661"/>
                  <a:pt x="223" y="658"/>
                </a:cubicBezTo>
                <a:cubicBezTo>
                  <a:pt x="336" y="620"/>
                  <a:pt x="336" y="620"/>
                  <a:pt x="336" y="620"/>
                </a:cubicBezTo>
                <a:cubicBezTo>
                  <a:pt x="345" y="617"/>
                  <a:pt x="355" y="622"/>
                  <a:pt x="358" y="631"/>
                </a:cubicBezTo>
                <a:cubicBezTo>
                  <a:pt x="364" y="651"/>
                  <a:pt x="364" y="651"/>
                  <a:pt x="364" y="651"/>
                </a:cubicBezTo>
                <a:cubicBezTo>
                  <a:pt x="367" y="660"/>
                  <a:pt x="377" y="665"/>
                  <a:pt x="387" y="662"/>
                </a:cubicBezTo>
                <a:cubicBezTo>
                  <a:pt x="859" y="502"/>
                  <a:pt x="859" y="502"/>
                  <a:pt x="859" y="502"/>
                </a:cubicBezTo>
                <a:cubicBezTo>
                  <a:pt x="868" y="499"/>
                  <a:pt x="873" y="489"/>
                  <a:pt x="870" y="480"/>
                </a:cubicBezTo>
                <a:cubicBezTo>
                  <a:pt x="863" y="460"/>
                  <a:pt x="863" y="460"/>
                  <a:pt x="863" y="460"/>
                </a:cubicBezTo>
                <a:cubicBezTo>
                  <a:pt x="860" y="451"/>
                  <a:pt x="850" y="446"/>
                  <a:pt x="841" y="449"/>
                </a:cubicBezTo>
                <a:cubicBezTo>
                  <a:pt x="794" y="465"/>
                  <a:pt x="794" y="465"/>
                  <a:pt x="794" y="465"/>
                </a:cubicBezTo>
                <a:cubicBezTo>
                  <a:pt x="785" y="468"/>
                  <a:pt x="775" y="463"/>
                  <a:pt x="772" y="4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hasCustomPrompt="1"/>
          </p:nvPr>
        </p:nvSpPr>
        <p:spPr>
          <a:xfrm>
            <a:off x="6076950" y="2441601"/>
            <a:ext cx="5435600" cy="987399"/>
          </a:xfrm>
        </p:spPr>
        <p:txBody>
          <a:bodyPr anchor="b">
            <a:normAutofit/>
          </a:bodyPr>
          <a:lstStyle>
            <a:lvl1pPr>
              <a:defRPr sz="2400"/>
            </a:lvl1pPr>
          </a:lstStyle>
          <a:p>
            <a:pPr lvl="0"/>
            <a:r>
              <a:rPr lang="en-US"/>
              <a:t>Click to add title</a:t>
            </a:r>
          </a:p>
        </p:txBody>
      </p:sp>
      <p:sp>
        <p:nvSpPr>
          <p:cNvPr id="3" name="文本占位符 2"/>
          <p:cNvSpPr>
            <a:spLocks noGrp="1"/>
          </p:cNvSpPr>
          <p:nvPr>
            <p:ph type="body" idx="1" hasCustomPrompt="1"/>
          </p:nvPr>
        </p:nvSpPr>
        <p:spPr>
          <a:xfrm>
            <a:off x="6083300" y="3428999"/>
            <a:ext cx="5435600" cy="2505075"/>
          </a:xfrm>
        </p:spPr>
        <p:txBody>
          <a:bodyPr>
            <a:normAutofit/>
          </a:bodyPr>
          <a:lstStyle>
            <a:lvl1pPr marL="0" indent="0">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日期占位符 3"/>
          <p:cNvSpPr>
            <a:spLocks noGrp="1"/>
          </p:cNvSpPr>
          <p:nvPr>
            <p:ph type="dt" sz="half" idx="10"/>
          </p:nvPr>
        </p:nvSpPr>
        <p:spPr/>
        <p:txBody>
          <a:bodyPr/>
          <a:lstStyle/>
          <a:p>
            <a:fld id="{43A25592-9C3F-48AB-9A3F-F2A64B129A6F}" type="datetimeFigureOut">
              <a:rPr lang="en-US" smtClean="0"/>
              <a:t>8/14/2023</a:t>
            </a:fld>
            <a:endParaRPr lang="en-US" dirty="0"/>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lvl="0"/>
            <a:r>
              <a:rPr lang="en-US"/>
              <a:t>Click to add title</a:t>
            </a:r>
          </a:p>
        </p:txBody>
      </p:sp>
      <p:sp>
        <p:nvSpPr>
          <p:cNvPr id="3" name="日期占位符 2"/>
          <p:cNvSpPr>
            <a:spLocks noGrp="1"/>
          </p:cNvSpPr>
          <p:nvPr>
            <p:ph type="dt" sz="half" idx="10"/>
          </p:nvPr>
        </p:nvSpPr>
        <p:spPr/>
        <p:txBody>
          <a:bodyPr/>
          <a:lstStyle/>
          <a:p>
            <a:fld id="{43A25592-9C3F-48AB-9A3F-F2A64B129A6F}" type="datetimeFigureOut">
              <a:rPr lang="en-US" smtClean="0"/>
              <a:t>8/14/2023</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25592-9C3F-48AB-9A3F-F2A64B129A6F}" type="datetimeFigureOut">
              <a:rPr lang="en-US" smtClean="0"/>
              <a:t>8/14/2023</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1"/>
      </p:bgRef>
    </p:bg>
    <p:spTree>
      <p:nvGrpSpPr>
        <p:cNvPr id="1" name=""/>
        <p:cNvGrpSpPr/>
        <p:nvPr/>
      </p:nvGrpSpPr>
      <p:grpSpPr>
        <a:xfrm>
          <a:off x="0" y="0"/>
          <a:ext cx="0" cy="0"/>
          <a:chOff x="0" y="0"/>
          <a:chExt cx="0" cy="0"/>
        </a:xfrm>
      </p:grpSpPr>
      <p:sp>
        <p:nvSpPr>
          <p:cNvPr id="3" name="矩形 2"/>
          <p:cNvSpPr/>
          <p:nvPr/>
        </p:nvSpPr>
        <p:spPr>
          <a:xfrm flipH="1">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a:spLocks/>
          </p:cNvSpPr>
          <p:nvPr/>
        </p:nvSpPr>
        <p:spPr bwMode="auto">
          <a:xfrm flipH="1">
            <a:off x="475110" y="1130300"/>
            <a:ext cx="5620890" cy="4581480"/>
          </a:xfrm>
          <a:custGeom>
            <a:avLst/>
            <a:gdLst>
              <a:gd name="connsiteX0" fmla="*/ 3648582 w 6627574"/>
              <a:gd name="connsiteY0" fmla="*/ 4940715 h 5402008"/>
              <a:gd name="connsiteX1" fmla="*/ 3763939 w 6627574"/>
              <a:gd name="connsiteY1" fmla="*/ 5024965 h 5402008"/>
              <a:gd name="connsiteX2" fmla="*/ 3806738 w 6627574"/>
              <a:gd name="connsiteY2" fmla="*/ 5160477 h 5402008"/>
              <a:gd name="connsiteX3" fmla="*/ 3721140 w 6627574"/>
              <a:gd name="connsiteY3" fmla="*/ 5324519 h 5402008"/>
              <a:gd name="connsiteX4" fmla="*/ 3521412 w 6627574"/>
              <a:gd name="connsiteY4" fmla="*/ 5395841 h 5402008"/>
              <a:gd name="connsiteX5" fmla="*/ 3357349 w 6627574"/>
              <a:gd name="connsiteY5" fmla="*/ 5310255 h 5402008"/>
              <a:gd name="connsiteX6" fmla="*/ 3314550 w 6627574"/>
              <a:gd name="connsiteY6" fmla="*/ 5181874 h 5402008"/>
              <a:gd name="connsiteX7" fmla="*/ 3393014 w 6627574"/>
              <a:gd name="connsiteY7" fmla="*/ 5010700 h 5402008"/>
              <a:gd name="connsiteX8" fmla="*/ 3599876 w 6627574"/>
              <a:gd name="connsiteY8" fmla="*/ 4946510 h 5402008"/>
              <a:gd name="connsiteX9" fmla="*/ 3648582 w 6627574"/>
              <a:gd name="connsiteY9" fmla="*/ 4940715 h 5402008"/>
              <a:gd name="connsiteX10" fmla="*/ 5662816 w 6627574"/>
              <a:gd name="connsiteY10" fmla="*/ 4262852 h 5402008"/>
              <a:gd name="connsiteX11" fmla="*/ 5771267 w 6627574"/>
              <a:gd name="connsiteY11" fmla="*/ 4347098 h 5402008"/>
              <a:gd name="connsiteX12" fmla="*/ 5821253 w 6627574"/>
              <a:gd name="connsiteY12" fmla="*/ 4489736 h 5402008"/>
              <a:gd name="connsiteX13" fmla="*/ 5742704 w 6627574"/>
              <a:gd name="connsiteY13" fmla="*/ 4646638 h 5402008"/>
              <a:gd name="connsiteX14" fmla="*/ 4150306 w 6627574"/>
              <a:gd name="connsiteY14" fmla="*/ 5181531 h 5402008"/>
              <a:gd name="connsiteX15" fmla="*/ 3993208 w 6627574"/>
              <a:gd name="connsiteY15" fmla="*/ 5103080 h 5402008"/>
              <a:gd name="connsiteX16" fmla="*/ 3943222 w 6627574"/>
              <a:gd name="connsiteY16" fmla="*/ 4960442 h 5402008"/>
              <a:gd name="connsiteX17" fmla="*/ 4021771 w 6627574"/>
              <a:gd name="connsiteY17" fmla="*/ 4803540 h 5402008"/>
              <a:gd name="connsiteX18" fmla="*/ 5614169 w 6627574"/>
              <a:gd name="connsiteY18" fmla="*/ 4268647 h 5402008"/>
              <a:gd name="connsiteX19" fmla="*/ 5662816 w 6627574"/>
              <a:gd name="connsiteY19" fmla="*/ 4262852 h 5402008"/>
              <a:gd name="connsiteX20" fmla="*/ 4484023 w 6627574"/>
              <a:gd name="connsiteY20" fmla="*/ 314752 h 5402008"/>
              <a:gd name="connsiteX21" fmla="*/ 4592519 w 6627574"/>
              <a:gd name="connsiteY21" fmla="*/ 399067 h 5402008"/>
              <a:gd name="connsiteX22" fmla="*/ 4642525 w 6627574"/>
              <a:gd name="connsiteY22" fmla="*/ 541823 h 5402008"/>
              <a:gd name="connsiteX23" fmla="*/ 4799688 w 6627574"/>
              <a:gd name="connsiteY23" fmla="*/ 620339 h 5402008"/>
              <a:gd name="connsiteX24" fmla="*/ 4956850 w 6627574"/>
              <a:gd name="connsiteY24" fmla="*/ 563236 h 5402008"/>
              <a:gd name="connsiteX25" fmla="*/ 5114012 w 6627574"/>
              <a:gd name="connsiteY25" fmla="*/ 641752 h 5402008"/>
              <a:gd name="connsiteX26" fmla="*/ 5164019 w 6627574"/>
              <a:gd name="connsiteY26" fmla="*/ 784508 h 5402008"/>
              <a:gd name="connsiteX27" fmla="*/ 5085438 w 6627574"/>
              <a:gd name="connsiteY27" fmla="*/ 948677 h 5402008"/>
              <a:gd name="connsiteX28" fmla="*/ 5035431 w 6627574"/>
              <a:gd name="connsiteY28" fmla="*/ 962952 h 5402008"/>
              <a:gd name="connsiteX29" fmla="*/ 4956850 w 6627574"/>
              <a:gd name="connsiteY29" fmla="*/ 1119983 h 5402008"/>
              <a:gd name="connsiteX30" fmla="*/ 4999712 w 6627574"/>
              <a:gd name="connsiteY30" fmla="*/ 1248463 h 5402008"/>
              <a:gd name="connsiteX31" fmla="*/ 4921131 w 6627574"/>
              <a:gd name="connsiteY31" fmla="*/ 1405494 h 5402008"/>
              <a:gd name="connsiteX32" fmla="*/ 4385350 w 6627574"/>
              <a:gd name="connsiteY32" fmla="*/ 1583939 h 5402008"/>
              <a:gd name="connsiteX33" fmla="*/ 4306769 w 6627574"/>
              <a:gd name="connsiteY33" fmla="*/ 1748108 h 5402008"/>
              <a:gd name="connsiteX34" fmla="*/ 4349631 w 6627574"/>
              <a:gd name="connsiteY34" fmla="*/ 1876588 h 5402008"/>
              <a:gd name="connsiteX35" fmla="*/ 4506794 w 6627574"/>
              <a:gd name="connsiteY35" fmla="*/ 1955104 h 5402008"/>
              <a:gd name="connsiteX36" fmla="*/ 6414175 w 6627574"/>
              <a:gd name="connsiteY36" fmla="*/ 1312703 h 5402008"/>
              <a:gd name="connsiteX37" fmla="*/ 6571338 w 6627574"/>
              <a:gd name="connsiteY37" fmla="*/ 1391219 h 5402008"/>
              <a:gd name="connsiteX38" fmla="*/ 6621344 w 6627574"/>
              <a:gd name="connsiteY38" fmla="*/ 1533974 h 5402008"/>
              <a:gd name="connsiteX39" fmla="*/ 6542762 w 6627574"/>
              <a:gd name="connsiteY39" fmla="*/ 1691006 h 5402008"/>
              <a:gd name="connsiteX40" fmla="*/ 5649794 w 6627574"/>
              <a:gd name="connsiteY40" fmla="*/ 1990793 h 5402008"/>
              <a:gd name="connsiteX41" fmla="*/ 5571212 w 6627574"/>
              <a:gd name="connsiteY41" fmla="*/ 2147824 h 5402008"/>
              <a:gd name="connsiteX42" fmla="*/ 5614075 w 6627574"/>
              <a:gd name="connsiteY42" fmla="*/ 2276304 h 5402008"/>
              <a:gd name="connsiteX43" fmla="*/ 5535494 w 6627574"/>
              <a:gd name="connsiteY43" fmla="*/ 2433335 h 5402008"/>
              <a:gd name="connsiteX44" fmla="*/ 5514062 w 6627574"/>
              <a:gd name="connsiteY44" fmla="*/ 2440473 h 5402008"/>
              <a:gd name="connsiteX45" fmla="*/ 5435481 w 6627574"/>
              <a:gd name="connsiteY45" fmla="*/ 2597504 h 5402008"/>
              <a:gd name="connsiteX46" fmla="*/ 5478344 w 6627574"/>
              <a:gd name="connsiteY46" fmla="*/ 2733122 h 5402008"/>
              <a:gd name="connsiteX47" fmla="*/ 5399762 w 6627574"/>
              <a:gd name="connsiteY47" fmla="*/ 2890153 h 5402008"/>
              <a:gd name="connsiteX48" fmla="*/ 5171162 w 6627574"/>
              <a:gd name="connsiteY48" fmla="*/ 2968669 h 5402008"/>
              <a:gd name="connsiteX49" fmla="*/ 5092581 w 6627574"/>
              <a:gd name="connsiteY49" fmla="*/ 3125700 h 5402008"/>
              <a:gd name="connsiteX50" fmla="*/ 5135444 w 6627574"/>
              <a:gd name="connsiteY50" fmla="*/ 3239904 h 5402008"/>
              <a:gd name="connsiteX51" fmla="*/ 5292606 w 6627574"/>
              <a:gd name="connsiteY51" fmla="*/ 3318420 h 5402008"/>
              <a:gd name="connsiteX52" fmla="*/ 5449769 w 6627574"/>
              <a:gd name="connsiteY52" fmla="*/ 3396935 h 5402008"/>
              <a:gd name="connsiteX53" fmla="*/ 5499775 w 6627574"/>
              <a:gd name="connsiteY53" fmla="*/ 3539691 h 5402008"/>
              <a:gd name="connsiteX54" fmla="*/ 5656938 w 6627574"/>
              <a:gd name="connsiteY54" fmla="*/ 3618207 h 5402008"/>
              <a:gd name="connsiteX55" fmla="*/ 5992694 w 6627574"/>
              <a:gd name="connsiteY55" fmla="*/ 3504002 h 5402008"/>
              <a:gd name="connsiteX56" fmla="*/ 6149856 w 6627574"/>
              <a:gd name="connsiteY56" fmla="*/ 3582518 h 5402008"/>
              <a:gd name="connsiteX57" fmla="*/ 6199862 w 6627574"/>
              <a:gd name="connsiteY57" fmla="*/ 3725273 h 5402008"/>
              <a:gd name="connsiteX58" fmla="*/ 6121281 w 6627574"/>
              <a:gd name="connsiteY58" fmla="*/ 3882305 h 5402008"/>
              <a:gd name="connsiteX59" fmla="*/ 2749431 w 6627574"/>
              <a:gd name="connsiteY59" fmla="*/ 5024350 h 5402008"/>
              <a:gd name="connsiteX60" fmla="*/ 2585125 w 6627574"/>
              <a:gd name="connsiteY60" fmla="*/ 4945834 h 5402008"/>
              <a:gd name="connsiteX61" fmla="*/ 2542263 w 6627574"/>
              <a:gd name="connsiteY61" fmla="*/ 4803079 h 5402008"/>
              <a:gd name="connsiteX62" fmla="*/ 2385100 w 6627574"/>
              <a:gd name="connsiteY62" fmla="*/ 4724563 h 5402008"/>
              <a:gd name="connsiteX63" fmla="*/ 1577856 w 6627574"/>
              <a:gd name="connsiteY63" fmla="*/ 4995799 h 5402008"/>
              <a:gd name="connsiteX64" fmla="*/ 1420694 w 6627574"/>
              <a:gd name="connsiteY64" fmla="*/ 4917283 h 5402008"/>
              <a:gd name="connsiteX65" fmla="*/ 1370688 w 6627574"/>
              <a:gd name="connsiteY65" fmla="*/ 4774528 h 5402008"/>
              <a:gd name="connsiteX66" fmla="*/ 1449269 w 6627574"/>
              <a:gd name="connsiteY66" fmla="*/ 4617496 h 5402008"/>
              <a:gd name="connsiteX67" fmla="*/ 1970763 w 6627574"/>
              <a:gd name="connsiteY67" fmla="*/ 4439052 h 5402008"/>
              <a:gd name="connsiteX68" fmla="*/ 2049344 w 6627574"/>
              <a:gd name="connsiteY68" fmla="*/ 4282020 h 5402008"/>
              <a:gd name="connsiteX69" fmla="*/ 2006481 w 6627574"/>
              <a:gd name="connsiteY69" fmla="*/ 4167816 h 5402008"/>
              <a:gd name="connsiteX70" fmla="*/ 1849319 w 6627574"/>
              <a:gd name="connsiteY70" fmla="*/ 4089300 h 5402008"/>
              <a:gd name="connsiteX71" fmla="*/ 1456413 w 6627574"/>
              <a:gd name="connsiteY71" fmla="*/ 4217780 h 5402008"/>
              <a:gd name="connsiteX72" fmla="*/ 1299250 w 6627574"/>
              <a:gd name="connsiteY72" fmla="*/ 4139265 h 5402008"/>
              <a:gd name="connsiteX73" fmla="*/ 1256388 w 6627574"/>
              <a:gd name="connsiteY73" fmla="*/ 4003647 h 5402008"/>
              <a:gd name="connsiteX74" fmla="*/ 1099225 w 6627574"/>
              <a:gd name="connsiteY74" fmla="*/ 3925131 h 5402008"/>
              <a:gd name="connsiteX75" fmla="*/ 1056363 w 6627574"/>
              <a:gd name="connsiteY75" fmla="*/ 3939407 h 5402008"/>
              <a:gd name="connsiteX76" fmla="*/ 899200 w 6627574"/>
              <a:gd name="connsiteY76" fmla="*/ 3860891 h 5402008"/>
              <a:gd name="connsiteX77" fmla="*/ 849194 w 6627574"/>
              <a:gd name="connsiteY77" fmla="*/ 3718136 h 5402008"/>
              <a:gd name="connsiteX78" fmla="*/ 927775 w 6627574"/>
              <a:gd name="connsiteY78" fmla="*/ 3561104 h 5402008"/>
              <a:gd name="connsiteX79" fmla="*/ 1292106 w 6627574"/>
              <a:gd name="connsiteY79" fmla="*/ 3439762 h 5402008"/>
              <a:gd name="connsiteX80" fmla="*/ 1370688 w 6627574"/>
              <a:gd name="connsiteY80" fmla="*/ 3282731 h 5402008"/>
              <a:gd name="connsiteX81" fmla="*/ 1334969 w 6627574"/>
              <a:gd name="connsiteY81" fmla="*/ 3161389 h 5402008"/>
              <a:gd name="connsiteX82" fmla="*/ 1170663 w 6627574"/>
              <a:gd name="connsiteY82" fmla="*/ 3082873 h 5402008"/>
              <a:gd name="connsiteX83" fmla="*/ 213400 w 6627574"/>
              <a:gd name="connsiteY83" fmla="*/ 3404073 h 5402008"/>
              <a:gd name="connsiteX84" fmla="*/ 56238 w 6627574"/>
              <a:gd name="connsiteY84" fmla="*/ 3325558 h 5402008"/>
              <a:gd name="connsiteX85" fmla="*/ 6231 w 6627574"/>
              <a:gd name="connsiteY85" fmla="*/ 3182802 h 5402008"/>
              <a:gd name="connsiteX86" fmla="*/ 84813 w 6627574"/>
              <a:gd name="connsiteY86" fmla="*/ 3025771 h 5402008"/>
              <a:gd name="connsiteX87" fmla="*/ 2042200 w 6627574"/>
              <a:gd name="connsiteY87" fmla="*/ 2361957 h 5402008"/>
              <a:gd name="connsiteX88" fmla="*/ 2120781 w 6627574"/>
              <a:gd name="connsiteY88" fmla="*/ 2204926 h 5402008"/>
              <a:gd name="connsiteX89" fmla="*/ 2085063 w 6627574"/>
              <a:gd name="connsiteY89" fmla="*/ 2090721 h 5402008"/>
              <a:gd name="connsiteX90" fmla="*/ 1920756 w 6627574"/>
              <a:gd name="connsiteY90" fmla="*/ 2012206 h 5402008"/>
              <a:gd name="connsiteX91" fmla="*/ 992069 w 6627574"/>
              <a:gd name="connsiteY91" fmla="*/ 2326268 h 5402008"/>
              <a:gd name="connsiteX92" fmla="*/ 834906 w 6627574"/>
              <a:gd name="connsiteY92" fmla="*/ 2247753 h 5402008"/>
              <a:gd name="connsiteX93" fmla="*/ 784900 w 6627574"/>
              <a:gd name="connsiteY93" fmla="*/ 2104997 h 5402008"/>
              <a:gd name="connsiteX94" fmla="*/ 863481 w 6627574"/>
              <a:gd name="connsiteY94" fmla="*/ 1947966 h 5402008"/>
              <a:gd name="connsiteX95" fmla="*/ 1506419 w 6627574"/>
              <a:gd name="connsiteY95" fmla="*/ 1726695 h 5402008"/>
              <a:gd name="connsiteX96" fmla="*/ 1585000 w 6627574"/>
              <a:gd name="connsiteY96" fmla="*/ 1569663 h 5402008"/>
              <a:gd name="connsiteX97" fmla="*/ 1534994 w 6627574"/>
              <a:gd name="connsiteY97" fmla="*/ 1434046 h 5402008"/>
              <a:gd name="connsiteX98" fmla="*/ 1613575 w 6627574"/>
              <a:gd name="connsiteY98" fmla="*/ 1269877 h 5402008"/>
              <a:gd name="connsiteX99" fmla="*/ 4435356 w 6627574"/>
              <a:gd name="connsiteY99" fmla="*/ 320552 h 5402008"/>
              <a:gd name="connsiteX100" fmla="*/ 4484023 w 6627574"/>
              <a:gd name="connsiteY100" fmla="*/ 314752 h 5402008"/>
              <a:gd name="connsiteX101" fmla="*/ 3627388 w 6627574"/>
              <a:gd name="connsiteY101" fmla="*/ 426 h 5402008"/>
              <a:gd name="connsiteX102" fmla="*/ 3735992 w 6627574"/>
              <a:gd name="connsiteY102" fmla="*/ 84732 h 5402008"/>
              <a:gd name="connsiteX103" fmla="*/ 3778897 w 6627574"/>
              <a:gd name="connsiteY103" fmla="*/ 227474 h 5402008"/>
              <a:gd name="connsiteX104" fmla="*/ 3707388 w 6627574"/>
              <a:gd name="connsiteY104" fmla="*/ 384490 h 5402008"/>
              <a:gd name="connsiteX105" fmla="*/ 2434539 w 6627574"/>
              <a:gd name="connsiteY105" fmla="*/ 812715 h 5402008"/>
              <a:gd name="connsiteX106" fmla="*/ 2277221 w 6627574"/>
              <a:gd name="connsiteY106" fmla="*/ 734207 h 5402008"/>
              <a:gd name="connsiteX107" fmla="*/ 2234316 w 6627574"/>
              <a:gd name="connsiteY107" fmla="*/ 591466 h 5402008"/>
              <a:gd name="connsiteX108" fmla="*/ 2312975 w 6627574"/>
              <a:gd name="connsiteY108" fmla="*/ 434449 h 5402008"/>
              <a:gd name="connsiteX109" fmla="*/ 3578673 w 6627574"/>
              <a:gd name="connsiteY109" fmla="*/ 6224 h 5402008"/>
              <a:gd name="connsiteX110" fmla="*/ 3627388 w 6627574"/>
              <a:gd name="connsiteY110" fmla="*/ 426 h 540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627574" h="5402008">
                <a:moveTo>
                  <a:pt x="3648582" y="4940715"/>
                </a:moveTo>
                <a:cubicBezTo>
                  <a:pt x="3697066" y="4944727"/>
                  <a:pt x="3742540" y="4976822"/>
                  <a:pt x="3763939" y="5024965"/>
                </a:cubicBezTo>
                <a:cubicBezTo>
                  <a:pt x="3806738" y="5160477"/>
                  <a:pt x="3806738" y="5160477"/>
                  <a:pt x="3806738" y="5160477"/>
                </a:cubicBezTo>
                <a:cubicBezTo>
                  <a:pt x="3828138" y="5231800"/>
                  <a:pt x="3792472" y="5303122"/>
                  <a:pt x="3721140" y="5324519"/>
                </a:cubicBezTo>
                <a:cubicBezTo>
                  <a:pt x="3521412" y="5395841"/>
                  <a:pt x="3521412" y="5395841"/>
                  <a:pt x="3521412" y="5395841"/>
                </a:cubicBezTo>
                <a:cubicBezTo>
                  <a:pt x="3457213" y="5417238"/>
                  <a:pt x="3385881" y="5381577"/>
                  <a:pt x="3357349" y="5310255"/>
                </a:cubicBezTo>
                <a:cubicBezTo>
                  <a:pt x="3314550" y="5181874"/>
                  <a:pt x="3314550" y="5181874"/>
                  <a:pt x="3314550" y="5181874"/>
                </a:cubicBezTo>
                <a:cubicBezTo>
                  <a:pt x="3293150" y="5110552"/>
                  <a:pt x="3328816" y="5039229"/>
                  <a:pt x="3393014" y="5010700"/>
                </a:cubicBezTo>
                <a:cubicBezTo>
                  <a:pt x="3599876" y="4946510"/>
                  <a:pt x="3599876" y="4946510"/>
                  <a:pt x="3599876" y="4946510"/>
                </a:cubicBezTo>
                <a:cubicBezTo>
                  <a:pt x="3615926" y="4941161"/>
                  <a:pt x="3632421" y="4939378"/>
                  <a:pt x="3648582" y="4940715"/>
                </a:cubicBezTo>
                <a:close/>
                <a:moveTo>
                  <a:pt x="5662816" y="4262852"/>
                </a:moveTo>
                <a:cubicBezTo>
                  <a:pt x="5711017" y="4266864"/>
                  <a:pt x="5755200" y="4298958"/>
                  <a:pt x="5771267" y="4347098"/>
                </a:cubicBezTo>
                <a:cubicBezTo>
                  <a:pt x="5771267" y="4347098"/>
                  <a:pt x="5771267" y="4347098"/>
                  <a:pt x="5821253" y="4489736"/>
                </a:cubicBezTo>
                <a:cubicBezTo>
                  <a:pt x="5842675" y="4553923"/>
                  <a:pt x="5806971" y="4625242"/>
                  <a:pt x="5742704" y="4646638"/>
                </a:cubicBezTo>
                <a:cubicBezTo>
                  <a:pt x="5742704" y="4646638"/>
                  <a:pt x="5742704" y="4646638"/>
                  <a:pt x="4150306" y="5181531"/>
                </a:cubicBezTo>
                <a:cubicBezTo>
                  <a:pt x="4086038" y="5202926"/>
                  <a:pt x="4014630" y="5167267"/>
                  <a:pt x="3993208" y="5103080"/>
                </a:cubicBezTo>
                <a:cubicBezTo>
                  <a:pt x="3993208" y="5103080"/>
                  <a:pt x="3993208" y="5103080"/>
                  <a:pt x="3943222" y="4960442"/>
                </a:cubicBezTo>
                <a:cubicBezTo>
                  <a:pt x="3921800" y="4896254"/>
                  <a:pt x="3957504" y="4824935"/>
                  <a:pt x="4021771" y="4803540"/>
                </a:cubicBezTo>
                <a:cubicBezTo>
                  <a:pt x="4021771" y="4803540"/>
                  <a:pt x="4021771" y="4803540"/>
                  <a:pt x="5614169" y="4268647"/>
                </a:cubicBezTo>
                <a:cubicBezTo>
                  <a:pt x="5630236" y="4263298"/>
                  <a:pt x="5646749" y="4261515"/>
                  <a:pt x="5662816" y="4262852"/>
                </a:cubicBezTo>
                <a:close/>
                <a:moveTo>
                  <a:pt x="4484023" y="314752"/>
                </a:moveTo>
                <a:cubicBezTo>
                  <a:pt x="4532244" y="318767"/>
                  <a:pt x="4576446" y="350887"/>
                  <a:pt x="4592519" y="399067"/>
                </a:cubicBezTo>
                <a:cubicBezTo>
                  <a:pt x="4592519" y="399067"/>
                  <a:pt x="4592519" y="399067"/>
                  <a:pt x="4642525" y="541823"/>
                </a:cubicBezTo>
                <a:cubicBezTo>
                  <a:pt x="4663956" y="606063"/>
                  <a:pt x="4735394" y="641752"/>
                  <a:pt x="4799688" y="620339"/>
                </a:cubicBezTo>
                <a:cubicBezTo>
                  <a:pt x="4799688" y="620339"/>
                  <a:pt x="4799688" y="620339"/>
                  <a:pt x="4956850" y="563236"/>
                </a:cubicBezTo>
                <a:cubicBezTo>
                  <a:pt x="5021144" y="541823"/>
                  <a:pt x="5092581" y="577512"/>
                  <a:pt x="5114012" y="641752"/>
                </a:cubicBezTo>
                <a:cubicBezTo>
                  <a:pt x="5114012" y="641752"/>
                  <a:pt x="5114012" y="641752"/>
                  <a:pt x="5164019" y="784508"/>
                </a:cubicBezTo>
                <a:cubicBezTo>
                  <a:pt x="5185450" y="855885"/>
                  <a:pt x="5149731" y="920125"/>
                  <a:pt x="5085438" y="948677"/>
                </a:cubicBezTo>
                <a:cubicBezTo>
                  <a:pt x="5085438" y="948677"/>
                  <a:pt x="5085438" y="948677"/>
                  <a:pt x="5035431" y="962952"/>
                </a:cubicBezTo>
                <a:cubicBezTo>
                  <a:pt x="4971138" y="984365"/>
                  <a:pt x="4935419" y="1055743"/>
                  <a:pt x="4956850" y="1119983"/>
                </a:cubicBezTo>
                <a:cubicBezTo>
                  <a:pt x="4956850" y="1119983"/>
                  <a:pt x="4956850" y="1119983"/>
                  <a:pt x="4999712" y="1248463"/>
                </a:cubicBezTo>
                <a:cubicBezTo>
                  <a:pt x="5021144" y="1312703"/>
                  <a:pt x="4985425" y="1384081"/>
                  <a:pt x="4921131" y="1405494"/>
                </a:cubicBezTo>
                <a:cubicBezTo>
                  <a:pt x="4921131" y="1405494"/>
                  <a:pt x="4921131" y="1405494"/>
                  <a:pt x="4385350" y="1583939"/>
                </a:cubicBezTo>
                <a:cubicBezTo>
                  <a:pt x="4321056" y="1605352"/>
                  <a:pt x="4285338" y="1676730"/>
                  <a:pt x="4306769" y="1748108"/>
                </a:cubicBezTo>
                <a:cubicBezTo>
                  <a:pt x="4306769" y="1748108"/>
                  <a:pt x="4306769" y="1748108"/>
                  <a:pt x="4349631" y="1876588"/>
                </a:cubicBezTo>
                <a:cubicBezTo>
                  <a:pt x="4371062" y="1940828"/>
                  <a:pt x="4442500" y="1976517"/>
                  <a:pt x="4506794" y="1955104"/>
                </a:cubicBezTo>
                <a:cubicBezTo>
                  <a:pt x="4506794" y="1955104"/>
                  <a:pt x="4506794" y="1955104"/>
                  <a:pt x="6414175" y="1312703"/>
                </a:cubicBezTo>
                <a:cubicBezTo>
                  <a:pt x="6478469" y="1284152"/>
                  <a:pt x="6549906" y="1319841"/>
                  <a:pt x="6571338" y="1391219"/>
                </a:cubicBezTo>
                <a:cubicBezTo>
                  <a:pt x="6571338" y="1391219"/>
                  <a:pt x="6571338" y="1391219"/>
                  <a:pt x="6621344" y="1533974"/>
                </a:cubicBezTo>
                <a:cubicBezTo>
                  <a:pt x="6642775" y="1598215"/>
                  <a:pt x="6607056" y="1669592"/>
                  <a:pt x="6542762" y="1691006"/>
                </a:cubicBezTo>
                <a:cubicBezTo>
                  <a:pt x="6542762" y="1691006"/>
                  <a:pt x="6542762" y="1691006"/>
                  <a:pt x="5649794" y="1990793"/>
                </a:cubicBezTo>
                <a:cubicBezTo>
                  <a:pt x="5585500" y="2012206"/>
                  <a:pt x="5549781" y="2083584"/>
                  <a:pt x="5571212" y="2147824"/>
                </a:cubicBezTo>
                <a:cubicBezTo>
                  <a:pt x="5571212" y="2147824"/>
                  <a:pt x="5571212" y="2147824"/>
                  <a:pt x="5614075" y="2276304"/>
                </a:cubicBezTo>
                <a:cubicBezTo>
                  <a:pt x="5635506" y="2340544"/>
                  <a:pt x="5599788" y="2411922"/>
                  <a:pt x="5535494" y="2433335"/>
                </a:cubicBezTo>
                <a:cubicBezTo>
                  <a:pt x="5535494" y="2433335"/>
                  <a:pt x="5535494" y="2433335"/>
                  <a:pt x="5514062" y="2440473"/>
                </a:cubicBezTo>
                <a:cubicBezTo>
                  <a:pt x="5449769" y="2461886"/>
                  <a:pt x="5414050" y="2533264"/>
                  <a:pt x="5435481" y="2597504"/>
                </a:cubicBezTo>
                <a:cubicBezTo>
                  <a:pt x="5435481" y="2597504"/>
                  <a:pt x="5435481" y="2597504"/>
                  <a:pt x="5478344" y="2733122"/>
                </a:cubicBezTo>
                <a:cubicBezTo>
                  <a:pt x="5499775" y="2797362"/>
                  <a:pt x="5471200" y="2868740"/>
                  <a:pt x="5399762" y="2890153"/>
                </a:cubicBezTo>
                <a:cubicBezTo>
                  <a:pt x="5399762" y="2890153"/>
                  <a:pt x="5399762" y="2890153"/>
                  <a:pt x="5171162" y="2968669"/>
                </a:cubicBezTo>
                <a:cubicBezTo>
                  <a:pt x="5106869" y="2990082"/>
                  <a:pt x="5071150" y="3061460"/>
                  <a:pt x="5092581" y="3125700"/>
                </a:cubicBezTo>
                <a:cubicBezTo>
                  <a:pt x="5092581" y="3125700"/>
                  <a:pt x="5092581" y="3125700"/>
                  <a:pt x="5135444" y="3239904"/>
                </a:cubicBezTo>
                <a:cubicBezTo>
                  <a:pt x="5156875" y="3304144"/>
                  <a:pt x="5228312" y="3339833"/>
                  <a:pt x="5292606" y="3318420"/>
                </a:cubicBezTo>
                <a:cubicBezTo>
                  <a:pt x="5356900" y="3297007"/>
                  <a:pt x="5428338" y="3332695"/>
                  <a:pt x="5449769" y="3396935"/>
                </a:cubicBezTo>
                <a:cubicBezTo>
                  <a:pt x="5449769" y="3396935"/>
                  <a:pt x="5449769" y="3396935"/>
                  <a:pt x="5499775" y="3539691"/>
                </a:cubicBezTo>
                <a:cubicBezTo>
                  <a:pt x="5521206" y="3603931"/>
                  <a:pt x="5592644" y="3639620"/>
                  <a:pt x="5656938" y="3618207"/>
                </a:cubicBezTo>
                <a:cubicBezTo>
                  <a:pt x="5656938" y="3618207"/>
                  <a:pt x="5656938" y="3618207"/>
                  <a:pt x="5992694" y="3504002"/>
                </a:cubicBezTo>
                <a:cubicBezTo>
                  <a:pt x="6056988" y="3482589"/>
                  <a:pt x="6128425" y="3518278"/>
                  <a:pt x="6149856" y="3582518"/>
                </a:cubicBezTo>
                <a:cubicBezTo>
                  <a:pt x="6149856" y="3582518"/>
                  <a:pt x="6149856" y="3582518"/>
                  <a:pt x="6199862" y="3725273"/>
                </a:cubicBezTo>
                <a:cubicBezTo>
                  <a:pt x="6221294" y="3789514"/>
                  <a:pt x="6185575" y="3860891"/>
                  <a:pt x="6121281" y="3882305"/>
                </a:cubicBezTo>
                <a:cubicBezTo>
                  <a:pt x="6121281" y="3882305"/>
                  <a:pt x="6121281" y="3882305"/>
                  <a:pt x="2749431" y="5024350"/>
                </a:cubicBezTo>
                <a:cubicBezTo>
                  <a:pt x="2677994" y="5045763"/>
                  <a:pt x="2606556" y="5010074"/>
                  <a:pt x="2585125" y="4945834"/>
                </a:cubicBezTo>
                <a:cubicBezTo>
                  <a:pt x="2585125" y="4945834"/>
                  <a:pt x="2585125" y="4945834"/>
                  <a:pt x="2542263" y="4803079"/>
                </a:cubicBezTo>
                <a:cubicBezTo>
                  <a:pt x="2520831" y="4738839"/>
                  <a:pt x="2449394" y="4703150"/>
                  <a:pt x="2385100" y="4724563"/>
                </a:cubicBezTo>
                <a:cubicBezTo>
                  <a:pt x="2385100" y="4724563"/>
                  <a:pt x="2385100" y="4724563"/>
                  <a:pt x="1577856" y="4995799"/>
                </a:cubicBezTo>
                <a:cubicBezTo>
                  <a:pt x="1513563" y="5017212"/>
                  <a:pt x="1442125" y="4981523"/>
                  <a:pt x="1420694" y="4917283"/>
                </a:cubicBezTo>
                <a:cubicBezTo>
                  <a:pt x="1420694" y="4917283"/>
                  <a:pt x="1420694" y="4917283"/>
                  <a:pt x="1370688" y="4774528"/>
                </a:cubicBezTo>
                <a:cubicBezTo>
                  <a:pt x="1349256" y="4710287"/>
                  <a:pt x="1384975" y="4638910"/>
                  <a:pt x="1449269" y="4617496"/>
                </a:cubicBezTo>
                <a:cubicBezTo>
                  <a:pt x="1449269" y="4617496"/>
                  <a:pt x="1449269" y="4617496"/>
                  <a:pt x="1970763" y="4439052"/>
                </a:cubicBezTo>
                <a:cubicBezTo>
                  <a:pt x="2035056" y="4417638"/>
                  <a:pt x="2070775" y="4346260"/>
                  <a:pt x="2049344" y="4282020"/>
                </a:cubicBezTo>
                <a:cubicBezTo>
                  <a:pt x="2049344" y="4282020"/>
                  <a:pt x="2049344" y="4282020"/>
                  <a:pt x="2006481" y="4167816"/>
                </a:cubicBezTo>
                <a:cubicBezTo>
                  <a:pt x="1985050" y="4096438"/>
                  <a:pt x="1913613" y="4060749"/>
                  <a:pt x="1849319" y="4089300"/>
                </a:cubicBezTo>
                <a:cubicBezTo>
                  <a:pt x="1849319" y="4089300"/>
                  <a:pt x="1849319" y="4089300"/>
                  <a:pt x="1456413" y="4217780"/>
                </a:cubicBezTo>
                <a:cubicBezTo>
                  <a:pt x="1392119" y="4239194"/>
                  <a:pt x="1320681" y="4203505"/>
                  <a:pt x="1299250" y="4139265"/>
                </a:cubicBezTo>
                <a:cubicBezTo>
                  <a:pt x="1299250" y="4139265"/>
                  <a:pt x="1299250" y="4139265"/>
                  <a:pt x="1256388" y="4003647"/>
                </a:cubicBezTo>
                <a:cubicBezTo>
                  <a:pt x="1234956" y="3939407"/>
                  <a:pt x="1163519" y="3903718"/>
                  <a:pt x="1099225" y="3925131"/>
                </a:cubicBezTo>
                <a:cubicBezTo>
                  <a:pt x="1099225" y="3925131"/>
                  <a:pt x="1099225" y="3925131"/>
                  <a:pt x="1056363" y="3939407"/>
                </a:cubicBezTo>
                <a:cubicBezTo>
                  <a:pt x="992069" y="3967958"/>
                  <a:pt x="920631" y="3932269"/>
                  <a:pt x="899200" y="3860891"/>
                </a:cubicBezTo>
                <a:cubicBezTo>
                  <a:pt x="899200" y="3860891"/>
                  <a:pt x="899200" y="3860891"/>
                  <a:pt x="849194" y="3718136"/>
                </a:cubicBezTo>
                <a:cubicBezTo>
                  <a:pt x="827763" y="3653896"/>
                  <a:pt x="863481" y="3582518"/>
                  <a:pt x="927775" y="3561104"/>
                </a:cubicBezTo>
                <a:cubicBezTo>
                  <a:pt x="927775" y="3561104"/>
                  <a:pt x="927775" y="3561104"/>
                  <a:pt x="1292106" y="3439762"/>
                </a:cubicBezTo>
                <a:cubicBezTo>
                  <a:pt x="1363544" y="3418349"/>
                  <a:pt x="1392119" y="3346971"/>
                  <a:pt x="1370688" y="3282731"/>
                </a:cubicBezTo>
                <a:cubicBezTo>
                  <a:pt x="1370688" y="3282731"/>
                  <a:pt x="1370688" y="3282731"/>
                  <a:pt x="1334969" y="3161389"/>
                </a:cubicBezTo>
                <a:cubicBezTo>
                  <a:pt x="1313538" y="3090011"/>
                  <a:pt x="1242100" y="3061460"/>
                  <a:pt x="1170663" y="3082873"/>
                </a:cubicBezTo>
                <a:cubicBezTo>
                  <a:pt x="1170663" y="3082873"/>
                  <a:pt x="1170663" y="3082873"/>
                  <a:pt x="213400" y="3404073"/>
                </a:cubicBezTo>
                <a:cubicBezTo>
                  <a:pt x="149106" y="3425487"/>
                  <a:pt x="77669" y="3389798"/>
                  <a:pt x="56238" y="3325558"/>
                </a:cubicBezTo>
                <a:cubicBezTo>
                  <a:pt x="56238" y="3325558"/>
                  <a:pt x="56238" y="3325558"/>
                  <a:pt x="6231" y="3182802"/>
                </a:cubicBezTo>
                <a:cubicBezTo>
                  <a:pt x="-15200" y="3118562"/>
                  <a:pt x="20519" y="3047184"/>
                  <a:pt x="84813" y="3025771"/>
                </a:cubicBezTo>
                <a:cubicBezTo>
                  <a:pt x="84813" y="3025771"/>
                  <a:pt x="84813" y="3025771"/>
                  <a:pt x="2042200" y="2361957"/>
                </a:cubicBezTo>
                <a:cubicBezTo>
                  <a:pt x="2106494" y="2340544"/>
                  <a:pt x="2142213" y="2269166"/>
                  <a:pt x="2120781" y="2204926"/>
                </a:cubicBezTo>
                <a:cubicBezTo>
                  <a:pt x="2120781" y="2204926"/>
                  <a:pt x="2120781" y="2204926"/>
                  <a:pt x="2085063" y="2090721"/>
                </a:cubicBezTo>
                <a:cubicBezTo>
                  <a:pt x="2063631" y="2026481"/>
                  <a:pt x="1992194" y="1990793"/>
                  <a:pt x="1920756" y="2012206"/>
                </a:cubicBezTo>
                <a:cubicBezTo>
                  <a:pt x="1920756" y="2012206"/>
                  <a:pt x="1920756" y="2012206"/>
                  <a:pt x="992069" y="2326268"/>
                </a:cubicBezTo>
                <a:cubicBezTo>
                  <a:pt x="927775" y="2347682"/>
                  <a:pt x="856338" y="2311993"/>
                  <a:pt x="834906" y="2247753"/>
                </a:cubicBezTo>
                <a:cubicBezTo>
                  <a:pt x="834906" y="2247753"/>
                  <a:pt x="834906" y="2247753"/>
                  <a:pt x="784900" y="2104997"/>
                </a:cubicBezTo>
                <a:cubicBezTo>
                  <a:pt x="763469" y="2040757"/>
                  <a:pt x="799188" y="1969379"/>
                  <a:pt x="863481" y="1947966"/>
                </a:cubicBezTo>
                <a:cubicBezTo>
                  <a:pt x="863481" y="1947966"/>
                  <a:pt x="863481" y="1947966"/>
                  <a:pt x="1506419" y="1726695"/>
                </a:cubicBezTo>
                <a:cubicBezTo>
                  <a:pt x="1570713" y="1705281"/>
                  <a:pt x="1606431" y="1633903"/>
                  <a:pt x="1585000" y="1569663"/>
                </a:cubicBezTo>
                <a:cubicBezTo>
                  <a:pt x="1585000" y="1569663"/>
                  <a:pt x="1585000" y="1569663"/>
                  <a:pt x="1534994" y="1434046"/>
                </a:cubicBezTo>
                <a:cubicBezTo>
                  <a:pt x="1513563" y="1362668"/>
                  <a:pt x="1549281" y="1291290"/>
                  <a:pt x="1613575" y="1269877"/>
                </a:cubicBezTo>
                <a:cubicBezTo>
                  <a:pt x="1613575" y="1269877"/>
                  <a:pt x="1613575" y="1269877"/>
                  <a:pt x="4435356" y="320552"/>
                </a:cubicBezTo>
                <a:cubicBezTo>
                  <a:pt x="4451430" y="315198"/>
                  <a:pt x="4467950" y="313414"/>
                  <a:pt x="4484023" y="314752"/>
                </a:cubicBezTo>
                <a:close/>
                <a:moveTo>
                  <a:pt x="3627388" y="426"/>
                </a:moveTo>
                <a:cubicBezTo>
                  <a:pt x="3675657" y="4440"/>
                  <a:pt x="3719902" y="36557"/>
                  <a:pt x="3735992" y="84732"/>
                </a:cubicBezTo>
                <a:cubicBezTo>
                  <a:pt x="3735992" y="84732"/>
                  <a:pt x="3735992" y="84732"/>
                  <a:pt x="3778897" y="227474"/>
                </a:cubicBezTo>
                <a:cubicBezTo>
                  <a:pt x="3807500" y="291708"/>
                  <a:pt x="3771746" y="363079"/>
                  <a:pt x="3707388" y="384490"/>
                </a:cubicBezTo>
                <a:cubicBezTo>
                  <a:pt x="3707388" y="384490"/>
                  <a:pt x="3707388" y="384490"/>
                  <a:pt x="2434539" y="812715"/>
                </a:cubicBezTo>
                <a:cubicBezTo>
                  <a:pt x="2370182" y="834126"/>
                  <a:pt x="2298673" y="798441"/>
                  <a:pt x="2277221" y="734207"/>
                </a:cubicBezTo>
                <a:cubicBezTo>
                  <a:pt x="2277221" y="734207"/>
                  <a:pt x="2277221" y="734207"/>
                  <a:pt x="2234316" y="591466"/>
                </a:cubicBezTo>
                <a:cubicBezTo>
                  <a:pt x="2205712" y="527232"/>
                  <a:pt x="2241466" y="455861"/>
                  <a:pt x="2312975" y="434449"/>
                </a:cubicBezTo>
                <a:cubicBezTo>
                  <a:pt x="2312975" y="434449"/>
                  <a:pt x="2312975" y="434449"/>
                  <a:pt x="3578673" y="6224"/>
                </a:cubicBezTo>
                <a:cubicBezTo>
                  <a:pt x="3594763" y="872"/>
                  <a:pt x="3611299" y="-913"/>
                  <a:pt x="3627388" y="426"/>
                </a:cubicBezTo>
                <a:close/>
              </a:path>
            </a:pathLst>
          </a:custGeom>
          <a:blipFill>
            <a:blip r:embed="rId2"/>
            <a:srcRect/>
            <a:stretch>
              <a:fillRect l="-31508" r="-3150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 name="标题 1"/>
          <p:cNvSpPr>
            <a:spLocks noGrp="1"/>
          </p:cNvSpPr>
          <p:nvPr>
            <p:ph type="title" hasCustomPrompt="1"/>
          </p:nvPr>
        </p:nvSpPr>
        <p:spPr>
          <a:xfrm>
            <a:off x="6772274" y="1419225"/>
            <a:ext cx="4746625" cy="3248025"/>
          </a:xfrm>
        </p:spPr>
        <p:txBody>
          <a:bodyPr anchor="ctr">
            <a:normAutofit/>
          </a:bodyPr>
          <a:lstStyle>
            <a:lvl1pPr>
              <a:defRPr sz="5600"/>
            </a:lvl1pPr>
          </a:lstStyle>
          <a:p>
            <a:pPr lvl="0"/>
            <a:r>
              <a:rPr lang="en-US"/>
              <a:t>Click to add title</a:t>
            </a:r>
          </a:p>
        </p:txBody>
      </p:sp>
      <p:sp>
        <p:nvSpPr>
          <p:cNvPr id="6" name="文本占位符 5"/>
          <p:cNvSpPr>
            <a:spLocks noGrp="1"/>
          </p:cNvSpPr>
          <p:nvPr>
            <p:ph type="body" sz="quarter" idx="13" hasCustomPrompt="1"/>
          </p:nvPr>
        </p:nvSpPr>
        <p:spPr>
          <a:xfrm>
            <a:off x="7001013" y="5859780"/>
            <a:ext cx="4517887" cy="274320"/>
          </a:xfrm>
        </p:spPr>
        <p:txBody>
          <a:bodyPr anchor="ctr">
            <a:noAutofit/>
          </a:bodyPr>
          <a:lstStyle>
            <a:lvl1pPr marL="0" indent="0" algn="r">
              <a:lnSpc>
                <a:spcPct val="100000"/>
              </a:lnSpc>
              <a:spcBef>
                <a:spcPts val="0"/>
              </a:spcBef>
              <a:buNone/>
              <a:defRPr lang="en-US" sz="1200" dirty="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4454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www.officeplus.cn</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fld id="{43A25592-9C3F-48AB-9A3F-F2A64B129A6F}" type="datetimeFigureOut">
              <a:rPr lang="en-US" smtClean="0"/>
              <a:pPr/>
              <a:t>8/14/2023</a:t>
            </a:fld>
            <a:endParaRPr lang="en-US"/>
          </a:p>
        </p:txBody>
      </p:sp>
      <p:sp>
        <p:nvSpPr>
          <p:cNvPr id="5" name="页脚占位符 4"/>
          <p:cNvSpPr>
            <a:spLocks noGrp="1"/>
          </p:cNvSpPr>
          <p:nvPr>
            <p:ph type="ftr" sz="quarter" idx="3"/>
          </p:nvPr>
        </p:nvSpPr>
        <p:spPr>
          <a:xfrm>
            <a:off x="660399" y="6409690"/>
            <a:ext cx="3750733"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768168" y="6409690"/>
            <a:ext cx="3750732"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C29581-8E49-3187-0831-CA722CECBF42}"/>
              </a:ext>
            </a:extLst>
          </p:cNvPr>
          <p:cNvSpPr>
            <a:spLocks noGrp="1"/>
          </p:cNvSpPr>
          <p:nvPr>
            <p:ph type="ctrTitle"/>
          </p:nvPr>
        </p:nvSpPr>
        <p:spPr>
          <a:xfrm>
            <a:off x="660400" y="1130300"/>
            <a:ext cx="5334000" cy="2046880"/>
          </a:xfrm>
        </p:spPr>
        <p:txBody>
          <a:bodyPr/>
          <a:lstStyle/>
          <a:p>
            <a:pPr lvl="0"/>
            <a:r>
              <a:rPr lang="en-US"/>
              <a:t>编程训练班</a:t>
            </a:r>
          </a:p>
        </p:txBody>
      </p:sp>
      <p:sp>
        <p:nvSpPr>
          <p:cNvPr id="5" name="副标题 4">
            <a:extLst>
              <a:ext uri="{FF2B5EF4-FFF2-40B4-BE49-F238E27FC236}">
                <a16:creationId xmlns:a16="http://schemas.microsoft.com/office/drawing/2014/main" id="{FEC47266-BDC5-AE9B-BF2E-B62F6C53A466}"/>
              </a:ext>
            </a:extLst>
          </p:cNvPr>
          <p:cNvSpPr>
            <a:spLocks noGrp="1"/>
          </p:cNvSpPr>
          <p:nvPr>
            <p:ph type="subTitle" idx="1"/>
          </p:nvPr>
        </p:nvSpPr>
        <p:spPr>
          <a:xfrm>
            <a:off x="660400" y="3580411"/>
            <a:ext cx="3505200" cy="500178"/>
          </a:xfrm>
        </p:spPr>
        <p:txBody>
          <a:bodyPr>
            <a:normAutofit fontScale="70000" lnSpcReduction="20000"/>
          </a:bodyPr>
          <a:lstStyle/>
          <a:p>
            <a:pPr lvl="0"/>
            <a:r>
              <a:rPr lang="en-US" dirty="0" err="1"/>
              <a:t>加入</a:t>
            </a:r>
            <a:r>
              <a:rPr lang="zh-CN" altLang="en-US" dirty="0"/>
              <a:t>少儿</a:t>
            </a:r>
            <a:r>
              <a:rPr lang="en-US" dirty="0" err="1"/>
              <a:t>编程训练班，提升技能，赢在起跑线上</a:t>
            </a:r>
            <a:endParaRPr lang="en-US" dirty="0"/>
          </a:p>
        </p:txBody>
      </p:sp>
      <p:sp>
        <p:nvSpPr>
          <p:cNvPr id="9" name="文本占位符 8">
            <a:extLst>
              <a:ext uri="{FF2B5EF4-FFF2-40B4-BE49-F238E27FC236}">
                <a16:creationId xmlns:a16="http://schemas.microsoft.com/office/drawing/2014/main" id="{7CE50482-7BE8-8D17-9805-8BEEAB67BD74}"/>
              </a:ext>
            </a:extLst>
          </p:cNvPr>
          <p:cNvSpPr>
            <a:spLocks noGrp="1"/>
          </p:cNvSpPr>
          <p:nvPr>
            <p:ph type="body" sz="quarter" idx="13"/>
          </p:nvPr>
        </p:nvSpPr>
        <p:spPr>
          <a:xfrm>
            <a:off x="7001013" y="5859780"/>
            <a:ext cx="4517887" cy="274320"/>
          </a:xfrm>
        </p:spPr>
        <p:txBody>
          <a:bodyPr/>
          <a:lstStyle/>
          <a:p>
            <a:pPr lvl="0"/>
            <a:r>
              <a:rPr lang="zh-CN" altLang="en-US" dirty="0"/>
              <a:t>董浩然</a:t>
            </a:r>
            <a:endParaRPr lang="en-US" dirty="0"/>
          </a:p>
        </p:txBody>
      </p:sp>
    </p:spTree>
    <p:extLst>
      <p:ext uri="{BB962C8B-B14F-4D97-AF65-F5344CB8AC3E}">
        <p14:creationId xmlns:p14="http://schemas.microsoft.com/office/powerpoint/2010/main" val="32345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6950" y="2441601"/>
            <a:ext cx="5435600" cy="987399"/>
          </a:xfrm>
        </p:spPr>
        <p:txBody>
          <a:bodyPr/>
          <a:lstStyle/>
          <a:p>
            <a:pPr lvl="0"/>
            <a:r>
              <a:rPr lang="en-US"/>
              <a:t>03.费用与报名</a:t>
            </a:r>
          </a:p>
        </p:txBody>
      </p:sp>
      <p:sp>
        <p:nvSpPr>
          <p:cNvPr id="3" name="文本占位符 2"/>
          <p:cNvSpPr>
            <a:spLocks noGrp="1"/>
          </p:cNvSpPr>
          <p:nvPr>
            <p:ph type="body" idx="1"/>
          </p:nvPr>
        </p:nvSpPr>
        <p:spPr>
          <a:xfrm>
            <a:off x="6083300" y="3428999"/>
            <a:ext cx="5435600" cy="2505075"/>
          </a:xfrm>
        </p:spPr>
        <p:txBody>
          <a:bodyPr/>
          <a:lstStyle/>
          <a:p>
            <a:pPr lvl="0"/>
            <a:r>
              <a:rPr lang="en-US"/>
              <a:t>了解训练班的课程收费、报名方式及其优惠政策。</a:t>
            </a:r>
          </a:p>
        </p:txBody>
      </p:sp>
    </p:spTree>
    <p:extLst>
      <p:ext uri="{BB962C8B-B14F-4D97-AF65-F5344CB8AC3E}">
        <p14:creationId xmlns:p14="http://schemas.microsoft.com/office/powerpoint/2010/main" val="255229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960F8C-B1CC-3FE0-2487-FA83CA5A6E4F}"/>
              </a:ext>
            </a:extLst>
          </p:cNvPr>
          <p:cNvGrpSpPr/>
          <p:nvPr/>
        </p:nvGrpSpPr>
        <p:grpSpPr>
          <a:xfrm>
            <a:off x="660400" y="1130300"/>
            <a:ext cx="10858501" cy="5003800"/>
            <a:chOff x="660400" y="1130300"/>
            <a:chExt cx="10858501" cy="5003800"/>
          </a:xfrm>
        </p:grpSpPr>
        <p:sp>
          <p:nvSpPr>
            <p:cNvPr id="3" name="矩形 2">
              <a:extLst>
                <a:ext uri="{FF2B5EF4-FFF2-40B4-BE49-F238E27FC236}">
                  <a16:creationId xmlns:a16="http://schemas.microsoft.com/office/drawing/2014/main" id="{C32342C9-C3DD-77FF-A3C6-6F295273B40C}"/>
                </a:ext>
              </a:extLst>
            </p:cNvPr>
            <p:cNvSpPr/>
            <p:nvPr/>
          </p:nvSpPr>
          <p:spPr>
            <a:xfrm>
              <a:off x="660400" y="1130300"/>
              <a:ext cx="1085850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buSzPct val="25000"/>
              </a:pPr>
              <a:r>
                <a:rPr lang="en-US" altLang="zh-CN" sz="2400" b="1" dirty="0">
                  <a:solidFill>
                    <a:schemeClr val="tx1"/>
                  </a:solidFill>
                </a:rPr>
                <a:t>课程收费清单</a:t>
              </a:r>
            </a:p>
          </p:txBody>
        </p:sp>
        <p:grpSp>
          <p:nvGrpSpPr>
            <p:cNvPr id="45" name="组合 44">
              <a:extLst>
                <a:ext uri="{FF2B5EF4-FFF2-40B4-BE49-F238E27FC236}">
                  <a16:creationId xmlns:a16="http://schemas.microsoft.com/office/drawing/2014/main" id="{E4ACD927-1AA5-3DDC-09D3-46FF902851B9}"/>
                </a:ext>
              </a:extLst>
            </p:cNvPr>
            <p:cNvGrpSpPr/>
            <p:nvPr/>
          </p:nvGrpSpPr>
          <p:grpSpPr>
            <a:xfrm>
              <a:off x="684088" y="3055286"/>
              <a:ext cx="10834813" cy="3078814"/>
              <a:chOff x="684088" y="3055286"/>
              <a:chExt cx="10834813" cy="3078814"/>
            </a:xfrm>
          </p:grpSpPr>
          <p:grpSp>
            <p:nvGrpSpPr>
              <p:cNvPr id="42" name="组合 41">
                <a:extLst>
                  <a:ext uri="{FF2B5EF4-FFF2-40B4-BE49-F238E27FC236}">
                    <a16:creationId xmlns:a16="http://schemas.microsoft.com/office/drawing/2014/main" id="{F6C5ABB3-E28E-9A3E-2CA3-CACE25FC99B5}"/>
                  </a:ext>
                </a:extLst>
              </p:cNvPr>
              <p:cNvGrpSpPr/>
              <p:nvPr/>
            </p:nvGrpSpPr>
            <p:grpSpPr>
              <a:xfrm>
                <a:off x="684088" y="3055286"/>
                <a:ext cx="2862580" cy="3078814"/>
                <a:chOff x="684088" y="3055286"/>
                <a:chExt cx="2862580" cy="3078814"/>
              </a:xfrm>
            </p:grpSpPr>
            <p:sp>
              <p:nvSpPr>
                <p:cNvPr id="33" name="矩形: 圆角 32">
                  <a:extLst>
                    <a:ext uri="{FF2B5EF4-FFF2-40B4-BE49-F238E27FC236}">
                      <a16:creationId xmlns:a16="http://schemas.microsoft.com/office/drawing/2014/main" id="{07D424D6-6211-BC62-8691-237B3C8A8F07}"/>
                    </a:ext>
                  </a:extLst>
                </p:cNvPr>
                <p:cNvSpPr/>
                <p:nvPr/>
              </p:nvSpPr>
              <p:spPr>
                <a:xfrm>
                  <a:off x="684088" y="3055286"/>
                  <a:ext cx="2862580" cy="3078814"/>
                </a:xfrm>
                <a:prstGeom prst="roundRect">
                  <a:avLst>
                    <a:gd name="adj" fmla="val 3274"/>
                  </a:avLst>
                </a:prstGeom>
                <a:ln>
                  <a:noFill/>
                </a:ln>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a:extLst>
                    <a:ext uri="{FF2B5EF4-FFF2-40B4-BE49-F238E27FC236}">
                      <a16:creationId xmlns:a16="http://schemas.microsoft.com/office/drawing/2014/main" id="{71650BE8-BAA3-6467-D860-8675E84C614C}"/>
                    </a:ext>
                  </a:extLst>
                </p:cNvPr>
                <p:cNvGrpSpPr/>
                <p:nvPr/>
              </p:nvGrpSpPr>
              <p:grpSpPr>
                <a:xfrm>
                  <a:off x="902772" y="3309347"/>
                  <a:ext cx="2381077" cy="1437502"/>
                  <a:chOff x="603060" y="2578162"/>
                  <a:chExt cx="2381077" cy="1437502"/>
                </a:xfrm>
              </p:grpSpPr>
              <p:sp>
                <p:nvSpPr>
                  <p:cNvPr id="38" name="矩形 37">
                    <a:extLst>
                      <a:ext uri="{FF2B5EF4-FFF2-40B4-BE49-F238E27FC236}">
                        <a16:creationId xmlns:a16="http://schemas.microsoft.com/office/drawing/2014/main" id="{736544CC-1169-C75E-7566-7B507CD8EE03}"/>
                      </a:ext>
                    </a:extLst>
                  </p:cNvPr>
                  <p:cNvSpPr/>
                  <p:nvPr/>
                </p:nvSpPr>
                <p:spPr>
                  <a:xfrm flipH="1">
                    <a:off x="603060" y="2578162"/>
                    <a:ext cx="1324181"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0" lang="en-US" altLang="zh-CN" sz="1600" b="0" i="0" u="none" strike="noStrike" kern="1200" cap="none" spc="0" normalizeH="0" baseline="0" noProof="0" dirty="0">
                        <a:ln>
                          <a:noFill/>
                        </a:ln>
                        <a:effectLst/>
                        <a:uLnTx/>
                        <a:uFillTx/>
                      </a:rPr>
                      <a:t>Scratch</a:t>
                    </a:r>
                    <a:r>
                      <a:rPr kumimoji="0" lang="zh-CN" altLang="en-US" sz="1600" b="0" i="0" u="none" strike="noStrike" kern="1200" cap="none" spc="0" normalizeH="0" baseline="0" noProof="0" dirty="0">
                        <a:ln>
                          <a:noFill/>
                        </a:ln>
                        <a:effectLst/>
                        <a:uLnTx/>
                        <a:uFillTx/>
                      </a:rPr>
                      <a:t>课程</a:t>
                    </a:r>
                    <a:endParaRPr kumimoji="0" lang="en-US" altLang="zh-CN" sz="1600" b="1" i="0" u="none" strike="noStrike" kern="1200" cap="none" spc="0" normalizeH="0" baseline="0" noProof="0" dirty="0">
                      <a:ln>
                        <a:noFill/>
                      </a:ln>
                      <a:effectLst/>
                      <a:uLnTx/>
                      <a:uFillTx/>
                    </a:endParaRPr>
                  </a:p>
                </p:txBody>
              </p:sp>
              <p:cxnSp>
                <p:nvCxnSpPr>
                  <p:cNvPr id="39" name="直接连接符 38">
                    <a:extLst>
                      <a:ext uri="{FF2B5EF4-FFF2-40B4-BE49-F238E27FC236}">
                        <a16:creationId xmlns:a16="http://schemas.microsoft.com/office/drawing/2014/main" id="{6C49667A-2A6E-FEBD-9799-B885831267B7}"/>
                      </a:ext>
                    </a:extLst>
                  </p:cNvPr>
                  <p:cNvCxnSpPr/>
                  <p:nvPr/>
                </p:nvCxnSpPr>
                <p:spPr>
                  <a:xfrm>
                    <a:off x="705394" y="3207657"/>
                    <a:ext cx="216262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8B97DB7E-5944-8826-0DA6-14DBB61FD4CD}"/>
                      </a:ext>
                    </a:extLst>
                  </p:cNvPr>
                  <p:cNvSpPr/>
                  <p:nvPr/>
                </p:nvSpPr>
                <p:spPr>
                  <a:xfrm flipH="1">
                    <a:off x="647195" y="3341148"/>
                    <a:ext cx="2336942" cy="674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en-US" sz="1200" dirty="0"/>
                      <a:t>主要图形化编程，适合一、二年级</a:t>
                    </a:r>
                    <a:r>
                      <a:rPr lang="en-US" altLang="zh-CN" sz="1200" dirty="0">
                        <a:effectLst/>
                      </a:rPr>
                      <a:t>。</a:t>
                    </a:r>
                  </a:p>
                </p:txBody>
              </p:sp>
            </p:grpSp>
            <p:grpSp>
              <p:nvGrpSpPr>
                <p:cNvPr id="35" name="组合 34">
                  <a:extLst>
                    <a:ext uri="{FF2B5EF4-FFF2-40B4-BE49-F238E27FC236}">
                      <a16:creationId xmlns:a16="http://schemas.microsoft.com/office/drawing/2014/main" id="{22781F04-A27B-FE4B-EFE8-81A174B7AFF7}"/>
                    </a:ext>
                  </a:extLst>
                </p:cNvPr>
                <p:cNvGrpSpPr/>
                <p:nvPr/>
              </p:nvGrpSpPr>
              <p:grpSpPr>
                <a:xfrm>
                  <a:off x="2849895" y="5463470"/>
                  <a:ext cx="540000" cy="540000"/>
                  <a:chOff x="2832175" y="5599496"/>
                  <a:chExt cx="540000" cy="540000"/>
                </a:xfrm>
              </p:grpSpPr>
              <p:sp>
                <p:nvSpPr>
                  <p:cNvPr id="36" name="文本框 35">
                    <a:extLst>
                      <a:ext uri="{FF2B5EF4-FFF2-40B4-BE49-F238E27FC236}">
                        <a16:creationId xmlns:a16="http://schemas.microsoft.com/office/drawing/2014/main" id="{67431660-70FA-7178-F977-0061F0E2744C}"/>
                      </a:ext>
                    </a:extLst>
                  </p:cNvPr>
                  <p:cNvSpPr txBox="1"/>
                  <p:nvPr/>
                </p:nvSpPr>
                <p:spPr>
                  <a:xfrm>
                    <a:off x="2832175" y="5599496"/>
                    <a:ext cx="540000" cy="540000"/>
                  </a:xfrm>
                  <a:prstGeom prst="roundRect">
                    <a:avLst>
                      <a:gd name="adj" fmla="val 50000"/>
                    </a:avLst>
                  </a:prstGeom>
                  <a:solidFill>
                    <a:srgbClr val="FFFFFF"/>
                  </a:solidFill>
                </p:spPr>
                <p:txBody>
                  <a:bodyPr wrap="none" lIns="108000" tIns="108000" rIns="108000" bIns="108000" rtlCol="0" anchor="ctr" anchorCtr="0">
                    <a:noAutofit/>
                  </a:bodyPr>
                  <a:lstStyle/>
                  <a:p>
                    <a:pPr algn="ctr"/>
                    <a:endParaRPr kumimoji="1" lang="zh-CN" altLang="en-US" sz="2000" b="1" dirty="0">
                      <a:noFill/>
                    </a:endParaRPr>
                  </a:p>
                </p:txBody>
              </p:sp>
              <p:sp>
                <p:nvSpPr>
                  <p:cNvPr id="37" name="任意多边形: 形状 36">
                    <a:extLst>
                      <a:ext uri="{FF2B5EF4-FFF2-40B4-BE49-F238E27FC236}">
                        <a16:creationId xmlns:a16="http://schemas.microsoft.com/office/drawing/2014/main" id="{9F9E6BB7-5468-C4A2-C816-D4308CDB9B57}"/>
                      </a:ext>
                    </a:extLst>
                  </p:cNvPr>
                  <p:cNvSpPr/>
                  <p:nvPr/>
                </p:nvSpPr>
                <p:spPr>
                  <a:xfrm>
                    <a:off x="2989061" y="5731793"/>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43" name="组合 42">
                <a:extLst>
                  <a:ext uri="{FF2B5EF4-FFF2-40B4-BE49-F238E27FC236}">
                    <a16:creationId xmlns:a16="http://schemas.microsoft.com/office/drawing/2014/main" id="{09551D3E-9DAE-6FF1-0FF1-386657452AD4}"/>
                  </a:ext>
                </a:extLst>
              </p:cNvPr>
              <p:cNvGrpSpPr/>
              <p:nvPr/>
            </p:nvGrpSpPr>
            <p:grpSpPr>
              <a:xfrm>
                <a:off x="4506995" y="3055286"/>
                <a:ext cx="2862580" cy="3078814"/>
                <a:chOff x="4506995" y="3055286"/>
                <a:chExt cx="2862580" cy="3078814"/>
              </a:xfrm>
            </p:grpSpPr>
            <p:sp>
              <p:nvSpPr>
                <p:cNvPr id="25" name="矩形: 圆角 24">
                  <a:extLst>
                    <a:ext uri="{FF2B5EF4-FFF2-40B4-BE49-F238E27FC236}">
                      <a16:creationId xmlns:a16="http://schemas.microsoft.com/office/drawing/2014/main" id="{B8BBB8EF-689B-CA2A-D902-9A170F7FA81E}"/>
                    </a:ext>
                  </a:extLst>
                </p:cNvPr>
                <p:cNvSpPr/>
                <p:nvPr/>
              </p:nvSpPr>
              <p:spPr>
                <a:xfrm>
                  <a:off x="4506995" y="3055286"/>
                  <a:ext cx="2862580" cy="3078814"/>
                </a:xfrm>
                <a:prstGeom prst="roundRect">
                  <a:avLst>
                    <a:gd name="adj" fmla="val 327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D02555FB-DC66-9F69-C8DA-341AB2E46E53}"/>
                    </a:ext>
                  </a:extLst>
                </p:cNvPr>
                <p:cNvGrpSpPr/>
                <p:nvPr/>
              </p:nvGrpSpPr>
              <p:grpSpPr>
                <a:xfrm>
                  <a:off x="4769814" y="3309347"/>
                  <a:ext cx="2336942" cy="1676350"/>
                  <a:chOff x="3544080" y="2578162"/>
                  <a:chExt cx="2336942" cy="1676350"/>
                </a:xfrm>
              </p:grpSpPr>
              <p:sp>
                <p:nvSpPr>
                  <p:cNvPr id="30" name="矩形 29">
                    <a:extLst>
                      <a:ext uri="{FF2B5EF4-FFF2-40B4-BE49-F238E27FC236}">
                        <a16:creationId xmlns:a16="http://schemas.microsoft.com/office/drawing/2014/main" id="{4AF1A658-C8FB-9920-9C07-49DFD4FA5BAA}"/>
                      </a:ext>
                    </a:extLst>
                  </p:cNvPr>
                  <p:cNvSpPr/>
                  <p:nvPr/>
                </p:nvSpPr>
                <p:spPr>
                  <a:xfrm flipH="1">
                    <a:off x="3544080" y="2578162"/>
                    <a:ext cx="1322579"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err="1">
                        <a:solidFill>
                          <a:schemeClr val="tx1"/>
                        </a:solidFill>
                      </a:rPr>
                      <a:t>Python课程</a:t>
                    </a:r>
                    <a:endParaRPr kumimoji="1" lang="en-US" altLang="zh-CN" sz="1600" b="1" dirty="0">
                      <a:solidFill>
                        <a:schemeClr val="tx1"/>
                      </a:solidFill>
                    </a:endParaRPr>
                  </a:p>
                </p:txBody>
              </p:sp>
              <p:cxnSp>
                <p:nvCxnSpPr>
                  <p:cNvPr id="31" name="直接连接符 30">
                    <a:extLst>
                      <a:ext uri="{FF2B5EF4-FFF2-40B4-BE49-F238E27FC236}">
                        <a16:creationId xmlns:a16="http://schemas.microsoft.com/office/drawing/2014/main" id="{F3E5BC94-24A4-D8B8-B617-22DAE2507AB0}"/>
                      </a:ext>
                    </a:extLst>
                  </p:cNvPr>
                  <p:cNvCxnSpPr/>
                  <p:nvPr/>
                </p:nvCxnSpPr>
                <p:spPr>
                  <a:xfrm>
                    <a:off x="3602279" y="3207657"/>
                    <a:ext cx="21626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0360E5F-A0E6-0B30-961E-E3C83E3E39E0}"/>
                      </a:ext>
                    </a:extLst>
                  </p:cNvPr>
                  <p:cNvSpPr/>
                  <p:nvPr/>
                </p:nvSpPr>
                <p:spPr>
                  <a:xfrm flipH="1">
                    <a:off x="3544080" y="3341148"/>
                    <a:ext cx="2336942" cy="913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en-US" sz="1200" dirty="0">
                        <a:solidFill>
                          <a:schemeClr val="tx1"/>
                        </a:solidFill>
                        <a:effectLst/>
                      </a:rPr>
                      <a:t>进一步锻炼孩子思维，文本编程语言（高级语言），适合三、四年级</a:t>
                    </a:r>
                    <a:endParaRPr lang="en-US" altLang="zh-CN" sz="1200" dirty="0" err="1">
                      <a:solidFill>
                        <a:schemeClr val="tx1"/>
                      </a:solidFill>
                      <a:effectLst/>
                    </a:endParaRPr>
                  </a:p>
                </p:txBody>
              </p:sp>
            </p:grpSp>
            <p:grpSp>
              <p:nvGrpSpPr>
                <p:cNvPr id="27" name="组合 26">
                  <a:extLst>
                    <a:ext uri="{FF2B5EF4-FFF2-40B4-BE49-F238E27FC236}">
                      <a16:creationId xmlns:a16="http://schemas.microsoft.com/office/drawing/2014/main" id="{7345F5A0-CCB6-752E-1D2C-DF21D3379846}"/>
                    </a:ext>
                  </a:extLst>
                </p:cNvPr>
                <p:cNvGrpSpPr/>
                <p:nvPr/>
              </p:nvGrpSpPr>
              <p:grpSpPr>
                <a:xfrm>
                  <a:off x="6687607" y="5463470"/>
                  <a:ext cx="540000" cy="540000"/>
                  <a:chOff x="3708127" y="5599496"/>
                  <a:chExt cx="540000" cy="540000"/>
                </a:xfrm>
              </p:grpSpPr>
              <p:sp>
                <p:nvSpPr>
                  <p:cNvPr id="28" name="文本框 27">
                    <a:extLst>
                      <a:ext uri="{FF2B5EF4-FFF2-40B4-BE49-F238E27FC236}">
                        <a16:creationId xmlns:a16="http://schemas.microsoft.com/office/drawing/2014/main" id="{2E8ED49A-A62A-FCC6-4044-4029C74B5EB4}"/>
                      </a:ext>
                    </a:extLst>
                  </p:cNvPr>
                  <p:cNvSpPr txBox="1"/>
                  <p:nvPr/>
                </p:nvSpPr>
                <p:spPr>
                  <a:xfrm>
                    <a:off x="3708127"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endParaRPr>
                  </a:p>
                </p:txBody>
              </p:sp>
              <p:sp>
                <p:nvSpPr>
                  <p:cNvPr id="29" name="任意多边形: 形状 28">
                    <a:extLst>
                      <a:ext uri="{FF2B5EF4-FFF2-40B4-BE49-F238E27FC236}">
                        <a16:creationId xmlns:a16="http://schemas.microsoft.com/office/drawing/2014/main" id="{23387E24-67D0-D046-667B-5DD4F038792F}"/>
                      </a:ext>
                    </a:extLst>
                  </p:cNvPr>
                  <p:cNvSpPr/>
                  <p:nvPr/>
                </p:nvSpPr>
                <p:spPr>
                  <a:xfrm>
                    <a:off x="3850260" y="5734252"/>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44" name="组合 43">
                <a:extLst>
                  <a:ext uri="{FF2B5EF4-FFF2-40B4-BE49-F238E27FC236}">
                    <a16:creationId xmlns:a16="http://schemas.microsoft.com/office/drawing/2014/main" id="{E1FFBC15-12AC-AEF5-36F2-676C645E1D50}"/>
                  </a:ext>
                </a:extLst>
              </p:cNvPr>
              <p:cNvGrpSpPr/>
              <p:nvPr/>
            </p:nvGrpSpPr>
            <p:grpSpPr>
              <a:xfrm>
                <a:off x="8656321" y="3055286"/>
                <a:ext cx="2862580" cy="3078814"/>
                <a:chOff x="8656321" y="3055286"/>
                <a:chExt cx="2862580" cy="3078814"/>
              </a:xfrm>
            </p:grpSpPr>
            <p:sp>
              <p:nvSpPr>
                <p:cNvPr id="17" name="矩形: 圆角 16">
                  <a:extLst>
                    <a:ext uri="{FF2B5EF4-FFF2-40B4-BE49-F238E27FC236}">
                      <a16:creationId xmlns:a16="http://schemas.microsoft.com/office/drawing/2014/main" id="{12660DAD-6806-2839-E0AE-264243D22A09}"/>
                    </a:ext>
                  </a:extLst>
                </p:cNvPr>
                <p:cNvSpPr/>
                <p:nvPr/>
              </p:nvSpPr>
              <p:spPr>
                <a:xfrm>
                  <a:off x="8656321" y="3055286"/>
                  <a:ext cx="2862580" cy="3078814"/>
                </a:xfrm>
                <a:prstGeom prst="roundRect">
                  <a:avLst>
                    <a:gd name="adj" fmla="val 327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FFDDFD7D-6637-0BAA-B1B7-3CC5999D9230}"/>
                    </a:ext>
                  </a:extLst>
                </p:cNvPr>
                <p:cNvGrpSpPr/>
                <p:nvPr/>
              </p:nvGrpSpPr>
              <p:grpSpPr>
                <a:xfrm>
                  <a:off x="8919140" y="3309347"/>
                  <a:ext cx="2336942" cy="1916416"/>
                  <a:chOff x="3544080" y="2578162"/>
                  <a:chExt cx="2336942" cy="1916416"/>
                </a:xfrm>
              </p:grpSpPr>
              <p:sp>
                <p:nvSpPr>
                  <p:cNvPr id="22" name="矩形 21">
                    <a:extLst>
                      <a:ext uri="{FF2B5EF4-FFF2-40B4-BE49-F238E27FC236}">
                        <a16:creationId xmlns:a16="http://schemas.microsoft.com/office/drawing/2014/main" id="{76D9ABD1-DF6A-6A13-4F9B-675FF758B7B7}"/>
                      </a:ext>
                    </a:extLst>
                  </p:cNvPr>
                  <p:cNvSpPr/>
                  <p:nvPr/>
                </p:nvSpPr>
                <p:spPr>
                  <a:xfrm flipH="1">
                    <a:off x="3544080" y="2578162"/>
                    <a:ext cx="1016405"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C++</a:t>
                    </a:r>
                    <a:r>
                      <a:rPr kumimoji="1" lang="en-US" altLang="zh-CN" sz="1600" b="1" dirty="0" err="1">
                        <a:solidFill>
                          <a:schemeClr val="tx1"/>
                        </a:solidFill>
                      </a:rPr>
                      <a:t>课程</a:t>
                    </a:r>
                    <a:endParaRPr kumimoji="1" lang="en-US" altLang="zh-CN" sz="1600" b="1" dirty="0">
                      <a:solidFill>
                        <a:schemeClr val="tx1"/>
                      </a:solidFill>
                    </a:endParaRPr>
                  </a:p>
                </p:txBody>
              </p:sp>
              <p:cxnSp>
                <p:nvCxnSpPr>
                  <p:cNvPr id="23" name="直接连接符 22">
                    <a:extLst>
                      <a:ext uri="{FF2B5EF4-FFF2-40B4-BE49-F238E27FC236}">
                        <a16:creationId xmlns:a16="http://schemas.microsoft.com/office/drawing/2014/main" id="{1B5E008C-D5FB-9246-1772-EE882054CF5C}"/>
                      </a:ext>
                    </a:extLst>
                  </p:cNvPr>
                  <p:cNvCxnSpPr/>
                  <p:nvPr/>
                </p:nvCxnSpPr>
                <p:spPr>
                  <a:xfrm>
                    <a:off x="3602279" y="3207657"/>
                    <a:ext cx="21626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3E23276-D153-6519-D677-8DBA0E42E94A}"/>
                      </a:ext>
                    </a:extLst>
                  </p:cNvPr>
                  <p:cNvSpPr/>
                  <p:nvPr/>
                </p:nvSpPr>
                <p:spPr>
                  <a:xfrm flipH="1">
                    <a:off x="3544080" y="3341148"/>
                    <a:ext cx="2336942"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en-US" sz="1200" dirty="0">
                        <a:solidFill>
                          <a:schemeClr val="tx1"/>
                        </a:solidFill>
                        <a:effectLst/>
                      </a:rPr>
                      <a:t>适合天赋</a:t>
                    </a:r>
                    <a:r>
                      <a:rPr lang="en-US" altLang="zh-CN" sz="1200" dirty="0">
                        <a:solidFill>
                          <a:schemeClr val="tx1"/>
                        </a:solidFill>
                        <a:effectLst/>
                      </a:rPr>
                      <a:t>+</a:t>
                    </a:r>
                    <a:r>
                      <a:rPr lang="zh-CN" altLang="en-US" sz="1200" dirty="0">
                        <a:solidFill>
                          <a:schemeClr val="tx1"/>
                        </a:solidFill>
                        <a:effectLst/>
                      </a:rPr>
                      <a:t>努力的孩子，主要是五年级</a:t>
                    </a:r>
                    <a:r>
                      <a:rPr lang="en-US" altLang="zh-CN" sz="1200" dirty="0">
                        <a:solidFill>
                          <a:schemeClr val="tx1"/>
                        </a:solidFill>
                        <a:effectLst/>
                      </a:rPr>
                      <a:t>-</a:t>
                    </a:r>
                    <a:r>
                      <a:rPr lang="zh-CN" altLang="en-US" sz="1200" dirty="0">
                        <a:solidFill>
                          <a:schemeClr val="tx1"/>
                        </a:solidFill>
                        <a:effectLst/>
                      </a:rPr>
                      <a:t>高中。天赋需要发掘，可以在五年级或者初一阶段尝试。</a:t>
                    </a:r>
                    <a:endParaRPr lang="en-US" altLang="zh-CN" sz="1200" dirty="0" err="1">
                      <a:solidFill>
                        <a:schemeClr val="tx1"/>
                      </a:solidFill>
                      <a:effectLst/>
                    </a:endParaRPr>
                  </a:p>
                </p:txBody>
              </p:sp>
            </p:grpSp>
            <p:grpSp>
              <p:nvGrpSpPr>
                <p:cNvPr id="19" name="组合 18">
                  <a:extLst>
                    <a:ext uri="{FF2B5EF4-FFF2-40B4-BE49-F238E27FC236}">
                      <a16:creationId xmlns:a16="http://schemas.microsoft.com/office/drawing/2014/main" id="{81DA6453-58A6-6A4E-5DA3-85FBAC23C56E}"/>
                    </a:ext>
                  </a:extLst>
                </p:cNvPr>
                <p:cNvGrpSpPr/>
                <p:nvPr/>
              </p:nvGrpSpPr>
              <p:grpSpPr>
                <a:xfrm>
                  <a:off x="10764627" y="5463470"/>
                  <a:ext cx="540000" cy="540000"/>
                  <a:chOff x="4584079" y="5599496"/>
                  <a:chExt cx="540000" cy="540000"/>
                </a:xfrm>
              </p:grpSpPr>
              <p:sp>
                <p:nvSpPr>
                  <p:cNvPr id="20" name="文本框 19">
                    <a:extLst>
                      <a:ext uri="{FF2B5EF4-FFF2-40B4-BE49-F238E27FC236}">
                        <a16:creationId xmlns:a16="http://schemas.microsoft.com/office/drawing/2014/main" id="{7C9CDAAB-CFC4-E211-10C4-57906256EAED}"/>
                      </a:ext>
                    </a:extLst>
                  </p:cNvPr>
                  <p:cNvSpPr txBox="1"/>
                  <p:nvPr/>
                </p:nvSpPr>
                <p:spPr>
                  <a:xfrm>
                    <a:off x="4584079"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endParaRPr>
                  </a:p>
                </p:txBody>
              </p:sp>
              <p:sp>
                <p:nvSpPr>
                  <p:cNvPr id="21" name="任意多边形: 形状 20">
                    <a:extLst>
                      <a:ext uri="{FF2B5EF4-FFF2-40B4-BE49-F238E27FC236}">
                        <a16:creationId xmlns:a16="http://schemas.microsoft.com/office/drawing/2014/main" id="{EA7AB0C0-BB64-0E79-9734-45B42BF2E490}"/>
                      </a:ext>
                    </a:extLst>
                  </p:cNvPr>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grpSp>
      <p:sp>
        <p:nvSpPr>
          <p:cNvPr id="47" name="标题 46"/>
          <p:cNvSpPr>
            <a:spLocks noGrp="1"/>
          </p:cNvSpPr>
          <p:nvPr>
            <p:ph type="title"/>
          </p:nvPr>
        </p:nvSpPr>
        <p:spPr/>
        <p:txBody>
          <a:bodyPr/>
          <a:lstStyle/>
          <a:p>
            <a:pPr lvl="0"/>
            <a:r>
              <a:rPr lang="en-US"/>
              <a:t>课程收费</a:t>
            </a:r>
          </a:p>
        </p:txBody>
      </p:sp>
    </p:spTree>
    <p:extLst>
      <p:ext uri="{BB962C8B-B14F-4D97-AF65-F5344CB8AC3E}">
        <p14:creationId xmlns:p14="http://schemas.microsoft.com/office/powerpoint/2010/main" val="168869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01914" y="1336780"/>
            <a:ext cx="10588173" cy="4184440"/>
            <a:chOff x="801914" y="1336780"/>
            <a:chExt cx="10588173" cy="4184440"/>
          </a:xfrm>
        </p:grpSpPr>
        <p:grpSp>
          <p:nvGrpSpPr>
            <p:cNvPr id="8" name="组合 7">
              <a:extLst>
                <a:ext uri="{FF2B5EF4-FFF2-40B4-BE49-F238E27FC236}">
                  <a16:creationId xmlns:a16="http://schemas.microsoft.com/office/drawing/2014/main" id="{167B23D4-CFDE-48E8-8692-80EF39AB285B}"/>
                </a:ext>
              </a:extLst>
            </p:cNvPr>
            <p:cNvGrpSpPr/>
            <p:nvPr/>
          </p:nvGrpSpPr>
          <p:grpSpPr>
            <a:xfrm>
              <a:off x="1984583" y="3817596"/>
              <a:ext cx="3497090" cy="1703624"/>
              <a:chOff x="1449525" y="4388845"/>
              <a:chExt cx="2084166" cy="1703624"/>
            </a:xfrm>
          </p:grpSpPr>
          <p:sp>
            <p:nvSpPr>
              <p:cNvPr id="2" name="矩形 1">
                <a:extLst>
                  <a:ext uri="{FF2B5EF4-FFF2-40B4-BE49-F238E27FC236}">
                    <a16:creationId xmlns:a16="http://schemas.microsoft.com/office/drawing/2014/main" id="{9E1AA20D-E9BB-48F9-9A48-B3F435A5777C}"/>
                  </a:ext>
                </a:extLst>
              </p:cNvPr>
              <p:cNvSpPr/>
              <p:nvPr/>
            </p:nvSpPr>
            <p:spPr>
              <a:xfrm>
                <a:off x="1449525" y="4388845"/>
                <a:ext cx="2084067" cy="548089"/>
              </a:xfrm>
              <a:prstGeom prst="rect">
                <a:avLst/>
              </a:prstGeom>
              <a:solidFill>
                <a:schemeClr val="tx1">
                  <a:lumMod val="50000"/>
                  <a:lumOff val="50000"/>
                  <a:alpha val="5000"/>
                </a:schemeClr>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线上报名</a:t>
                </a:r>
                <a:endParaRPr lang="zh-CN" altLang="en-US" b="1" dirty="0">
                  <a:solidFill>
                    <a:schemeClr val="tx1"/>
                  </a:solidFill>
                </a:endParaRPr>
              </a:p>
            </p:txBody>
          </p:sp>
          <p:cxnSp>
            <p:nvCxnSpPr>
              <p:cNvPr id="3" name="直接连接符 2">
                <a:extLst>
                  <a:ext uri="{FF2B5EF4-FFF2-40B4-BE49-F238E27FC236}">
                    <a16:creationId xmlns:a16="http://schemas.microsoft.com/office/drawing/2014/main" id="{E67C4E1E-F89A-4ED4-B579-4A8259428BD9}"/>
                  </a:ext>
                </a:extLst>
              </p:cNvPr>
              <p:cNvCxnSpPr>
                <a:cxnSpLocks/>
              </p:cNvCxnSpPr>
              <p:nvPr/>
            </p:nvCxnSpPr>
            <p:spPr>
              <a:xfrm>
                <a:off x="1449525" y="4394464"/>
                <a:ext cx="2084166"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1349186-2D9D-43A7-B9B8-BE4CB33CECDB}"/>
                  </a:ext>
                </a:extLst>
              </p:cNvPr>
              <p:cNvSpPr txBox="1"/>
              <p:nvPr/>
            </p:nvSpPr>
            <p:spPr>
              <a:xfrm>
                <a:off x="1449525" y="4949399"/>
                <a:ext cx="2084067" cy="1143070"/>
              </a:xfrm>
              <a:prstGeom prst="rect">
                <a:avLst/>
              </a:prstGeom>
              <a:noFill/>
            </p:spPr>
            <p:txBody>
              <a:bodyPr wrap="square" rtlCol="0">
                <a:spAutoFit/>
              </a:bodyPr>
              <a:lstStyle/>
              <a:p>
                <a:pPr marR="0" lvl="0" algn="ctr" defTabSz="913765" rtl="0" eaLnBrk="1" fontAlgn="auto" latinLnBrk="0" hangingPunct="1">
                  <a:lnSpc>
                    <a:spcPct val="200000"/>
                  </a:lnSpc>
                  <a:spcBef>
                    <a:spcPts val="0"/>
                  </a:spcBef>
                  <a:spcAft>
                    <a:spcPts val="0"/>
                  </a:spcAft>
                  <a:buClrTx/>
                  <a:buSzPct val="100000"/>
                  <a:defRPr/>
                </a:pPr>
                <a:r>
                  <a:rPr kumimoji="0" lang="en-GB" sz="1200" b="0" i="0" u="none" strike="noStrike" kern="1200" cap="none" spc="0" normalizeH="0" baseline="0" noProof="0" dirty="0">
                    <a:ln>
                      <a:noFill/>
                    </a:ln>
                    <a:effectLst/>
                    <a:uLnTx/>
                    <a:uFillTx/>
                  </a:rPr>
                  <a:t>快捷、便利</a:t>
                </a:r>
              </a:p>
            </p:txBody>
          </p:sp>
        </p:grpSp>
        <p:sp>
          <p:nvSpPr>
            <p:cNvPr id="14" name="文本框 13">
              <a:extLst>
                <a:ext uri="{FF2B5EF4-FFF2-40B4-BE49-F238E27FC236}">
                  <a16:creationId xmlns:a16="http://schemas.microsoft.com/office/drawing/2014/main" id="{A1C3671F-84BC-4B0A-84AF-ABA05FE1FE90}"/>
                </a:ext>
              </a:extLst>
            </p:cNvPr>
            <p:cNvSpPr txBox="1"/>
            <p:nvPr/>
          </p:nvSpPr>
          <p:spPr>
            <a:xfrm>
              <a:off x="801914" y="1336780"/>
              <a:ext cx="10588173" cy="830997"/>
            </a:xfrm>
            <a:prstGeom prst="rect">
              <a:avLst/>
            </a:prstGeom>
            <a:noFill/>
          </p:spPr>
          <p:txBody>
            <a:bodyPr wrap="square" rtlCol="0">
              <a:spAutoFit/>
            </a:bodyPr>
            <a:lstStyle/>
            <a:p>
              <a:pPr algn="ctr"/>
              <a:r>
                <a:rPr lang="en-GB" altLang="zh-CN" sz="2400" b="1" dirty="0">
                  <a:solidFill>
                    <a:schemeClr val="tx1"/>
                  </a:solidFill>
                </a:rPr>
                <a:t>多种报名方式，满足不同需求</a:t>
              </a:r>
            </a:p>
          </p:txBody>
        </p:sp>
        <p:grpSp>
          <p:nvGrpSpPr>
            <p:cNvPr id="25" name="组合 24">
              <a:extLst>
                <a:ext uri="{FF2B5EF4-FFF2-40B4-BE49-F238E27FC236}">
                  <a16:creationId xmlns:a16="http://schemas.microsoft.com/office/drawing/2014/main" id="{439B7DDE-6D5B-4086-8160-807A6FAE5607}"/>
                </a:ext>
              </a:extLst>
            </p:cNvPr>
            <p:cNvGrpSpPr/>
            <p:nvPr/>
          </p:nvGrpSpPr>
          <p:grpSpPr>
            <a:xfrm>
              <a:off x="6508189" y="3817597"/>
              <a:ext cx="3538735" cy="1691158"/>
              <a:chOff x="1951869" y="4388846"/>
              <a:chExt cx="2108985" cy="1691158"/>
            </a:xfrm>
          </p:grpSpPr>
          <p:sp>
            <p:nvSpPr>
              <p:cNvPr id="26" name="矩形 25">
                <a:extLst>
                  <a:ext uri="{FF2B5EF4-FFF2-40B4-BE49-F238E27FC236}">
                    <a16:creationId xmlns:a16="http://schemas.microsoft.com/office/drawing/2014/main" id="{273B6516-6822-466D-B081-FB7808B7C488}"/>
                  </a:ext>
                </a:extLst>
              </p:cNvPr>
              <p:cNvSpPr/>
              <p:nvPr/>
            </p:nvSpPr>
            <p:spPr>
              <a:xfrm>
                <a:off x="1951869" y="4388846"/>
                <a:ext cx="2084067" cy="548089"/>
              </a:xfrm>
              <a:prstGeom prst="rect">
                <a:avLst/>
              </a:prstGeom>
              <a:solidFill>
                <a:schemeClr val="tx1">
                  <a:lumMod val="50000"/>
                  <a:lumOff val="50000"/>
                  <a:alpha val="5000"/>
                </a:schemeClr>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线下报名</a:t>
                </a:r>
                <a:endParaRPr lang="zh-CN" altLang="en-US" b="1" dirty="0">
                  <a:solidFill>
                    <a:schemeClr val="tx1"/>
                  </a:solidFill>
                </a:endParaRPr>
              </a:p>
            </p:txBody>
          </p:sp>
          <p:cxnSp>
            <p:nvCxnSpPr>
              <p:cNvPr id="27" name="直接连接符 26">
                <a:extLst>
                  <a:ext uri="{FF2B5EF4-FFF2-40B4-BE49-F238E27FC236}">
                    <a16:creationId xmlns:a16="http://schemas.microsoft.com/office/drawing/2014/main" id="{125A704A-92A5-4293-A4C0-209FA7D3054C}"/>
                  </a:ext>
                </a:extLst>
              </p:cNvPr>
              <p:cNvCxnSpPr>
                <a:cxnSpLocks/>
              </p:cNvCxnSpPr>
              <p:nvPr/>
            </p:nvCxnSpPr>
            <p:spPr>
              <a:xfrm>
                <a:off x="1951918" y="4388846"/>
                <a:ext cx="2084166"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1CA5816-5636-4157-BD7B-0786D13A94D6}"/>
                  </a:ext>
                </a:extLst>
              </p:cNvPr>
              <p:cNvSpPr txBox="1"/>
              <p:nvPr/>
            </p:nvSpPr>
            <p:spPr>
              <a:xfrm>
                <a:off x="1976787" y="4936934"/>
                <a:ext cx="2084067" cy="1143070"/>
              </a:xfrm>
              <a:prstGeom prst="rect">
                <a:avLst/>
              </a:prstGeom>
              <a:noFill/>
            </p:spPr>
            <p:txBody>
              <a:bodyPr wrap="square" rtlCol="0">
                <a:spAutoFit/>
              </a:bodyPr>
              <a:lstStyle/>
              <a:p>
                <a:pPr marR="0" lvl="0" algn="ctr" defTabSz="913765" rtl="0" eaLnBrk="1" fontAlgn="auto" latinLnBrk="0" hangingPunct="1">
                  <a:lnSpc>
                    <a:spcPct val="200000"/>
                  </a:lnSpc>
                  <a:spcBef>
                    <a:spcPts val="0"/>
                  </a:spcBef>
                  <a:spcAft>
                    <a:spcPts val="0"/>
                  </a:spcAft>
                  <a:buClrTx/>
                  <a:buSzPct val="100000"/>
                  <a:defRPr/>
                </a:pPr>
                <a:r>
                  <a:rPr kumimoji="0" lang="en-GB" sz="1200" b="0" i="0" u="none" strike="noStrike" kern="1200" cap="none" spc="0" normalizeH="0" baseline="0" noProof="0" dirty="0">
                    <a:ln>
                      <a:noFill/>
                    </a:ln>
                    <a:effectLst/>
                    <a:uLnTx/>
                    <a:uFillTx/>
                  </a:rPr>
                  <a:t>亲临现场、详细了解</a:t>
                </a:r>
              </a:p>
            </p:txBody>
          </p:sp>
        </p:grpSp>
      </p:grpSp>
      <p:sp>
        <p:nvSpPr>
          <p:cNvPr id="30" name="标题 29"/>
          <p:cNvSpPr>
            <a:spLocks noGrp="1"/>
          </p:cNvSpPr>
          <p:nvPr>
            <p:ph type="title"/>
          </p:nvPr>
        </p:nvSpPr>
        <p:spPr/>
        <p:txBody>
          <a:bodyPr/>
          <a:lstStyle/>
          <a:p>
            <a:pPr lvl="0"/>
            <a:r>
              <a:rPr lang="en-US"/>
              <a:t>报名方式</a:t>
            </a:r>
          </a:p>
        </p:txBody>
      </p:sp>
    </p:spTree>
    <p:extLst>
      <p:ext uri="{BB962C8B-B14F-4D97-AF65-F5344CB8AC3E}">
        <p14:creationId xmlns:p14="http://schemas.microsoft.com/office/powerpoint/2010/main" val="46849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F16B62-FC88-2B0D-0E1A-E39DE6B4287F}"/>
              </a:ext>
            </a:extLst>
          </p:cNvPr>
          <p:cNvGrpSpPr/>
          <p:nvPr/>
        </p:nvGrpSpPr>
        <p:grpSpPr>
          <a:xfrm>
            <a:off x="-1" y="875413"/>
            <a:ext cx="10066632" cy="4423557"/>
            <a:chOff x="-1" y="875413"/>
            <a:chExt cx="10066632" cy="4423557"/>
          </a:xfrm>
        </p:grpSpPr>
        <p:grpSp>
          <p:nvGrpSpPr>
            <p:cNvPr id="4" name="组合 3">
              <a:extLst>
                <a:ext uri="{FF2B5EF4-FFF2-40B4-BE49-F238E27FC236}">
                  <a16:creationId xmlns:a16="http://schemas.microsoft.com/office/drawing/2014/main" id="{31651A5D-505B-3135-AE91-08D29931645A}"/>
                </a:ext>
              </a:extLst>
            </p:cNvPr>
            <p:cNvGrpSpPr/>
            <p:nvPr/>
          </p:nvGrpSpPr>
          <p:grpSpPr>
            <a:xfrm>
              <a:off x="2125370" y="2736546"/>
              <a:ext cx="2111657" cy="2562424"/>
              <a:chOff x="2126439" y="2627341"/>
              <a:chExt cx="2111657" cy="2562424"/>
            </a:xfrm>
          </p:grpSpPr>
          <p:sp>
            <p:nvSpPr>
              <p:cNvPr id="21" name="矩形: 圆角 20">
                <a:extLst>
                  <a:ext uri="{FF2B5EF4-FFF2-40B4-BE49-F238E27FC236}">
                    <a16:creationId xmlns:a16="http://schemas.microsoft.com/office/drawing/2014/main" id="{EC1B6332-71F6-1583-1038-89EAD72F436D}"/>
                  </a:ext>
                </a:extLst>
              </p:cNvPr>
              <p:cNvSpPr/>
              <p:nvPr/>
            </p:nvSpPr>
            <p:spPr>
              <a:xfrm>
                <a:off x="2281781" y="2807341"/>
                <a:ext cx="1956315" cy="2382424"/>
              </a:xfrm>
              <a:prstGeom prst="roundRect">
                <a:avLst>
                  <a:gd name="adj" fmla="val 9280"/>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22" name="矩形: 圆角 21">
                <a:extLst>
                  <a:ext uri="{FF2B5EF4-FFF2-40B4-BE49-F238E27FC236}">
                    <a16:creationId xmlns:a16="http://schemas.microsoft.com/office/drawing/2014/main" id="{19920DC5-8587-4F68-678A-A8C8A6137B07}"/>
                  </a:ext>
                </a:extLst>
              </p:cNvPr>
              <p:cNvSpPr/>
              <p:nvPr/>
            </p:nvSpPr>
            <p:spPr>
              <a:xfrm>
                <a:off x="2126439" y="2627341"/>
                <a:ext cx="360001" cy="360000"/>
              </a:xfrm>
              <a:prstGeom prst="roundRect">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endParaRPr lang="zh-CN" altLang="en-US" sz="1600" b="1" dirty="0">
                  <a:solidFill>
                    <a:srgbClr val="FFFFFF"/>
                  </a:solidFill>
                </a:endParaRPr>
              </a:p>
            </p:txBody>
          </p:sp>
          <p:sp>
            <p:nvSpPr>
              <p:cNvPr id="23" name="文本框 22">
                <a:extLst>
                  <a:ext uri="{FF2B5EF4-FFF2-40B4-BE49-F238E27FC236}">
                    <a16:creationId xmlns:a16="http://schemas.microsoft.com/office/drawing/2014/main" id="{DDD31980-6549-B1B1-C235-5842A7CAE404}"/>
                  </a:ext>
                </a:extLst>
              </p:cNvPr>
              <p:cNvSpPr txBox="1"/>
              <p:nvPr/>
            </p:nvSpPr>
            <p:spPr>
              <a:xfrm>
                <a:off x="2398323" y="3452195"/>
                <a:ext cx="1723230" cy="400110"/>
              </a:xfrm>
              <a:prstGeom prst="rect">
                <a:avLst/>
              </a:prstGeom>
              <a:noFill/>
            </p:spPr>
            <p:txBody>
              <a:bodyPr wrap="none" rtlCol="0" anchor="ctr" anchorCtr="0">
                <a:spAutoFit/>
              </a:bodyPr>
              <a:lstStyle/>
              <a:p>
                <a:pPr algn="ctr"/>
                <a:r>
                  <a:rPr lang="en-US" altLang="zh-CN" sz="16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新生优惠</a:t>
                </a:r>
                <a:endParaRPr lang="zh-CN" altLang="en-US" sz="20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sp>
            <p:nvSpPr>
              <p:cNvPr id="24" name="矩形 23">
                <a:extLst>
                  <a:ext uri="{FF2B5EF4-FFF2-40B4-BE49-F238E27FC236}">
                    <a16:creationId xmlns:a16="http://schemas.microsoft.com/office/drawing/2014/main" id="{1BE33D9E-1302-E328-3B07-CA6BEE0374FC}"/>
                  </a:ext>
                </a:extLst>
              </p:cNvPr>
              <p:cNvSpPr/>
              <p:nvPr/>
            </p:nvSpPr>
            <p:spPr>
              <a:xfrm>
                <a:off x="2398323" y="3900035"/>
                <a:ext cx="1723230" cy="797311"/>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ctr"/>
                <a:r>
                  <a:rPr lang="en-US" altLang="zh-CN" sz="1200" dirty="0">
                    <a:solidFill>
                      <a:schemeClr val="tx1"/>
                    </a:solidFill>
                  </a:rPr>
                  <a:t>新生报名，立减200元</a:t>
                </a:r>
              </a:p>
            </p:txBody>
          </p:sp>
        </p:grpSp>
        <p:grpSp>
          <p:nvGrpSpPr>
            <p:cNvPr id="5" name="组合 4">
              <a:extLst>
                <a:ext uri="{FF2B5EF4-FFF2-40B4-BE49-F238E27FC236}">
                  <a16:creationId xmlns:a16="http://schemas.microsoft.com/office/drawing/2014/main" id="{7C27E2FA-0720-9B1A-3451-DEB169A0EA6A}"/>
                </a:ext>
              </a:extLst>
            </p:cNvPr>
            <p:cNvGrpSpPr/>
            <p:nvPr/>
          </p:nvGrpSpPr>
          <p:grpSpPr>
            <a:xfrm>
              <a:off x="5040172" y="2736546"/>
              <a:ext cx="2111657" cy="2562424"/>
              <a:chOff x="5041241" y="2627341"/>
              <a:chExt cx="2111657" cy="2562424"/>
            </a:xfrm>
          </p:grpSpPr>
          <p:sp>
            <p:nvSpPr>
              <p:cNvPr id="16" name="矩形: 圆角 15">
                <a:extLst>
                  <a:ext uri="{FF2B5EF4-FFF2-40B4-BE49-F238E27FC236}">
                    <a16:creationId xmlns:a16="http://schemas.microsoft.com/office/drawing/2014/main" id="{10D93ECA-9A2C-CF71-6593-6C58FB36011B}"/>
                  </a:ext>
                </a:extLst>
              </p:cNvPr>
              <p:cNvSpPr/>
              <p:nvPr/>
            </p:nvSpPr>
            <p:spPr>
              <a:xfrm>
                <a:off x="5196583" y="2807341"/>
                <a:ext cx="1956315" cy="2382424"/>
              </a:xfrm>
              <a:prstGeom prst="roundRect">
                <a:avLst>
                  <a:gd name="adj" fmla="val 9280"/>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17" name="矩形: 圆角 16">
                <a:extLst>
                  <a:ext uri="{FF2B5EF4-FFF2-40B4-BE49-F238E27FC236}">
                    <a16:creationId xmlns:a16="http://schemas.microsoft.com/office/drawing/2014/main" id="{6CFBFA84-D395-6186-5BD4-7486B98367C8}"/>
                  </a:ext>
                </a:extLst>
              </p:cNvPr>
              <p:cNvSpPr/>
              <p:nvPr/>
            </p:nvSpPr>
            <p:spPr>
              <a:xfrm>
                <a:off x="5041241" y="2627341"/>
                <a:ext cx="360001" cy="360000"/>
              </a:xfrm>
              <a:prstGeom prst="roundRect">
                <a:avLst/>
              </a:pr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endParaRPr lang="zh-CN" altLang="en-US" sz="1600" b="1" dirty="0">
                  <a:solidFill>
                    <a:srgbClr val="FFFFFF"/>
                  </a:solidFill>
                </a:endParaRPr>
              </a:p>
            </p:txBody>
          </p:sp>
          <p:sp>
            <p:nvSpPr>
              <p:cNvPr id="18" name="文本框 17">
                <a:extLst>
                  <a:ext uri="{FF2B5EF4-FFF2-40B4-BE49-F238E27FC236}">
                    <a16:creationId xmlns:a16="http://schemas.microsoft.com/office/drawing/2014/main" id="{462CF5A7-CAD2-8880-68BA-CB4178DBCB08}"/>
                  </a:ext>
                </a:extLst>
              </p:cNvPr>
              <p:cNvSpPr txBox="1"/>
              <p:nvPr/>
            </p:nvSpPr>
            <p:spPr>
              <a:xfrm>
                <a:off x="5313125" y="3452195"/>
                <a:ext cx="1723230" cy="400110"/>
              </a:xfrm>
              <a:prstGeom prst="rect">
                <a:avLst/>
              </a:prstGeom>
              <a:noFill/>
            </p:spPr>
            <p:txBody>
              <a:bodyPr wrap="none" rtlCol="0" anchor="ctr" anchorCtr="0">
                <a:spAutoFit/>
              </a:bodyPr>
              <a:lstStyle/>
              <a:p>
                <a:pPr algn="ctr"/>
                <a:r>
                  <a:rPr lang="en-US" altLang="zh-CN" sz="16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rPr>
                  <a:t>团报优惠</a:t>
                </a:r>
                <a:endParaRPr lang="zh-CN" altLang="en-US" sz="20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endParaRPr>
              </a:p>
            </p:txBody>
          </p:sp>
          <p:sp>
            <p:nvSpPr>
              <p:cNvPr id="19" name="矩形 18">
                <a:extLst>
                  <a:ext uri="{FF2B5EF4-FFF2-40B4-BE49-F238E27FC236}">
                    <a16:creationId xmlns:a16="http://schemas.microsoft.com/office/drawing/2014/main" id="{2E639BCE-391E-FC45-EE7E-3F39D38B30F0}"/>
                  </a:ext>
                </a:extLst>
              </p:cNvPr>
              <p:cNvSpPr/>
              <p:nvPr/>
            </p:nvSpPr>
            <p:spPr>
              <a:xfrm>
                <a:off x="5313125" y="3900035"/>
                <a:ext cx="1723230" cy="797311"/>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ctr"/>
                <a:r>
                  <a:rPr lang="en-US" altLang="zh-CN" sz="1200" dirty="0">
                    <a:solidFill>
                      <a:schemeClr val="tx1"/>
                    </a:solidFill>
                  </a:rPr>
                  <a:t>4人以上团报，每人均可享受8折优惠</a:t>
                </a:r>
              </a:p>
            </p:txBody>
          </p:sp>
        </p:grpSp>
        <p:grpSp>
          <p:nvGrpSpPr>
            <p:cNvPr id="6" name="组合 5">
              <a:extLst>
                <a:ext uri="{FF2B5EF4-FFF2-40B4-BE49-F238E27FC236}">
                  <a16:creationId xmlns:a16="http://schemas.microsoft.com/office/drawing/2014/main" id="{4ED71F03-A00D-11D5-94D4-EB3837ACB4E1}"/>
                </a:ext>
              </a:extLst>
            </p:cNvPr>
            <p:cNvGrpSpPr/>
            <p:nvPr/>
          </p:nvGrpSpPr>
          <p:grpSpPr>
            <a:xfrm>
              <a:off x="7954974" y="2736546"/>
              <a:ext cx="2111657" cy="2562424"/>
              <a:chOff x="7956043" y="2627341"/>
              <a:chExt cx="2111657" cy="2562424"/>
            </a:xfrm>
          </p:grpSpPr>
          <p:sp>
            <p:nvSpPr>
              <p:cNvPr id="11" name="矩形: 圆角 10">
                <a:extLst>
                  <a:ext uri="{FF2B5EF4-FFF2-40B4-BE49-F238E27FC236}">
                    <a16:creationId xmlns:a16="http://schemas.microsoft.com/office/drawing/2014/main" id="{62531A8C-3929-0066-15B2-62EEC268F3C8}"/>
                  </a:ext>
                </a:extLst>
              </p:cNvPr>
              <p:cNvSpPr/>
              <p:nvPr/>
            </p:nvSpPr>
            <p:spPr>
              <a:xfrm>
                <a:off x="8111385" y="2807341"/>
                <a:ext cx="1956315" cy="2382424"/>
              </a:xfrm>
              <a:prstGeom prst="roundRect">
                <a:avLst>
                  <a:gd name="adj" fmla="val 9280"/>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12" name="矩形: 圆角 11">
                <a:extLst>
                  <a:ext uri="{FF2B5EF4-FFF2-40B4-BE49-F238E27FC236}">
                    <a16:creationId xmlns:a16="http://schemas.microsoft.com/office/drawing/2014/main" id="{565B1090-6963-8712-83C7-B37B444FA30A}"/>
                  </a:ext>
                </a:extLst>
              </p:cNvPr>
              <p:cNvSpPr/>
              <p:nvPr/>
            </p:nvSpPr>
            <p:spPr>
              <a:xfrm>
                <a:off x="7956043" y="2627341"/>
                <a:ext cx="360001" cy="360000"/>
              </a:xfrm>
              <a:prstGeom prst="round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endParaRPr lang="zh-CN" altLang="en-US" sz="1600" b="1" dirty="0">
                  <a:solidFill>
                    <a:srgbClr val="FFFFFF"/>
                  </a:solidFill>
                </a:endParaRPr>
              </a:p>
            </p:txBody>
          </p:sp>
          <p:sp>
            <p:nvSpPr>
              <p:cNvPr id="13" name="文本框 12">
                <a:extLst>
                  <a:ext uri="{FF2B5EF4-FFF2-40B4-BE49-F238E27FC236}">
                    <a16:creationId xmlns:a16="http://schemas.microsoft.com/office/drawing/2014/main" id="{F8FA8735-51E4-B73A-E0DC-40DD98A5C453}"/>
                  </a:ext>
                </a:extLst>
              </p:cNvPr>
              <p:cNvSpPr txBox="1"/>
              <p:nvPr/>
            </p:nvSpPr>
            <p:spPr>
              <a:xfrm>
                <a:off x="8227927" y="3452195"/>
                <a:ext cx="1723230" cy="400110"/>
              </a:xfrm>
              <a:prstGeom prst="rect">
                <a:avLst/>
              </a:prstGeom>
              <a:noFill/>
            </p:spPr>
            <p:txBody>
              <a:bodyPr wrap="none" rtlCol="0" anchor="ctr" anchorCtr="0">
                <a:spAutoFit/>
              </a:bodyPr>
              <a:lstStyle/>
              <a:p>
                <a:pPr algn="ctr"/>
                <a:r>
                  <a:rPr lang="en-US" altLang="zh-CN" sz="1600" b="1" dirty="0">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rPr>
                  <a:t>课程推荐优惠</a:t>
                </a:r>
                <a:endParaRPr lang="zh-CN" altLang="en-US" sz="2000" b="1" dirty="0">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endParaRPr>
              </a:p>
            </p:txBody>
          </p:sp>
          <p:sp>
            <p:nvSpPr>
              <p:cNvPr id="14" name="矩形 13">
                <a:extLst>
                  <a:ext uri="{FF2B5EF4-FFF2-40B4-BE49-F238E27FC236}">
                    <a16:creationId xmlns:a16="http://schemas.microsoft.com/office/drawing/2014/main" id="{662A70B3-EA20-B37C-196C-9D1E04F7FD1B}"/>
                  </a:ext>
                </a:extLst>
              </p:cNvPr>
              <p:cNvSpPr/>
              <p:nvPr/>
            </p:nvSpPr>
            <p:spPr>
              <a:xfrm>
                <a:off x="8227927" y="3900035"/>
                <a:ext cx="1723230" cy="797311"/>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ctr"/>
                <a:r>
                  <a:rPr lang="en-US" altLang="zh-CN" sz="1200" dirty="0">
                    <a:solidFill>
                      <a:schemeClr val="tx1"/>
                    </a:solidFill>
                  </a:rPr>
                  <a:t>推荐新生报名后，推荐人可获得100元奖励</a:t>
                </a:r>
              </a:p>
            </p:txBody>
          </p:sp>
        </p:grpSp>
        <p:grpSp>
          <p:nvGrpSpPr>
            <p:cNvPr id="7" name="组合 6">
              <a:extLst>
                <a:ext uri="{FF2B5EF4-FFF2-40B4-BE49-F238E27FC236}">
                  <a16:creationId xmlns:a16="http://schemas.microsoft.com/office/drawing/2014/main" id="{E6A5A856-1556-6061-0E47-5050FD2FBD12}"/>
                </a:ext>
              </a:extLst>
            </p:cNvPr>
            <p:cNvGrpSpPr/>
            <p:nvPr/>
          </p:nvGrpSpPr>
          <p:grpSpPr>
            <a:xfrm>
              <a:off x="-1" y="875413"/>
              <a:ext cx="5744206" cy="782356"/>
              <a:chOff x="-1" y="875413"/>
              <a:chExt cx="5744206" cy="782356"/>
            </a:xfrm>
          </p:grpSpPr>
          <p:sp>
            <p:nvSpPr>
              <p:cNvPr id="8" name="矩形: 圆顶角 7">
                <a:extLst>
                  <a:ext uri="{FF2B5EF4-FFF2-40B4-BE49-F238E27FC236}">
                    <a16:creationId xmlns:a16="http://schemas.microsoft.com/office/drawing/2014/main" id="{3E1783FE-E159-CA83-32AC-471359361B97}"/>
                  </a:ext>
                </a:extLst>
              </p:cNvPr>
              <p:cNvSpPr/>
              <p:nvPr/>
            </p:nvSpPr>
            <p:spPr>
              <a:xfrm rot="5400000">
                <a:off x="837505" y="580747"/>
                <a:ext cx="239516" cy="1914528"/>
              </a:xfrm>
              <a:prstGeom prst="round2SameRect">
                <a:avLst>
                  <a:gd name="adj1" fmla="val 30271"/>
                  <a:gd name="adj2" fmla="val 0"/>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6FF2E404-EF90-8415-EB96-461B59C8F4D9}"/>
                  </a:ext>
                </a:extLst>
              </p:cNvPr>
              <p:cNvSpPr/>
              <p:nvPr/>
            </p:nvSpPr>
            <p:spPr>
              <a:xfrm>
                <a:off x="5039031" y="1391902"/>
                <a:ext cx="661682" cy="163133"/>
              </a:xfrm>
              <a:prstGeom prst="roundRect">
                <a:avLst>
                  <a:gd name="adj" fmla="val 50000"/>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389B52B-BA7B-5137-F7E3-23E6270740A3}"/>
                  </a:ext>
                </a:extLst>
              </p:cNvPr>
              <p:cNvSpPr/>
              <p:nvPr/>
            </p:nvSpPr>
            <p:spPr>
              <a:xfrm>
                <a:off x="655392" y="875413"/>
                <a:ext cx="5088813" cy="744229"/>
              </a:xfrm>
              <a:prstGeom prst="rect">
                <a:avLst/>
              </a:prstGeom>
            </p:spPr>
            <p:txBody>
              <a:bodyPr wrap="square" anchor="b" anchorCtr="0">
                <a:noAutofit/>
              </a:bodyPr>
              <a:lstStyle/>
              <a:p>
                <a:pPr>
                  <a:buSzPct val="25000"/>
                </a:pPr>
                <a:r>
                  <a:rPr lang="zh-CN" altLang="en-US" sz="2400" b="1" dirty="0">
                    <a:solidFill>
                      <a:schemeClr val="tx1"/>
                    </a:solidFill>
                  </a:rPr>
                  <a:t>多重优惠，报名更划算！</a:t>
                </a:r>
                <a:endParaRPr lang="en-US" altLang="zh-CN" sz="3600" b="1" dirty="0"/>
              </a:p>
            </p:txBody>
          </p:sp>
        </p:grpSp>
      </p:grpSp>
      <p:sp>
        <p:nvSpPr>
          <p:cNvPr id="26" name="标题 25"/>
          <p:cNvSpPr>
            <a:spLocks noGrp="1"/>
          </p:cNvSpPr>
          <p:nvPr>
            <p:ph type="title"/>
          </p:nvPr>
        </p:nvSpPr>
        <p:spPr/>
        <p:txBody>
          <a:bodyPr/>
          <a:lstStyle/>
          <a:p>
            <a:pPr lvl="0"/>
            <a:r>
              <a:rPr lang="en-US"/>
              <a:t>优惠政策</a:t>
            </a:r>
          </a:p>
        </p:txBody>
      </p:sp>
    </p:spTree>
    <p:extLst>
      <p:ext uri="{BB962C8B-B14F-4D97-AF65-F5344CB8AC3E}">
        <p14:creationId xmlns:p14="http://schemas.microsoft.com/office/powerpoint/2010/main" val="338205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2F64FCC-5933-6E59-5552-E329458E4D5C}"/>
              </a:ext>
            </a:extLst>
          </p:cNvPr>
          <p:cNvSpPr>
            <a:spLocks noGrp="1"/>
          </p:cNvSpPr>
          <p:nvPr>
            <p:ph type="title"/>
          </p:nvPr>
        </p:nvSpPr>
        <p:spPr>
          <a:xfrm>
            <a:off x="6076950" y="2441601"/>
            <a:ext cx="5435600" cy="987399"/>
          </a:xfrm>
        </p:spPr>
        <p:txBody>
          <a:bodyPr/>
          <a:lstStyle/>
          <a:p>
            <a:pPr lvl="0"/>
            <a:r>
              <a:rPr lang="en-US" dirty="0"/>
              <a:t>04.答疑与联系</a:t>
            </a:r>
          </a:p>
        </p:txBody>
      </p:sp>
      <p:sp>
        <p:nvSpPr>
          <p:cNvPr id="5" name="文本占位符 4">
            <a:extLst>
              <a:ext uri="{FF2B5EF4-FFF2-40B4-BE49-F238E27FC236}">
                <a16:creationId xmlns:a16="http://schemas.microsoft.com/office/drawing/2014/main" id="{EF6A9821-1319-56D4-E67C-25330DC8ACB8}"/>
              </a:ext>
            </a:extLst>
          </p:cNvPr>
          <p:cNvSpPr>
            <a:spLocks noGrp="1"/>
          </p:cNvSpPr>
          <p:nvPr>
            <p:ph type="body" idx="1"/>
          </p:nvPr>
        </p:nvSpPr>
        <p:spPr>
          <a:xfrm>
            <a:off x="6083300" y="3428999"/>
            <a:ext cx="5435600" cy="2505075"/>
          </a:xfrm>
        </p:spPr>
        <p:txBody>
          <a:bodyPr/>
          <a:lstStyle/>
          <a:p>
            <a:pPr lvl="0"/>
            <a:r>
              <a:rPr lang="en-US"/>
              <a:t>提供训练班的联系方式和常见问题解答，帮助解决疑问。</a:t>
            </a:r>
          </a:p>
        </p:txBody>
      </p:sp>
    </p:spTree>
    <p:extLst>
      <p:ext uri="{BB962C8B-B14F-4D97-AF65-F5344CB8AC3E}">
        <p14:creationId xmlns:p14="http://schemas.microsoft.com/office/powerpoint/2010/main" val="27081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0676" y="871390"/>
            <a:ext cx="10622267" cy="5364310"/>
            <a:chOff x="450676" y="871390"/>
            <a:chExt cx="10622267" cy="5364310"/>
          </a:xfrm>
        </p:grpSpPr>
        <p:grpSp>
          <p:nvGrpSpPr>
            <p:cNvPr id="15" name="组合 14">
              <a:extLst>
                <a:ext uri="{FF2B5EF4-FFF2-40B4-BE49-F238E27FC236}">
                  <a16:creationId xmlns:a16="http://schemas.microsoft.com/office/drawing/2014/main" id="{45387019-61E4-C589-1DF0-6A3A69DEAFCD}"/>
                </a:ext>
              </a:extLst>
            </p:cNvPr>
            <p:cNvGrpSpPr/>
            <p:nvPr/>
          </p:nvGrpSpPr>
          <p:grpSpPr>
            <a:xfrm>
              <a:off x="1022350" y="4021392"/>
              <a:ext cx="2430593" cy="2214308"/>
              <a:chOff x="1022350" y="4021392"/>
              <a:chExt cx="2430593" cy="2214308"/>
            </a:xfrm>
          </p:grpSpPr>
          <p:grpSp>
            <p:nvGrpSpPr>
              <p:cNvPr id="3" name="组合 2">
                <a:extLst>
                  <a:ext uri="{FF2B5EF4-FFF2-40B4-BE49-F238E27FC236}">
                    <a16:creationId xmlns:a16="http://schemas.microsoft.com/office/drawing/2014/main" id="{01564B20-730B-8F6C-CF76-1F9DC0CEF199}"/>
                  </a:ext>
                </a:extLst>
              </p:cNvPr>
              <p:cNvGrpSpPr/>
              <p:nvPr/>
            </p:nvGrpSpPr>
            <p:grpSpPr>
              <a:xfrm>
                <a:off x="1022350" y="4021392"/>
                <a:ext cx="2214308" cy="2214308"/>
                <a:chOff x="889000" y="4021392"/>
                <a:chExt cx="2214308" cy="2214308"/>
              </a:xfrm>
            </p:grpSpPr>
            <p:sp>
              <p:nvSpPr>
                <p:cNvPr id="18" name="任意多边形: 形状 17">
                  <a:extLst>
                    <a:ext uri="{FF2B5EF4-FFF2-40B4-BE49-F238E27FC236}">
                      <a16:creationId xmlns:a16="http://schemas.microsoft.com/office/drawing/2014/main" id="{95E9FEC2-0031-C514-2B04-24325816DE13}"/>
                    </a:ext>
                  </a:extLst>
                </p:cNvPr>
                <p:cNvSpPr/>
                <p:nvPr/>
              </p:nvSpPr>
              <p:spPr bwMode="auto">
                <a:xfrm>
                  <a:off x="889000" y="4021392"/>
                  <a:ext cx="2214308" cy="2214308"/>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tx1">
                    <a:lumMod val="25000"/>
                    <a:lumOff val="75000"/>
                    <a:alpha val="20000"/>
                  </a:schemeClr>
                </a:solidFill>
                <a:ln w="6055" cap="flat">
                  <a:noFill/>
                  <a:prstDash val="solid"/>
                  <a:miter/>
                </a:ln>
              </p:spPr>
              <p:txBody>
                <a:bodyPr rtlCol="0" anchor="ctr"/>
                <a:lstStyle/>
                <a:p>
                  <a:endParaRPr lang="zh-CN" altLang="en-US">
                    <a:solidFill>
                      <a:schemeClr val="tx1"/>
                    </a:solidFill>
                  </a:endParaRPr>
                </a:p>
              </p:txBody>
            </p:sp>
            <p:sp>
              <p:nvSpPr>
                <p:cNvPr id="4" name="矩形 3">
                  <a:extLst>
                    <a:ext uri="{FF2B5EF4-FFF2-40B4-BE49-F238E27FC236}">
                      <a16:creationId xmlns:a16="http://schemas.microsoft.com/office/drawing/2014/main" id="{DAE4E020-5F4D-45CA-5EEF-3CB8270522F8}"/>
                    </a:ext>
                  </a:extLst>
                </p:cNvPr>
                <p:cNvSpPr/>
                <p:nvPr/>
              </p:nvSpPr>
              <p:spPr>
                <a:xfrm>
                  <a:off x="1199927" y="4687914"/>
                  <a:ext cx="1592455" cy="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p>
                  <a:pPr algn="ctr"/>
                  <a:r>
                    <a:rPr kumimoji="1" lang="en-US" altLang="zh-CN" sz="1600" b="1" dirty="0">
                      <a:solidFill>
                        <a:schemeClr val="tx1"/>
                      </a:solidFill>
                    </a:rPr>
                    <a:t>电话</a:t>
                  </a:r>
                </a:p>
              </p:txBody>
            </p:sp>
            <p:sp>
              <p:nvSpPr>
                <p:cNvPr id="6" name="矩形 5">
                  <a:extLst>
                    <a:ext uri="{FF2B5EF4-FFF2-40B4-BE49-F238E27FC236}">
                      <a16:creationId xmlns:a16="http://schemas.microsoft.com/office/drawing/2014/main" id="{61CE749D-923B-4167-DB9E-0E2C6E9DCA2A}"/>
                    </a:ext>
                  </a:extLst>
                </p:cNvPr>
                <p:cNvSpPr/>
                <p:nvPr/>
              </p:nvSpPr>
              <p:spPr>
                <a:xfrm>
                  <a:off x="1173514" y="5099485"/>
                  <a:ext cx="164528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200" dirty="0">
                      <a:solidFill>
                        <a:schemeClr val="tx1"/>
                      </a:solidFill>
                    </a:rPr>
                    <a:t>联系电话：123-456-7890</a:t>
                  </a:r>
                </a:p>
              </p:txBody>
            </p:sp>
          </p:grpSp>
          <p:sp>
            <p:nvSpPr>
              <p:cNvPr id="5" name="文本框 4">
                <a:extLst>
                  <a:ext uri="{FF2B5EF4-FFF2-40B4-BE49-F238E27FC236}">
                    <a16:creationId xmlns:a16="http://schemas.microsoft.com/office/drawing/2014/main" id="{7B3651B0-8BB2-1585-0624-A6BC89851263}"/>
                  </a:ext>
                </a:extLst>
              </p:cNvPr>
              <p:cNvSpPr txBox="1"/>
              <p:nvPr/>
            </p:nvSpPr>
            <p:spPr>
              <a:xfrm>
                <a:off x="2942669" y="5003593"/>
                <a:ext cx="510274" cy="510274"/>
              </a:xfrm>
              <a:prstGeom prst="ellipse">
                <a:avLst/>
              </a:prstGeom>
              <a:solidFill>
                <a:schemeClr val="accent1"/>
              </a:solidFill>
            </p:spPr>
            <p:txBody>
              <a:bodyPr wrap="none" lIns="108000" tIns="108000" rIns="108000" bIns="108000" rtlCol="0" anchor="ctr" anchorCtr="0">
                <a:noAutofit/>
              </a:bodyPr>
              <a:lstStyle/>
              <a:p>
                <a:pPr algn="ctr"/>
                <a:r>
                  <a:rPr kumimoji="1" lang="en-US" altLang="zh-CN" sz="2000" b="1" dirty="0">
                    <a:solidFill>
                      <a:schemeClr val="bg1"/>
                    </a:solidFill>
                  </a:rPr>
                  <a:t>01</a:t>
                </a:r>
                <a:endParaRPr kumimoji="1" lang="zh-CN" altLang="en-US" sz="2000" b="1" dirty="0">
                  <a:solidFill>
                    <a:schemeClr val="bg1"/>
                  </a:solidFill>
                </a:endParaRPr>
              </a:p>
            </p:txBody>
          </p:sp>
        </p:grpSp>
        <p:grpSp>
          <p:nvGrpSpPr>
            <p:cNvPr id="22" name="组合 21">
              <a:extLst>
                <a:ext uri="{FF2B5EF4-FFF2-40B4-BE49-F238E27FC236}">
                  <a16:creationId xmlns:a16="http://schemas.microsoft.com/office/drawing/2014/main" id="{720C93EC-5941-F80B-D135-0440293F19BF}"/>
                </a:ext>
              </a:extLst>
            </p:cNvPr>
            <p:cNvGrpSpPr/>
            <p:nvPr/>
          </p:nvGrpSpPr>
          <p:grpSpPr>
            <a:xfrm>
              <a:off x="4832350" y="2945067"/>
              <a:ext cx="2430593" cy="2214308"/>
              <a:chOff x="1022350" y="4021392"/>
              <a:chExt cx="2430593" cy="2214308"/>
            </a:xfrm>
          </p:grpSpPr>
          <p:grpSp>
            <p:nvGrpSpPr>
              <p:cNvPr id="24" name="组合 23">
                <a:extLst>
                  <a:ext uri="{FF2B5EF4-FFF2-40B4-BE49-F238E27FC236}">
                    <a16:creationId xmlns:a16="http://schemas.microsoft.com/office/drawing/2014/main" id="{CE1638DE-F154-BF36-9A9B-97A99A4C351B}"/>
                  </a:ext>
                </a:extLst>
              </p:cNvPr>
              <p:cNvGrpSpPr/>
              <p:nvPr/>
            </p:nvGrpSpPr>
            <p:grpSpPr>
              <a:xfrm>
                <a:off x="1022350" y="4021392"/>
                <a:ext cx="2214308" cy="2214308"/>
                <a:chOff x="889000" y="4021392"/>
                <a:chExt cx="2214308" cy="2214308"/>
              </a:xfrm>
            </p:grpSpPr>
            <p:sp>
              <p:nvSpPr>
                <p:cNvPr id="29" name="任意多边形: 形状 28">
                  <a:extLst>
                    <a:ext uri="{FF2B5EF4-FFF2-40B4-BE49-F238E27FC236}">
                      <a16:creationId xmlns:a16="http://schemas.microsoft.com/office/drawing/2014/main" id="{C4A860A5-8BF4-D55E-9B93-6110A1CA5107}"/>
                    </a:ext>
                  </a:extLst>
                </p:cNvPr>
                <p:cNvSpPr/>
                <p:nvPr/>
              </p:nvSpPr>
              <p:spPr bwMode="auto">
                <a:xfrm>
                  <a:off x="889000" y="4021392"/>
                  <a:ext cx="2214308" cy="2214308"/>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tx1">
                    <a:lumMod val="25000"/>
                    <a:lumOff val="75000"/>
                    <a:alpha val="20000"/>
                  </a:schemeClr>
                </a:solidFill>
                <a:ln w="6055" cap="flat">
                  <a:noFill/>
                  <a:prstDash val="solid"/>
                  <a:miter/>
                </a:ln>
              </p:spPr>
              <p:txBody>
                <a:bodyPr rtlCol="0" anchor="ctr"/>
                <a:lstStyle/>
                <a:p>
                  <a:endParaRPr lang="zh-CN" altLang="en-US">
                    <a:solidFill>
                      <a:schemeClr val="tx1"/>
                    </a:solidFill>
                  </a:endParaRPr>
                </a:p>
              </p:txBody>
            </p:sp>
            <p:sp>
              <p:nvSpPr>
                <p:cNvPr id="30" name="矩形 29">
                  <a:extLst>
                    <a:ext uri="{FF2B5EF4-FFF2-40B4-BE49-F238E27FC236}">
                      <a16:creationId xmlns:a16="http://schemas.microsoft.com/office/drawing/2014/main" id="{78B0E877-B501-A38E-14A9-2CF71A24A1FB}"/>
                    </a:ext>
                  </a:extLst>
                </p:cNvPr>
                <p:cNvSpPr/>
                <p:nvPr/>
              </p:nvSpPr>
              <p:spPr>
                <a:xfrm>
                  <a:off x="1199927" y="4687914"/>
                  <a:ext cx="1592455" cy="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p>
                  <a:pPr algn="ctr"/>
                  <a:r>
                    <a:rPr kumimoji="1" lang="en-US" altLang="zh-CN" sz="1600" b="1" dirty="0">
                      <a:solidFill>
                        <a:schemeClr val="tx1"/>
                      </a:solidFill>
                    </a:rPr>
                    <a:t>邮箱</a:t>
                  </a:r>
                </a:p>
              </p:txBody>
            </p:sp>
            <p:sp>
              <p:nvSpPr>
                <p:cNvPr id="31" name="矩形 30">
                  <a:extLst>
                    <a:ext uri="{FF2B5EF4-FFF2-40B4-BE49-F238E27FC236}">
                      <a16:creationId xmlns:a16="http://schemas.microsoft.com/office/drawing/2014/main" id="{ACC967F3-EA6A-AC13-7F3E-982773CE04CD}"/>
                    </a:ext>
                  </a:extLst>
                </p:cNvPr>
                <p:cNvSpPr/>
                <p:nvPr/>
              </p:nvSpPr>
              <p:spPr>
                <a:xfrm>
                  <a:off x="1173514" y="5099485"/>
                  <a:ext cx="164528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200" dirty="0">
                      <a:solidFill>
                        <a:schemeClr val="tx1"/>
                      </a:solidFill>
                    </a:rPr>
                    <a:t>info@trainingclass.com</a:t>
                  </a:r>
                </a:p>
              </p:txBody>
            </p:sp>
          </p:grpSp>
          <p:sp>
            <p:nvSpPr>
              <p:cNvPr id="25" name="文本框 24">
                <a:extLst>
                  <a:ext uri="{FF2B5EF4-FFF2-40B4-BE49-F238E27FC236}">
                    <a16:creationId xmlns:a16="http://schemas.microsoft.com/office/drawing/2014/main" id="{BE3B59D1-0D54-7422-C940-E26B832CD553}"/>
                  </a:ext>
                </a:extLst>
              </p:cNvPr>
              <p:cNvSpPr txBox="1"/>
              <p:nvPr/>
            </p:nvSpPr>
            <p:spPr>
              <a:xfrm>
                <a:off x="2942669" y="5003593"/>
                <a:ext cx="510274" cy="510274"/>
              </a:xfrm>
              <a:prstGeom prst="ellipse">
                <a:avLst/>
              </a:prstGeom>
              <a:solidFill>
                <a:schemeClr val="tx2"/>
              </a:solidFill>
            </p:spPr>
            <p:txBody>
              <a:bodyPr wrap="none" lIns="108000" tIns="108000" rIns="108000" bIns="108000" rtlCol="0" anchor="ctr" anchorCtr="0">
                <a:noAutofit/>
              </a:bodyPr>
              <a:lstStyle/>
              <a:p>
                <a:pPr algn="ctr"/>
                <a:r>
                  <a:rPr kumimoji="1" lang="en-US" altLang="zh-CN" sz="2000" b="1" dirty="0">
                    <a:solidFill>
                      <a:schemeClr val="bg1"/>
                    </a:solidFill>
                  </a:rPr>
                  <a:t>02</a:t>
                </a:r>
                <a:endParaRPr kumimoji="1" lang="zh-CN" altLang="en-US" sz="2000" b="1" dirty="0">
                  <a:solidFill>
                    <a:schemeClr val="bg1"/>
                  </a:solidFill>
                </a:endParaRPr>
              </a:p>
            </p:txBody>
          </p:sp>
        </p:grpSp>
        <p:grpSp>
          <p:nvGrpSpPr>
            <p:cNvPr id="32" name="组合 31">
              <a:extLst>
                <a:ext uri="{FF2B5EF4-FFF2-40B4-BE49-F238E27FC236}">
                  <a16:creationId xmlns:a16="http://schemas.microsoft.com/office/drawing/2014/main" id="{438CBE8C-4371-89A5-3845-E5A10A5EA8D8}"/>
                </a:ext>
              </a:extLst>
            </p:cNvPr>
            <p:cNvGrpSpPr/>
            <p:nvPr/>
          </p:nvGrpSpPr>
          <p:grpSpPr>
            <a:xfrm>
              <a:off x="8642350" y="4021392"/>
              <a:ext cx="2430593" cy="2214308"/>
              <a:chOff x="1022350" y="4021392"/>
              <a:chExt cx="2430593" cy="2214308"/>
            </a:xfrm>
          </p:grpSpPr>
          <p:grpSp>
            <p:nvGrpSpPr>
              <p:cNvPr id="33" name="组合 32">
                <a:extLst>
                  <a:ext uri="{FF2B5EF4-FFF2-40B4-BE49-F238E27FC236}">
                    <a16:creationId xmlns:a16="http://schemas.microsoft.com/office/drawing/2014/main" id="{5BDDAC93-FA02-726D-06CE-3D1E00BDC304}"/>
                  </a:ext>
                </a:extLst>
              </p:cNvPr>
              <p:cNvGrpSpPr/>
              <p:nvPr/>
            </p:nvGrpSpPr>
            <p:grpSpPr>
              <a:xfrm>
                <a:off x="1022350" y="4021392"/>
                <a:ext cx="2214308" cy="2214308"/>
                <a:chOff x="889000" y="4021392"/>
                <a:chExt cx="2214308" cy="2214308"/>
              </a:xfrm>
            </p:grpSpPr>
            <p:sp>
              <p:nvSpPr>
                <p:cNvPr id="35" name="任意多边形: 形状 34">
                  <a:extLst>
                    <a:ext uri="{FF2B5EF4-FFF2-40B4-BE49-F238E27FC236}">
                      <a16:creationId xmlns:a16="http://schemas.microsoft.com/office/drawing/2014/main" id="{7B3C8A43-0E20-06BC-851E-1752CD2962E8}"/>
                    </a:ext>
                  </a:extLst>
                </p:cNvPr>
                <p:cNvSpPr/>
                <p:nvPr/>
              </p:nvSpPr>
              <p:spPr bwMode="auto">
                <a:xfrm>
                  <a:off x="889000" y="4021392"/>
                  <a:ext cx="2214308" cy="2214308"/>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tx1">
                    <a:lumMod val="25000"/>
                    <a:lumOff val="75000"/>
                    <a:alpha val="20000"/>
                  </a:schemeClr>
                </a:solidFill>
                <a:ln w="6055" cap="flat">
                  <a:noFill/>
                  <a:prstDash val="solid"/>
                  <a:miter/>
                </a:ln>
              </p:spPr>
              <p:txBody>
                <a:bodyPr rtlCol="0" anchor="ctr"/>
                <a:lstStyle/>
                <a:p>
                  <a:endParaRPr lang="zh-CN" altLang="en-US">
                    <a:solidFill>
                      <a:schemeClr val="tx1"/>
                    </a:solidFill>
                  </a:endParaRPr>
                </a:p>
              </p:txBody>
            </p:sp>
            <p:sp>
              <p:nvSpPr>
                <p:cNvPr id="36" name="矩形 35">
                  <a:extLst>
                    <a:ext uri="{FF2B5EF4-FFF2-40B4-BE49-F238E27FC236}">
                      <a16:creationId xmlns:a16="http://schemas.microsoft.com/office/drawing/2014/main" id="{E181798B-7A62-8CC6-6E5B-73D83742418F}"/>
                    </a:ext>
                  </a:extLst>
                </p:cNvPr>
                <p:cNvSpPr/>
                <p:nvPr/>
              </p:nvSpPr>
              <p:spPr>
                <a:xfrm>
                  <a:off x="1199927" y="4687914"/>
                  <a:ext cx="1592455" cy="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p>
                  <a:pPr algn="ctr"/>
                  <a:r>
                    <a:rPr kumimoji="1" lang="en-US" altLang="zh-CN" sz="1600" b="1" dirty="0">
                      <a:solidFill>
                        <a:schemeClr val="tx1"/>
                      </a:solidFill>
                    </a:rPr>
                    <a:t>地址</a:t>
                  </a:r>
                </a:p>
              </p:txBody>
            </p:sp>
            <p:sp>
              <p:nvSpPr>
                <p:cNvPr id="37" name="矩形 36">
                  <a:extLst>
                    <a:ext uri="{FF2B5EF4-FFF2-40B4-BE49-F238E27FC236}">
                      <a16:creationId xmlns:a16="http://schemas.microsoft.com/office/drawing/2014/main" id="{F21AB7AA-97A6-1057-1A83-2564E9260F41}"/>
                    </a:ext>
                  </a:extLst>
                </p:cNvPr>
                <p:cNvSpPr/>
                <p:nvPr/>
              </p:nvSpPr>
              <p:spPr>
                <a:xfrm>
                  <a:off x="1173514" y="5099485"/>
                  <a:ext cx="1645281" cy="674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200" dirty="0" err="1">
                      <a:solidFill>
                        <a:schemeClr val="tx1"/>
                      </a:solidFill>
                    </a:rPr>
                    <a:t>地址：XX市XX区XX路XX号</a:t>
                  </a:r>
                  <a:endParaRPr kumimoji="1" lang="en-US" altLang="zh-CN" sz="1200" dirty="0">
                    <a:solidFill>
                      <a:schemeClr val="tx1"/>
                    </a:solidFill>
                  </a:endParaRPr>
                </a:p>
              </p:txBody>
            </p:sp>
          </p:grpSp>
          <p:sp>
            <p:nvSpPr>
              <p:cNvPr id="34" name="文本框 33">
                <a:extLst>
                  <a:ext uri="{FF2B5EF4-FFF2-40B4-BE49-F238E27FC236}">
                    <a16:creationId xmlns:a16="http://schemas.microsoft.com/office/drawing/2014/main" id="{11939BEC-433B-DD45-3E01-5D48EA1C73BE}"/>
                  </a:ext>
                </a:extLst>
              </p:cNvPr>
              <p:cNvSpPr txBox="1"/>
              <p:nvPr/>
            </p:nvSpPr>
            <p:spPr>
              <a:xfrm>
                <a:off x="2942669" y="5003593"/>
                <a:ext cx="510274" cy="510274"/>
              </a:xfrm>
              <a:prstGeom prst="ellipse">
                <a:avLst/>
              </a:prstGeom>
              <a:solidFill>
                <a:schemeClr val="accent1"/>
              </a:solidFill>
            </p:spPr>
            <p:txBody>
              <a:bodyPr wrap="none" lIns="108000" tIns="108000" rIns="108000" bIns="108000" rtlCol="0" anchor="ctr" anchorCtr="0">
                <a:noAutofit/>
              </a:bodyPr>
              <a:lstStyle/>
              <a:p>
                <a:pPr algn="ctr"/>
                <a:r>
                  <a:rPr kumimoji="1" lang="en-US" altLang="zh-CN" sz="2000" b="1" dirty="0">
                    <a:solidFill>
                      <a:schemeClr val="bg1"/>
                    </a:solidFill>
                  </a:rPr>
                  <a:t>03</a:t>
                </a:r>
                <a:endParaRPr kumimoji="1" lang="zh-CN" altLang="en-US" sz="2000" b="1" dirty="0">
                  <a:solidFill>
                    <a:schemeClr val="bg1"/>
                  </a:solidFill>
                </a:endParaRPr>
              </a:p>
            </p:txBody>
          </p:sp>
        </p:grpSp>
        <p:grpSp>
          <p:nvGrpSpPr>
            <p:cNvPr id="38" name="组合 37">
              <a:extLst>
                <a:ext uri="{FF2B5EF4-FFF2-40B4-BE49-F238E27FC236}">
                  <a16:creationId xmlns:a16="http://schemas.microsoft.com/office/drawing/2014/main" id="{003C41CE-0101-E411-967D-0AEBBE2ABDD5}"/>
                </a:ext>
              </a:extLst>
            </p:cNvPr>
            <p:cNvGrpSpPr/>
            <p:nvPr/>
          </p:nvGrpSpPr>
          <p:grpSpPr>
            <a:xfrm>
              <a:off x="450676" y="871390"/>
              <a:ext cx="5064299" cy="1024081"/>
              <a:chOff x="450676" y="871390"/>
              <a:chExt cx="5064299" cy="1024081"/>
            </a:xfrm>
          </p:grpSpPr>
          <p:sp>
            <p:nvSpPr>
              <p:cNvPr id="40" name="矩形 39">
                <a:extLst>
                  <a:ext uri="{FF2B5EF4-FFF2-40B4-BE49-F238E27FC236}">
                    <a16:creationId xmlns:a16="http://schemas.microsoft.com/office/drawing/2014/main" id="{6E7C2104-5FC6-224C-01AC-DF8C2BF2793A}"/>
                  </a:ext>
                </a:extLst>
              </p:cNvPr>
              <p:cNvSpPr/>
              <p:nvPr/>
            </p:nvSpPr>
            <p:spPr>
              <a:xfrm>
                <a:off x="1338916" y="1215697"/>
                <a:ext cx="4176059"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2400" b="1" dirty="0">
                    <a:solidFill>
                      <a:schemeClr val="tx1"/>
                    </a:solidFill>
                  </a:rPr>
                  <a:t>联系方式</a:t>
                </a:r>
              </a:p>
            </p:txBody>
          </p:sp>
          <p:pic>
            <p:nvPicPr>
              <p:cNvPr id="41" name="图形 40" descr="前引号">
                <a:extLst>
                  <a:ext uri="{FF2B5EF4-FFF2-40B4-BE49-F238E27FC236}">
                    <a16:creationId xmlns:a16="http://schemas.microsoft.com/office/drawing/2014/main" id="{51405661-8DC3-09A9-3D68-1C11C490A21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676" y="871390"/>
                <a:ext cx="914400" cy="914400"/>
              </a:xfrm>
              <a:prstGeom prst="rect">
                <a:avLst/>
              </a:prstGeom>
            </p:spPr>
          </p:pic>
        </p:grpSp>
      </p:grpSp>
      <p:sp>
        <p:nvSpPr>
          <p:cNvPr id="43" name="标题 42"/>
          <p:cNvSpPr>
            <a:spLocks noGrp="1"/>
          </p:cNvSpPr>
          <p:nvPr>
            <p:ph type="title"/>
          </p:nvPr>
        </p:nvSpPr>
        <p:spPr/>
        <p:txBody>
          <a:bodyPr/>
          <a:lstStyle/>
          <a:p>
            <a:pPr lvl="0"/>
            <a:r>
              <a:rPr lang="en-US"/>
              <a:t>联系方式</a:t>
            </a:r>
          </a:p>
        </p:txBody>
      </p:sp>
    </p:spTree>
    <p:extLst>
      <p:ext uri="{BB962C8B-B14F-4D97-AF65-F5344CB8AC3E}">
        <p14:creationId xmlns:p14="http://schemas.microsoft.com/office/powerpoint/2010/main" val="366437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23151" y="1534438"/>
            <a:ext cx="9545698" cy="5323562"/>
            <a:chOff x="1323151" y="1534438"/>
            <a:chExt cx="9545698" cy="5323562"/>
          </a:xfrm>
        </p:grpSpPr>
        <p:sp>
          <p:nvSpPr>
            <p:cNvPr id="4" name="任意多边形: 形状 3">
              <a:extLst>
                <a:ext uri="{FF2B5EF4-FFF2-40B4-BE49-F238E27FC236}">
                  <a16:creationId xmlns:a16="http://schemas.microsoft.com/office/drawing/2014/main" id="{0E45C3FA-5A1C-4974-AC43-CB96D44A23D4}"/>
                </a:ext>
              </a:extLst>
            </p:cNvPr>
            <p:cNvSpPr/>
            <p:nvPr/>
          </p:nvSpPr>
          <p:spPr>
            <a:xfrm>
              <a:off x="1323151" y="1534438"/>
              <a:ext cx="9545698" cy="5323562"/>
            </a:xfrm>
            <a:custGeom>
              <a:avLst/>
              <a:gdLst>
                <a:gd name="connsiteX0" fmla="*/ 343874 w 9545698"/>
                <a:gd name="connsiteY0" fmla="*/ 0 h 5323562"/>
                <a:gd name="connsiteX1" fmla="*/ 9201824 w 9545698"/>
                <a:gd name="connsiteY1" fmla="*/ 0 h 5323562"/>
                <a:gd name="connsiteX2" fmla="*/ 9545698 w 9545698"/>
                <a:gd name="connsiteY2" fmla="*/ 343874 h 5323562"/>
                <a:gd name="connsiteX3" fmla="*/ 9545698 w 9545698"/>
                <a:gd name="connsiteY3" fmla="*/ 5323562 h 5323562"/>
                <a:gd name="connsiteX4" fmla="*/ 0 w 9545698"/>
                <a:gd name="connsiteY4" fmla="*/ 5323562 h 5323562"/>
                <a:gd name="connsiteX5" fmla="*/ 0 w 9545698"/>
                <a:gd name="connsiteY5" fmla="*/ 343874 h 5323562"/>
                <a:gd name="connsiteX6" fmla="*/ 343874 w 9545698"/>
                <a:gd name="connsiteY6" fmla="*/ 0 h 532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45698" h="5323562">
                  <a:moveTo>
                    <a:pt x="343874" y="0"/>
                  </a:moveTo>
                  <a:lnTo>
                    <a:pt x="9201824" y="0"/>
                  </a:lnTo>
                  <a:cubicBezTo>
                    <a:pt x="9391740" y="0"/>
                    <a:pt x="9545698" y="153958"/>
                    <a:pt x="9545698" y="343874"/>
                  </a:cubicBezTo>
                  <a:lnTo>
                    <a:pt x="9545698" y="5323562"/>
                  </a:lnTo>
                  <a:lnTo>
                    <a:pt x="0" y="5323562"/>
                  </a:lnTo>
                  <a:lnTo>
                    <a:pt x="0" y="343874"/>
                  </a:lnTo>
                  <a:cubicBezTo>
                    <a:pt x="0" y="153958"/>
                    <a:pt x="153958" y="0"/>
                    <a:pt x="343874" y="0"/>
                  </a:cubicBezTo>
                  <a:close/>
                </a:path>
              </a:pathLst>
            </a:custGeom>
            <a:solidFill>
              <a:schemeClr val="tx1">
                <a:lumMod val="50000"/>
                <a:lumOff val="5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 name="任意多边形: 形状 6">
              <a:extLst>
                <a:ext uri="{FF2B5EF4-FFF2-40B4-BE49-F238E27FC236}">
                  <a16:creationId xmlns:a16="http://schemas.microsoft.com/office/drawing/2014/main" id="{93587937-F11A-47AD-9C8F-689C2D9858D9}"/>
                </a:ext>
              </a:extLst>
            </p:cNvPr>
            <p:cNvSpPr/>
            <p:nvPr/>
          </p:nvSpPr>
          <p:spPr>
            <a:xfrm>
              <a:off x="1837690" y="2023110"/>
              <a:ext cx="3340100" cy="4834890"/>
            </a:xfrm>
            <a:custGeom>
              <a:avLst/>
              <a:gdLst>
                <a:gd name="connsiteX0" fmla="*/ 194294 w 3340100"/>
                <a:gd name="connsiteY0" fmla="*/ 0 h 4834890"/>
                <a:gd name="connsiteX1" fmla="*/ 3145806 w 3340100"/>
                <a:gd name="connsiteY1" fmla="*/ 0 h 4834890"/>
                <a:gd name="connsiteX2" fmla="*/ 3340100 w 3340100"/>
                <a:gd name="connsiteY2" fmla="*/ 194294 h 4834890"/>
                <a:gd name="connsiteX3" fmla="*/ 3340100 w 3340100"/>
                <a:gd name="connsiteY3" fmla="*/ 4834890 h 4834890"/>
                <a:gd name="connsiteX4" fmla="*/ 0 w 3340100"/>
                <a:gd name="connsiteY4" fmla="*/ 4834890 h 4834890"/>
                <a:gd name="connsiteX5" fmla="*/ 0 w 3340100"/>
                <a:gd name="connsiteY5" fmla="*/ 194294 h 4834890"/>
                <a:gd name="connsiteX6" fmla="*/ 194294 w 3340100"/>
                <a:gd name="connsiteY6" fmla="*/ 0 h 483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0100" h="4834890">
                  <a:moveTo>
                    <a:pt x="194294" y="0"/>
                  </a:moveTo>
                  <a:lnTo>
                    <a:pt x="3145806" y="0"/>
                  </a:lnTo>
                  <a:cubicBezTo>
                    <a:pt x="3253112" y="0"/>
                    <a:pt x="3340100" y="86988"/>
                    <a:pt x="3340100" y="194294"/>
                  </a:cubicBezTo>
                  <a:lnTo>
                    <a:pt x="3340100" y="4834890"/>
                  </a:lnTo>
                  <a:lnTo>
                    <a:pt x="0" y="4834890"/>
                  </a:lnTo>
                  <a:lnTo>
                    <a:pt x="0" y="194294"/>
                  </a:lnTo>
                  <a:cubicBezTo>
                    <a:pt x="0" y="86988"/>
                    <a:pt x="86988" y="0"/>
                    <a:pt x="194294" y="0"/>
                  </a:cubicBezTo>
                  <a:close/>
                </a:path>
              </a:pathLst>
            </a:custGeom>
            <a:blipFill rotWithShape="1">
              <a:blip r:embed="rId2">
                <a:extLst>
                  <a:ext uri="{28A0092B-C50C-407E-A947-70E740481C1C}">
                    <a14:useLocalDpi xmlns:a14="http://schemas.microsoft.com/office/drawing/2010/main" val="0"/>
                  </a:ext>
                </a:extLst>
              </a:blip>
              <a:srcRect/>
              <a:stretch>
                <a:fillRect t="-1609" b="-1609"/>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grpSp>
          <p:nvGrpSpPr>
            <p:cNvPr id="2" name="组合 1">
              <a:extLst>
                <a:ext uri="{FF2B5EF4-FFF2-40B4-BE49-F238E27FC236}">
                  <a16:creationId xmlns:a16="http://schemas.microsoft.com/office/drawing/2014/main" id="{C424218D-DEA5-466E-9FAD-9B30B9B699F2}"/>
                </a:ext>
              </a:extLst>
            </p:cNvPr>
            <p:cNvGrpSpPr/>
            <p:nvPr/>
          </p:nvGrpSpPr>
          <p:grpSpPr>
            <a:xfrm>
              <a:off x="5599888" y="3258324"/>
              <a:ext cx="4846862" cy="1631330"/>
              <a:chOff x="5599888" y="3258324"/>
              <a:chExt cx="4846862" cy="1631330"/>
            </a:xfrm>
          </p:grpSpPr>
          <p:sp>
            <p:nvSpPr>
              <p:cNvPr id="11" name="文本框 10">
                <a:extLst>
                  <a:ext uri="{FF2B5EF4-FFF2-40B4-BE49-F238E27FC236}">
                    <a16:creationId xmlns:a16="http://schemas.microsoft.com/office/drawing/2014/main" id="{ACB4012C-D3D5-4FC5-BE83-2643F3D11C72}"/>
                  </a:ext>
                </a:extLst>
              </p:cNvPr>
              <p:cNvSpPr txBox="1"/>
              <p:nvPr/>
            </p:nvSpPr>
            <p:spPr>
              <a:xfrm>
                <a:off x="5599888" y="4000500"/>
                <a:ext cx="4846862" cy="889154"/>
              </a:xfrm>
              <a:prstGeom prst="rect">
                <a:avLst/>
              </a:prstGeom>
              <a:noFill/>
              <a:ln>
                <a:noFill/>
              </a:ln>
            </p:spPr>
            <p:txBody>
              <a:bodyPr wrap="square" lIns="91440" tIns="45720" rIns="91440" bIns="45720" anchor="t" anchorCtr="0">
                <a:spAutoFit/>
              </a:bodyPr>
              <a:lstStyle/>
              <a:p>
                <a:pPr marL="0" marR="0" lvl="0" indent="0" algn="just" defTabSz="913765" rtl="0" eaLnBrk="1" fontAlgn="auto" latinLnBrk="0" hangingPunct="1">
                  <a:lnSpc>
                    <a:spcPct val="150000"/>
                  </a:lnSpc>
                  <a:spcBef>
                    <a:spcPts val="0"/>
                  </a:spcBef>
                  <a:spcAft>
                    <a:spcPts val="0"/>
                  </a:spcAft>
                  <a:buClrTx/>
                  <a:buSzPct val="25000"/>
                  <a:buFontTx/>
                  <a:buNone/>
                  <a:defRPr/>
                </a:pPr>
                <a:r>
                  <a:rPr kumimoji="0" lang="en-US" sz="1200" b="0" i="0" u="none" strike="noStrike" kern="1200" cap="none" spc="0" normalizeH="0" baseline="0" noProof="0" dirty="0">
                    <a:ln>
                      <a:noFill/>
                    </a:ln>
                    <a:effectLst/>
                    <a:uLnTx/>
                    <a:uFillTx/>
                  </a:rPr>
                  <a:t>训练班所在地点靠近市中心
交通便利，有多条公交线路经过
附近有大型商场和餐厅，生活便利</a:t>
                </a:r>
              </a:p>
            </p:txBody>
          </p:sp>
          <p:sp>
            <p:nvSpPr>
              <p:cNvPr id="12" name="文本框 11">
                <a:extLst>
                  <a:ext uri="{FF2B5EF4-FFF2-40B4-BE49-F238E27FC236}">
                    <a16:creationId xmlns:a16="http://schemas.microsoft.com/office/drawing/2014/main" id="{24CD569C-B6A7-4495-857B-FCCC7F4B1A6C}"/>
                  </a:ext>
                </a:extLst>
              </p:cNvPr>
              <p:cNvSpPr txBox="1"/>
              <p:nvPr/>
            </p:nvSpPr>
            <p:spPr>
              <a:xfrm>
                <a:off x="5599888" y="3258324"/>
                <a:ext cx="4846862" cy="46166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2400" b="1" dirty="0"/>
                  <a:t>少儿编程</a:t>
                </a:r>
                <a:r>
                  <a:rPr kumimoji="0" lang="en-US" sz="2400" b="1" i="0" u="none" strike="noStrike" kern="1200" cap="none" spc="0" normalizeH="0" baseline="0" noProof="0" dirty="0" err="1">
                    <a:solidFill>
                      <a:schemeClr val="tx1"/>
                    </a:solidFill>
                  </a:rPr>
                  <a:t>所在地点</a:t>
                </a:r>
                <a:endParaRPr kumimoji="0" lang="en-US" sz="2400" b="1" i="0" u="none" strike="noStrike" kern="1200" cap="none" spc="0" normalizeH="0" baseline="0" noProof="0" dirty="0">
                  <a:solidFill>
                    <a:schemeClr val="tx1"/>
                  </a:solidFill>
                </a:endParaRPr>
              </a:p>
            </p:txBody>
          </p:sp>
        </p:grpSp>
      </p:grpSp>
      <p:sp>
        <p:nvSpPr>
          <p:cNvPr id="14" name="标题 13"/>
          <p:cNvSpPr>
            <a:spLocks noGrp="1"/>
          </p:cNvSpPr>
          <p:nvPr>
            <p:ph type="title"/>
          </p:nvPr>
        </p:nvSpPr>
        <p:spPr/>
        <p:txBody>
          <a:bodyPr/>
          <a:lstStyle/>
          <a:p>
            <a:pPr lvl="0"/>
            <a:r>
              <a:rPr lang="en-US"/>
              <a:t>训练班地址</a:t>
            </a:r>
          </a:p>
        </p:txBody>
      </p:sp>
    </p:spTree>
    <p:extLst>
      <p:ext uri="{BB962C8B-B14F-4D97-AF65-F5344CB8AC3E}">
        <p14:creationId xmlns:p14="http://schemas.microsoft.com/office/powerpoint/2010/main" val="259150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60400" y="1336780"/>
            <a:ext cx="10858500" cy="4226071"/>
            <a:chOff x="660400" y="1336780"/>
            <a:chExt cx="10858500" cy="4226071"/>
          </a:xfrm>
        </p:grpSpPr>
        <p:grpSp>
          <p:nvGrpSpPr>
            <p:cNvPr id="8" name="组合 7">
              <a:extLst>
                <a:ext uri="{FF2B5EF4-FFF2-40B4-BE49-F238E27FC236}">
                  <a16:creationId xmlns:a16="http://schemas.microsoft.com/office/drawing/2014/main" id="{167B23D4-CFDE-48E8-8692-80EF39AB285B}"/>
                </a:ext>
              </a:extLst>
            </p:cNvPr>
            <p:cNvGrpSpPr/>
            <p:nvPr/>
          </p:nvGrpSpPr>
          <p:grpSpPr>
            <a:xfrm>
              <a:off x="660400" y="3817597"/>
              <a:ext cx="3497090" cy="1745254"/>
              <a:chOff x="660350" y="4388846"/>
              <a:chExt cx="2084166" cy="1745254"/>
            </a:xfrm>
          </p:grpSpPr>
          <p:sp>
            <p:nvSpPr>
              <p:cNvPr id="2" name="矩形 1">
                <a:extLst>
                  <a:ext uri="{FF2B5EF4-FFF2-40B4-BE49-F238E27FC236}">
                    <a16:creationId xmlns:a16="http://schemas.microsoft.com/office/drawing/2014/main" id="{9E1AA20D-E9BB-48F9-9A48-B3F435A5777C}"/>
                  </a:ext>
                </a:extLst>
              </p:cNvPr>
              <p:cNvSpPr/>
              <p:nvPr/>
            </p:nvSpPr>
            <p:spPr>
              <a:xfrm>
                <a:off x="660400" y="4388846"/>
                <a:ext cx="2084067" cy="548089"/>
              </a:xfrm>
              <a:prstGeom prst="rect">
                <a:avLst/>
              </a:prstGeom>
              <a:solidFill>
                <a:schemeClr val="tx1">
                  <a:lumMod val="50000"/>
                  <a:lumOff val="50000"/>
                  <a:alpha val="5000"/>
                </a:schemeClr>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err="1">
                    <a:solidFill>
                      <a:schemeClr val="tx1"/>
                    </a:solidFill>
                  </a:rPr>
                  <a:t>教材是什么</a:t>
                </a:r>
                <a:r>
                  <a:rPr lang="en-US" altLang="zh-CN" sz="1600" b="1" dirty="0">
                    <a:solidFill>
                      <a:schemeClr val="tx1"/>
                    </a:solidFill>
                  </a:rPr>
                  <a:t>？</a:t>
                </a:r>
                <a:endParaRPr lang="zh-CN" altLang="en-US" b="1" dirty="0">
                  <a:solidFill>
                    <a:schemeClr val="tx1"/>
                  </a:solidFill>
                </a:endParaRPr>
              </a:p>
            </p:txBody>
          </p:sp>
          <p:cxnSp>
            <p:nvCxnSpPr>
              <p:cNvPr id="3" name="直接连接符 2">
                <a:extLst>
                  <a:ext uri="{FF2B5EF4-FFF2-40B4-BE49-F238E27FC236}">
                    <a16:creationId xmlns:a16="http://schemas.microsoft.com/office/drawing/2014/main" id="{E67C4E1E-F89A-4ED4-B579-4A8259428BD9}"/>
                  </a:ext>
                </a:extLst>
              </p:cNvPr>
              <p:cNvCxnSpPr>
                <a:cxnSpLocks/>
              </p:cNvCxnSpPr>
              <p:nvPr/>
            </p:nvCxnSpPr>
            <p:spPr>
              <a:xfrm>
                <a:off x="660350" y="4388847"/>
                <a:ext cx="2084166"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1349186-2D9D-43A7-B9B8-BE4CB33CECDB}"/>
                  </a:ext>
                </a:extLst>
              </p:cNvPr>
              <p:cNvSpPr txBox="1"/>
              <p:nvPr/>
            </p:nvSpPr>
            <p:spPr>
              <a:xfrm>
                <a:off x="660400" y="4991030"/>
                <a:ext cx="2084067" cy="1143070"/>
              </a:xfrm>
              <a:prstGeom prst="rect">
                <a:avLst/>
              </a:prstGeom>
              <a:noFill/>
            </p:spPr>
            <p:txBody>
              <a:bodyPr wrap="square" rtlCol="0">
                <a:spAutoFit/>
              </a:bodyPr>
              <a:lstStyle/>
              <a:p>
                <a:pPr marR="0" lvl="0" algn="ctr" defTabSz="913765" rtl="0" eaLnBrk="1" fontAlgn="auto" latinLnBrk="0" hangingPunct="1">
                  <a:lnSpc>
                    <a:spcPct val="200000"/>
                  </a:lnSpc>
                  <a:spcBef>
                    <a:spcPts val="0"/>
                  </a:spcBef>
                  <a:spcAft>
                    <a:spcPts val="0"/>
                  </a:spcAft>
                  <a:buClrTx/>
                  <a:buSzPct val="100000"/>
                  <a:defRPr/>
                </a:pPr>
                <a:r>
                  <a:rPr kumimoji="0" lang="en-GB" sz="1200" b="0" i="0" u="none" strike="noStrike" kern="1200" cap="none" spc="0" normalizeH="0" baseline="0" noProof="0" dirty="0">
                    <a:ln>
                      <a:noFill/>
                    </a:ln>
                    <a:effectLst/>
                    <a:uLnTx/>
                    <a:uFillTx/>
                  </a:rPr>
                  <a:t>教材由训练班提供，免费发放给学员。</a:t>
                </a:r>
              </a:p>
            </p:txBody>
          </p:sp>
        </p:grpSp>
        <p:sp>
          <p:nvSpPr>
            <p:cNvPr id="14" name="文本框 13">
              <a:extLst>
                <a:ext uri="{FF2B5EF4-FFF2-40B4-BE49-F238E27FC236}">
                  <a16:creationId xmlns:a16="http://schemas.microsoft.com/office/drawing/2014/main" id="{A1C3671F-84BC-4B0A-84AF-ABA05FE1FE90}"/>
                </a:ext>
              </a:extLst>
            </p:cNvPr>
            <p:cNvSpPr txBox="1"/>
            <p:nvPr/>
          </p:nvSpPr>
          <p:spPr>
            <a:xfrm>
              <a:off x="801914" y="1336780"/>
              <a:ext cx="10588173" cy="461665"/>
            </a:xfrm>
            <a:prstGeom prst="rect">
              <a:avLst/>
            </a:prstGeom>
            <a:noFill/>
          </p:spPr>
          <p:txBody>
            <a:bodyPr wrap="square" rtlCol="0">
              <a:spAutoFit/>
            </a:bodyPr>
            <a:lstStyle/>
            <a:p>
              <a:pPr algn="ctr"/>
              <a:r>
                <a:rPr lang="zh-CN" altLang="en-US" sz="2400" b="1" dirty="0"/>
                <a:t>少儿编程</a:t>
              </a:r>
              <a:r>
                <a:rPr lang="en-GB" altLang="zh-CN" sz="2400" b="1" dirty="0" err="1">
                  <a:solidFill>
                    <a:schemeClr val="tx1"/>
                  </a:solidFill>
                </a:rPr>
                <a:t>常见问题解答</a:t>
              </a:r>
              <a:endParaRPr lang="en-GB" altLang="zh-CN" sz="2400" b="1" dirty="0">
                <a:solidFill>
                  <a:schemeClr val="tx1"/>
                </a:solidFill>
              </a:endParaRPr>
            </a:p>
          </p:txBody>
        </p:sp>
        <p:grpSp>
          <p:nvGrpSpPr>
            <p:cNvPr id="20" name="组合 19">
              <a:extLst>
                <a:ext uri="{FF2B5EF4-FFF2-40B4-BE49-F238E27FC236}">
                  <a16:creationId xmlns:a16="http://schemas.microsoft.com/office/drawing/2014/main" id="{9813CDE0-14B2-4B90-BE9B-E1F8FC57CA24}"/>
                </a:ext>
              </a:extLst>
            </p:cNvPr>
            <p:cNvGrpSpPr/>
            <p:nvPr/>
          </p:nvGrpSpPr>
          <p:grpSpPr>
            <a:xfrm>
              <a:off x="8021810" y="3817597"/>
              <a:ext cx="3497090" cy="1745254"/>
              <a:chOff x="660350" y="4388846"/>
              <a:chExt cx="2084166" cy="1745254"/>
            </a:xfrm>
          </p:grpSpPr>
          <p:sp>
            <p:nvSpPr>
              <p:cNvPr id="21" name="矩形 20">
                <a:extLst>
                  <a:ext uri="{FF2B5EF4-FFF2-40B4-BE49-F238E27FC236}">
                    <a16:creationId xmlns:a16="http://schemas.microsoft.com/office/drawing/2014/main" id="{E27AB99D-EB65-4B8E-B2E0-B4A0970DE346}"/>
                  </a:ext>
                </a:extLst>
              </p:cNvPr>
              <p:cNvSpPr/>
              <p:nvPr/>
            </p:nvSpPr>
            <p:spPr>
              <a:xfrm>
                <a:off x="660400" y="4388846"/>
                <a:ext cx="2084067" cy="548089"/>
              </a:xfrm>
              <a:prstGeom prst="rect">
                <a:avLst/>
              </a:prstGeom>
              <a:solidFill>
                <a:schemeClr val="tx1">
                  <a:lumMod val="50000"/>
                  <a:lumOff val="50000"/>
                  <a:alpha val="5000"/>
                </a:schemeClr>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err="1">
                    <a:solidFill>
                      <a:schemeClr val="tx1"/>
                    </a:solidFill>
                  </a:rPr>
                  <a:t>如何报名参加</a:t>
                </a:r>
                <a:r>
                  <a:rPr lang="en-US" altLang="zh-CN" sz="1600" b="1" dirty="0">
                    <a:solidFill>
                      <a:schemeClr val="tx1"/>
                    </a:solidFill>
                  </a:rPr>
                  <a:t>？</a:t>
                </a:r>
                <a:endParaRPr lang="zh-CN" altLang="en-US" b="1" dirty="0">
                  <a:solidFill>
                    <a:schemeClr val="tx1"/>
                  </a:solidFill>
                </a:endParaRPr>
              </a:p>
            </p:txBody>
          </p:sp>
          <p:cxnSp>
            <p:nvCxnSpPr>
              <p:cNvPr id="22" name="直接连接符 21">
                <a:extLst>
                  <a:ext uri="{FF2B5EF4-FFF2-40B4-BE49-F238E27FC236}">
                    <a16:creationId xmlns:a16="http://schemas.microsoft.com/office/drawing/2014/main" id="{B7068DE8-EAB6-4017-AF8C-5384CEB13D56}"/>
                  </a:ext>
                </a:extLst>
              </p:cNvPr>
              <p:cNvCxnSpPr>
                <a:cxnSpLocks/>
              </p:cNvCxnSpPr>
              <p:nvPr/>
            </p:nvCxnSpPr>
            <p:spPr>
              <a:xfrm>
                <a:off x="660350" y="4388847"/>
                <a:ext cx="2084166"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B5257C7-DBD4-4184-8BB2-EDF30E489575}"/>
                  </a:ext>
                </a:extLst>
              </p:cNvPr>
              <p:cNvSpPr txBox="1"/>
              <p:nvPr/>
            </p:nvSpPr>
            <p:spPr>
              <a:xfrm>
                <a:off x="660400" y="4991030"/>
                <a:ext cx="2084067" cy="1143070"/>
              </a:xfrm>
              <a:prstGeom prst="rect">
                <a:avLst/>
              </a:prstGeom>
              <a:noFill/>
            </p:spPr>
            <p:txBody>
              <a:bodyPr wrap="square" rtlCol="0">
                <a:spAutoFit/>
              </a:bodyPr>
              <a:lstStyle/>
              <a:p>
                <a:pPr marR="0" lvl="0" algn="ctr" defTabSz="913765" rtl="0" eaLnBrk="1" fontAlgn="auto" latinLnBrk="0" hangingPunct="1">
                  <a:lnSpc>
                    <a:spcPct val="200000"/>
                  </a:lnSpc>
                  <a:spcBef>
                    <a:spcPts val="0"/>
                  </a:spcBef>
                  <a:spcAft>
                    <a:spcPts val="0"/>
                  </a:spcAft>
                  <a:buClrTx/>
                  <a:buSzPct val="100000"/>
                  <a:defRPr/>
                </a:pPr>
                <a:r>
                  <a:rPr kumimoji="0" lang="en-GB" sz="1200" b="0" i="0" u="none" strike="noStrike" kern="1200" cap="none" spc="0" normalizeH="0" baseline="0" noProof="0" dirty="0">
                    <a:ln>
                      <a:noFill/>
                    </a:ln>
                    <a:effectLst/>
                    <a:uLnTx/>
                    <a:uFillTx/>
                  </a:rPr>
                  <a:t>联系我们train@xxx.com</a:t>
                </a:r>
              </a:p>
            </p:txBody>
          </p:sp>
        </p:grpSp>
        <p:grpSp>
          <p:nvGrpSpPr>
            <p:cNvPr id="25" name="组合 24">
              <a:extLst>
                <a:ext uri="{FF2B5EF4-FFF2-40B4-BE49-F238E27FC236}">
                  <a16:creationId xmlns:a16="http://schemas.microsoft.com/office/drawing/2014/main" id="{439B7DDE-6D5B-4086-8160-807A6FAE5607}"/>
                </a:ext>
              </a:extLst>
            </p:cNvPr>
            <p:cNvGrpSpPr/>
            <p:nvPr/>
          </p:nvGrpSpPr>
          <p:grpSpPr>
            <a:xfrm>
              <a:off x="4341106" y="3817597"/>
              <a:ext cx="3497090" cy="1745254"/>
              <a:chOff x="660350" y="4388846"/>
              <a:chExt cx="2084166" cy="1745254"/>
            </a:xfrm>
          </p:grpSpPr>
          <p:sp>
            <p:nvSpPr>
              <p:cNvPr id="26" name="矩形 25">
                <a:extLst>
                  <a:ext uri="{FF2B5EF4-FFF2-40B4-BE49-F238E27FC236}">
                    <a16:creationId xmlns:a16="http://schemas.microsoft.com/office/drawing/2014/main" id="{273B6516-6822-466D-B081-FB7808B7C488}"/>
                  </a:ext>
                </a:extLst>
              </p:cNvPr>
              <p:cNvSpPr/>
              <p:nvPr/>
            </p:nvSpPr>
            <p:spPr>
              <a:xfrm>
                <a:off x="660400" y="4388846"/>
                <a:ext cx="2084067" cy="548089"/>
              </a:xfrm>
              <a:prstGeom prst="rect">
                <a:avLst/>
              </a:prstGeom>
              <a:solidFill>
                <a:schemeClr val="tx1">
                  <a:lumMod val="50000"/>
                  <a:lumOff val="50000"/>
                  <a:alpha val="5000"/>
                </a:schemeClr>
              </a:solid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err="1">
                    <a:solidFill>
                      <a:schemeClr val="tx1"/>
                    </a:solidFill>
                  </a:rPr>
                  <a:t>时间安排是否灵活</a:t>
                </a:r>
                <a:r>
                  <a:rPr lang="en-US" altLang="zh-CN" sz="1600" b="1" dirty="0">
                    <a:solidFill>
                      <a:schemeClr val="tx1"/>
                    </a:solidFill>
                  </a:rPr>
                  <a:t>？</a:t>
                </a:r>
                <a:endParaRPr lang="zh-CN" altLang="en-US" b="1" dirty="0">
                  <a:solidFill>
                    <a:schemeClr val="tx1"/>
                  </a:solidFill>
                </a:endParaRPr>
              </a:p>
            </p:txBody>
          </p:sp>
          <p:cxnSp>
            <p:nvCxnSpPr>
              <p:cNvPr id="27" name="直接连接符 26">
                <a:extLst>
                  <a:ext uri="{FF2B5EF4-FFF2-40B4-BE49-F238E27FC236}">
                    <a16:creationId xmlns:a16="http://schemas.microsoft.com/office/drawing/2014/main" id="{125A704A-92A5-4293-A4C0-209FA7D3054C}"/>
                  </a:ext>
                </a:extLst>
              </p:cNvPr>
              <p:cNvCxnSpPr>
                <a:cxnSpLocks/>
              </p:cNvCxnSpPr>
              <p:nvPr/>
            </p:nvCxnSpPr>
            <p:spPr>
              <a:xfrm>
                <a:off x="660350" y="4388847"/>
                <a:ext cx="2084166"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1CA5816-5636-4157-BD7B-0786D13A94D6}"/>
                  </a:ext>
                </a:extLst>
              </p:cNvPr>
              <p:cNvSpPr txBox="1"/>
              <p:nvPr/>
            </p:nvSpPr>
            <p:spPr>
              <a:xfrm>
                <a:off x="660400" y="4991030"/>
                <a:ext cx="2084067" cy="1143070"/>
              </a:xfrm>
              <a:prstGeom prst="rect">
                <a:avLst/>
              </a:prstGeom>
              <a:noFill/>
            </p:spPr>
            <p:txBody>
              <a:bodyPr wrap="square" rtlCol="0">
                <a:spAutoFit/>
              </a:bodyPr>
              <a:lstStyle/>
              <a:p>
                <a:pPr marR="0" lvl="0" algn="ctr" defTabSz="913765" rtl="0" eaLnBrk="1" fontAlgn="auto" latinLnBrk="0" hangingPunct="1">
                  <a:lnSpc>
                    <a:spcPct val="200000"/>
                  </a:lnSpc>
                  <a:spcBef>
                    <a:spcPts val="0"/>
                  </a:spcBef>
                  <a:spcAft>
                    <a:spcPts val="0"/>
                  </a:spcAft>
                  <a:buClrTx/>
                  <a:buSzPct val="100000"/>
                  <a:defRPr/>
                </a:pPr>
                <a:r>
                  <a:rPr kumimoji="0" lang="en-GB" sz="1200" b="0" i="0" u="none" strike="noStrike" kern="1200" cap="none" spc="0" normalizeH="0" baseline="0" noProof="0" dirty="0">
                    <a:ln>
                      <a:noFill/>
                    </a:ln>
                    <a:effectLst/>
                    <a:uLnTx/>
                    <a:uFillTx/>
                  </a:rPr>
                  <a:t>训练班的时间安排较为灵活，可根据学员需求进行调整。</a:t>
                </a:r>
              </a:p>
            </p:txBody>
          </p:sp>
        </p:grpSp>
      </p:grpSp>
      <p:sp>
        <p:nvSpPr>
          <p:cNvPr id="30" name="标题 29"/>
          <p:cNvSpPr>
            <a:spLocks noGrp="1"/>
          </p:cNvSpPr>
          <p:nvPr>
            <p:ph type="title"/>
          </p:nvPr>
        </p:nvSpPr>
        <p:spPr/>
        <p:txBody>
          <a:bodyPr/>
          <a:lstStyle/>
          <a:p>
            <a:pPr lvl="0"/>
            <a:r>
              <a:rPr lang="en-US"/>
              <a:t>常见问题解答</a:t>
            </a:r>
          </a:p>
        </p:txBody>
      </p:sp>
    </p:spTree>
    <p:extLst>
      <p:ext uri="{BB962C8B-B14F-4D97-AF65-F5344CB8AC3E}">
        <p14:creationId xmlns:p14="http://schemas.microsoft.com/office/powerpoint/2010/main" val="46849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7EFE43C-6009-55B7-3CD7-F576BE07EA00}"/>
              </a:ext>
            </a:extLst>
          </p:cNvPr>
          <p:cNvSpPr>
            <a:spLocks noGrp="1"/>
          </p:cNvSpPr>
          <p:nvPr>
            <p:ph type="title"/>
          </p:nvPr>
        </p:nvSpPr>
        <p:spPr>
          <a:xfrm>
            <a:off x="6772274" y="1419225"/>
            <a:ext cx="4746625" cy="3248025"/>
          </a:xfrm>
        </p:spPr>
        <p:txBody>
          <a:bodyPr/>
          <a:lstStyle/>
          <a:p>
            <a:pPr lvl="0"/>
            <a:r>
              <a:rPr lang="en-US"/>
              <a:t>Thank you</a:t>
            </a:r>
          </a:p>
        </p:txBody>
      </p:sp>
      <p:sp>
        <p:nvSpPr>
          <p:cNvPr id="4" name="文本占位符 3">
            <a:extLst>
              <a:ext uri="{FF2B5EF4-FFF2-40B4-BE49-F238E27FC236}">
                <a16:creationId xmlns:a16="http://schemas.microsoft.com/office/drawing/2014/main" id="{057077D7-D399-FB35-D4A4-C47F354D3B1B}"/>
              </a:ext>
            </a:extLst>
          </p:cNvPr>
          <p:cNvSpPr>
            <a:spLocks noGrp="1"/>
          </p:cNvSpPr>
          <p:nvPr>
            <p:ph type="body" sz="quarter" idx="13"/>
          </p:nvPr>
        </p:nvSpPr>
        <p:spPr>
          <a:xfrm>
            <a:off x="7001013" y="5859780"/>
            <a:ext cx="4517887" cy="274320"/>
          </a:xfrm>
        </p:spPr>
        <p:txBody>
          <a:bodyPr/>
          <a:lstStyle/>
          <a:p>
            <a:pPr lvl="0"/>
            <a:r>
              <a:rPr lang="zh-CN" altLang="en-US" dirty="0"/>
              <a:t>董浩然</a:t>
            </a:r>
            <a:endParaRPr lang="en-US" dirty="0"/>
          </a:p>
        </p:txBody>
      </p:sp>
    </p:spTree>
    <p:extLst>
      <p:ext uri="{BB962C8B-B14F-4D97-AF65-F5344CB8AC3E}">
        <p14:creationId xmlns:p14="http://schemas.microsoft.com/office/powerpoint/2010/main" val="404479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t>Agenda</a:t>
            </a:r>
          </a:p>
        </p:txBody>
      </p:sp>
      <p:sp>
        <p:nvSpPr>
          <p:cNvPr id="3" name="内容占位符 2"/>
          <p:cNvSpPr>
            <a:spLocks noGrp="1"/>
          </p:cNvSpPr>
          <p:nvPr>
            <p:ph sz="quarter" idx="1"/>
          </p:nvPr>
        </p:nvSpPr>
        <p:spPr/>
        <p:txBody>
          <a:bodyPr/>
          <a:lstStyle/>
          <a:p>
            <a:r>
              <a:rPr lang="zh-CN" altLang="en-US" dirty="0"/>
              <a:t>少儿编程</a:t>
            </a:r>
            <a:r>
              <a:rPr lang="en-US" altLang="zh-CN" dirty="0" err="1"/>
              <a:t>概况</a:t>
            </a:r>
            <a:endParaRPr lang="en-US" altLang="zh-CN" dirty="0"/>
          </a:p>
          <a:p>
            <a:r>
              <a:rPr lang="en-US" altLang="zh-CN" dirty="0" err="1"/>
              <a:t>课程</a:t>
            </a:r>
            <a:r>
              <a:rPr lang="zh-CN" altLang="en-US" dirty="0"/>
              <a:t>以及学习规划路线</a:t>
            </a:r>
            <a:endParaRPr lang="en-US" altLang="zh-CN" dirty="0"/>
          </a:p>
          <a:p>
            <a:r>
              <a:rPr lang="en-US" altLang="zh-CN" dirty="0" err="1"/>
              <a:t>费用与报名</a:t>
            </a:r>
            <a:endParaRPr lang="en-US" altLang="zh-CN" dirty="0"/>
          </a:p>
          <a:p>
            <a:r>
              <a:rPr lang="en-US" altLang="zh-CN" dirty="0" err="1"/>
              <a:t>答疑与联系</a:t>
            </a:r>
            <a:endParaRPr lang="en-US" altLang="zh-CN" dirty="0"/>
          </a:p>
          <a:p>
            <a:endParaRPr lang="zh-CN" altLang="en-US" dirty="0"/>
          </a:p>
        </p:txBody>
      </p:sp>
    </p:spTree>
    <p:extLst>
      <p:ext uri="{BB962C8B-B14F-4D97-AF65-F5344CB8AC3E}">
        <p14:creationId xmlns:p14="http://schemas.microsoft.com/office/powerpoint/2010/main" val="28983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6950" y="2441601"/>
            <a:ext cx="5435600" cy="987399"/>
          </a:xfrm>
        </p:spPr>
        <p:txBody>
          <a:bodyPr/>
          <a:lstStyle/>
          <a:p>
            <a:pPr lvl="0"/>
            <a:r>
              <a:rPr lang="en-US" dirty="0"/>
              <a:t>01.</a:t>
            </a:r>
            <a:r>
              <a:rPr lang="zh-CN" altLang="en-US" dirty="0"/>
              <a:t>少儿编程</a:t>
            </a:r>
            <a:r>
              <a:rPr lang="en-US" dirty="0" err="1"/>
              <a:t>概况</a:t>
            </a:r>
            <a:endParaRPr lang="en-US" dirty="0"/>
          </a:p>
        </p:txBody>
      </p:sp>
      <p:sp>
        <p:nvSpPr>
          <p:cNvPr id="3" name="文本占位符 2"/>
          <p:cNvSpPr>
            <a:spLocks noGrp="1"/>
          </p:cNvSpPr>
          <p:nvPr>
            <p:ph type="body" idx="1"/>
          </p:nvPr>
        </p:nvSpPr>
        <p:spPr>
          <a:xfrm>
            <a:off x="6083300" y="3428999"/>
            <a:ext cx="5435600" cy="2505075"/>
          </a:xfrm>
        </p:spPr>
        <p:txBody>
          <a:bodyPr/>
          <a:lstStyle/>
          <a:p>
            <a:pPr lvl="0"/>
            <a:r>
              <a:rPr lang="en-US" dirty="0" err="1"/>
              <a:t>了解</a:t>
            </a:r>
            <a:r>
              <a:rPr lang="zh-CN" altLang="en-US" dirty="0"/>
              <a:t>少儿编程</a:t>
            </a:r>
            <a:r>
              <a:rPr lang="en-US" dirty="0" err="1"/>
              <a:t>的基本情况、发展历程及其优势</a:t>
            </a:r>
            <a:r>
              <a:rPr lang="en-US" dirty="0"/>
              <a:t>。</a:t>
            </a:r>
          </a:p>
        </p:txBody>
      </p:sp>
    </p:spTree>
    <p:extLst>
      <p:ext uri="{BB962C8B-B14F-4D97-AF65-F5344CB8AC3E}">
        <p14:creationId xmlns:p14="http://schemas.microsoft.com/office/powerpoint/2010/main" val="115780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185" y="0"/>
            <a:ext cx="11508816" cy="6858000"/>
            <a:chOff x="683185" y="0"/>
            <a:chExt cx="11508816" cy="6858000"/>
          </a:xfrm>
        </p:grpSpPr>
        <p:sp>
          <p:nvSpPr>
            <p:cNvPr id="19" name="任意多边形: 形状 18">
              <a:extLst>
                <a:ext uri="{FF2B5EF4-FFF2-40B4-BE49-F238E27FC236}">
                  <a16:creationId xmlns:a16="http://schemas.microsoft.com/office/drawing/2014/main" id="{9B78DA37-39A5-4A17-8A61-52FA2DF3B4AA}"/>
                </a:ext>
              </a:extLst>
            </p:cNvPr>
            <p:cNvSpPr/>
            <p:nvPr/>
          </p:nvSpPr>
          <p:spPr>
            <a:xfrm>
              <a:off x="8048664" y="0"/>
              <a:ext cx="4143337" cy="6858000"/>
            </a:xfrm>
            <a:custGeom>
              <a:avLst/>
              <a:gdLst>
                <a:gd name="connsiteX0" fmla="*/ 1591457 w 4143337"/>
                <a:gd name="connsiteY0" fmla="*/ 0 h 6858000"/>
                <a:gd name="connsiteX1" fmla="*/ 4143337 w 4143337"/>
                <a:gd name="connsiteY1" fmla="*/ 0 h 6858000"/>
                <a:gd name="connsiteX2" fmla="*/ 4143337 w 4143337"/>
                <a:gd name="connsiteY2" fmla="*/ 6858000 h 6858000"/>
                <a:gd name="connsiteX3" fmla="*/ 3285275 w 4143337"/>
                <a:gd name="connsiteY3" fmla="*/ 6858000 h 6858000"/>
                <a:gd name="connsiteX4" fmla="*/ 293588 w 4143337"/>
                <a:gd name="connsiteY4" fmla="*/ 6000915 h 6858000"/>
                <a:gd name="connsiteX5" fmla="*/ 15769 w 4143337"/>
                <a:gd name="connsiteY5" fmla="*/ 5499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3337" h="6858000">
                  <a:moveTo>
                    <a:pt x="1591457" y="0"/>
                  </a:moveTo>
                  <a:lnTo>
                    <a:pt x="4143337" y="0"/>
                  </a:lnTo>
                  <a:lnTo>
                    <a:pt x="4143337" y="6858000"/>
                  </a:lnTo>
                  <a:lnTo>
                    <a:pt x="3285275" y="6858000"/>
                  </a:lnTo>
                  <a:lnTo>
                    <a:pt x="293588" y="6000915"/>
                  </a:lnTo>
                  <a:cubicBezTo>
                    <a:pt x="78546" y="5939308"/>
                    <a:pt x="-45838" y="5715039"/>
                    <a:pt x="15769" y="5499997"/>
                  </a:cubicBezTo>
                  <a:close/>
                </a:path>
              </a:pathLst>
            </a:custGeom>
            <a:blipFill rotWithShape="1">
              <a:blip r:embed="rId2">
                <a:extLst>
                  <a:ext uri="{28A0092B-C50C-407E-A947-70E740481C1C}">
                    <a14:useLocalDpi xmlns:a14="http://schemas.microsoft.com/office/drawing/2010/main" val="0"/>
                  </a:ext>
                </a:extLst>
              </a:blip>
              <a:srcRect/>
              <a:stretch>
                <a:fillRect l="-74420" r="-74420"/>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18" name="任意多边形: 形状 17">
              <a:extLst>
                <a:ext uri="{FF2B5EF4-FFF2-40B4-BE49-F238E27FC236}">
                  <a16:creationId xmlns:a16="http://schemas.microsoft.com/office/drawing/2014/main" id="{43116081-7DAA-4E79-B614-B70B3D3E04D5}"/>
                </a:ext>
              </a:extLst>
            </p:cNvPr>
            <p:cNvSpPr/>
            <p:nvPr/>
          </p:nvSpPr>
          <p:spPr>
            <a:xfrm>
              <a:off x="683185" y="5891778"/>
              <a:ext cx="2200768" cy="966222"/>
            </a:xfrm>
            <a:custGeom>
              <a:avLst/>
              <a:gdLst>
                <a:gd name="connsiteX0" fmla="*/ 1921054 w 2200768"/>
                <a:gd name="connsiteY0" fmla="*/ 699 h 966222"/>
                <a:gd name="connsiteX1" fmla="*/ 2106796 w 2200768"/>
                <a:gd name="connsiteY1" fmla="*/ 180084 h 966222"/>
                <a:gd name="connsiteX2" fmla="*/ 2200768 w 2200768"/>
                <a:gd name="connsiteY2" fmla="*/ 966222 h 966222"/>
                <a:gd name="connsiteX3" fmla="*/ 65354 w 2200768"/>
                <a:gd name="connsiteY3" fmla="*/ 966222 h 966222"/>
                <a:gd name="connsiteX4" fmla="*/ 1465 w 2200768"/>
                <a:gd name="connsiteY4" fmla="*/ 431748 h 966222"/>
                <a:gd name="connsiteX5" fmla="*/ 180084 w 2200768"/>
                <a:gd name="connsiteY5" fmla="*/ 204628 h 966222"/>
                <a:gd name="connsiteX6" fmla="*/ 1879676 w 2200768"/>
                <a:gd name="connsiteY6" fmla="*/ 1465 h 966222"/>
                <a:gd name="connsiteX7" fmla="*/ 1921054 w 2200768"/>
                <a:gd name="connsiteY7" fmla="*/ 699 h 9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768" h="966222">
                  <a:moveTo>
                    <a:pt x="1921054" y="699"/>
                  </a:moveTo>
                  <a:cubicBezTo>
                    <a:pt x="2015759" y="8565"/>
                    <a:pt x="2095077" y="82047"/>
                    <a:pt x="2106796" y="180084"/>
                  </a:cubicBezTo>
                  <a:lnTo>
                    <a:pt x="2200768" y="966222"/>
                  </a:lnTo>
                  <a:lnTo>
                    <a:pt x="65354" y="966222"/>
                  </a:lnTo>
                  <a:lnTo>
                    <a:pt x="1465" y="431748"/>
                  </a:lnTo>
                  <a:cubicBezTo>
                    <a:pt x="-11928" y="319705"/>
                    <a:pt x="68042" y="218021"/>
                    <a:pt x="180084" y="204628"/>
                  </a:cubicBezTo>
                  <a:lnTo>
                    <a:pt x="1879676" y="1465"/>
                  </a:lnTo>
                  <a:cubicBezTo>
                    <a:pt x="1893681" y="-209"/>
                    <a:pt x="1907524" y="-425"/>
                    <a:pt x="1921054" y="699"/>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a:extLst>
                <a:ext uri="{FF2B5EF4-FFF2-40B4-BE49-F238E27FC236}">
                  <a16:creationId xmlns:a16="http://schemas.microsoft.com/office/drawing/2014/main" id="{2B3F40A1-FB4C-4B51-997E-66DEB68CCF82}"/>
                </a:ext>
              </a:extLst>
            </p:cNvPr>
            <p:cNvSpPr/>
            <p:nvPr/>
          </p:nvSpPr>
          <p:spPr>
            <a:xfrm rot="21111537">
              <a:off x="6981404" y="5456646"/>
              <a:ext cx="596921" cy="596921"/>
            </a:xfrm>
            <a:prstGeom prst="round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643CCB5B-70F4-48F3-ABA9-E65FCA1DBF3C}"/>
                </a:ext>
              </a:extLst>
            </p:cNvPr>
            <p:cNvCxnSpPr>
              <a:cxnSpLocks/>
            </p:cNvCxnSpPr>
            <p:nvPr/>
          </p:nvCxnSpPr>
          <p:spPr>
            <a:xfrm>
              <a:off x="1422415" y="2479728"/>
              <a:ext cx="808892" cy="0"/>
            </a:xfrm>
            <a:prstGeom prst="line">
              <a:avLst/>
            </a:prstGeom>
            <a:ln w="69850" cap="rnd"/>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89744F3-280A-463C-B90D-401093162C33}"/>
                </a:ext>
              </a:extLst>
            </p:cNvPr>
            <p:cNvCxnSpPr>
              <a:cxnSpLocks/>
            </p:cNvCxnSpPr>
            <p:nvPr/>
          </p:nvCxnSpPr>
          <p:spPr>
            <a:xfrm>
              <a:off x="2536108" y="2479728"/>
              <a:ext cx="2321169" cy="0"/>
            </a:xfrm>
            <a:prstGeom prst="line">
              <a:avLst/>
            </a:prstGeom>
            <a:ln w="69850" cap="rnd"/>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6DB82B2-F347-4E1D-8BDC-8BF4560D8762}"/>
                </a:ext>
              </a:extLst>
            </p:cNvPr>
            <p:cNvSpPr txBox="1"/>
            <p:nvPr/>
          </p:nvSpPr>
          <p:spPr>
            <a:xfrm>
              <a:off x="1293610" y="2785249"/>
              <a:ext cx="5766947" cy="3105145"/>
            </a:xfrm>
            <a:prstGeom prst="rect">
              <a:avLst/>
            </a:prstGeom>
            <a:noFill/>
            <a:ln>
              <a:noFill/>
            </a:ln>
          </p:spPr>
          <p:txBody>
            <a:bodyPr wrap="square" lIns="91440" tIns="45720" rIns="91440" bIns="45720" anchor="t" anchorCtr="0">
              <a:spAutoFit/>
            </a:bodyPr>
            <a:lstStyle/>
            <a:p>
              <a:pPr algn="l"/>
              <a:r>
                <a:rPr lang="zh-CN" altLang="en-US" sz="1200" dirty="0"/>
                <a:t>少儿编程给孩子带来的好处：</a:t>
              </a:r>
              <a:endParaRPr lang="en-US" altLang="zh-CN" sz="1200" dirty="0"/>
            </a:p>
            <a:p>
              <a:pPr algn="l"/>
              <a:r>
                <a:rPr kumimoji="0" lang="en-US" altLang="zh-CN" sz="1200" b="0" i="0" u="none" strike="noStrike" kern="1200" cap="none" spc="0" normalizeH="0" baseline="0" noProof="0" dirty="0">
                  <a:ln>
                    <a:noFill/>
                  </a:ln>
                  <a:effectLst/>
                  <a:uLnTx/>
                  <a:uFillTx/>
                </a:rPr>
                <a:t>
</a:t>
              </a:r>
              <a:r>
                <a:rPr lang="zh-CN" altLang="en-US" sz="1200" b="0" i="0" dirty="0">
                  <a:solidFill>
                    <a:srgbClr val="050E17"/>
                  </a:solidFill>
                  <a:effectLst/>
                  <a:latin typeface="-apple-system"/>
                </a:rPr>
                <a:t>通过参与少儿编程，孩子们可以培养以下重要的技能和能力：</a:t>
              </a:r>
              <a:endParaRPr lang="en-US" altLang="zh-CN" sz="1200" b="0" i="0" dirty="0">
                <a:solidFill>
                  <a:srgbClr val="050E17"/>
                </a:solidFill>
                <a:effectLst/>
                <a:latin typeface="-apple-system"/>
              </a:endParaRPr>
            </a:p>
            <a:p>
              <a:pPr algn="l"/>
              <a:endParaRPr lang="zh-CN" altLang="en-US" sz="1200" b="0" i="0" dirty="0">
                <a:solidFill>
                  <a:srgbClr val="050E17"/>
                </a:solidFill>
                <a:effectLst/>
                <a:latin typeface="-apple-system"/>
              </a:endParaRPr>
            </a:p>
            <a:p>
              <a:pPr algn="l">
                <a:buFont typeface="+mj-lt"/>
                <a:buAutoNum type="arabicPeriod"/>
              </a:pPr>
              <a:r>
                <a:rPr lang="zh-CN" altLang="en-US" sz="1200" b="0" i="0" dirty="0">
                  <a:solidFill>
                    <a:srgbClr val="050E17"/>
                  </a:solidFill>
                  <a:effectLst/>
                  <a:latin typeface="-apple-system"/>
                </a:rPr>
                <a:t>创造力和想象力：编程鼓励孩子们大胆创造和设计自己的项目，激发他们的创造力和想象力。</a:t>
              </a:r>
              <a:endParaRPr lang="en-US" altLang="zh-CN" sz="1200" b="0" i="0" dirty="0">
                <a:solidFill>
                  <a:srgbClr val="050E17"/>
                </a:solidFill>
                <a:effectLst/>
                <a:latin typeface="-apple-system"/>
              </a:endParaRPr>
            </a:p>
            <a:p>
              <a:pPr algn="l">
                <a:buFont typeface="+mj-lt"/>
                <a:buAutoNum type="arabicPeriod"/>
              </a:pPr>
              <a:endParaRPr lang="zh-CN" altLang="en-US" sz="1200" b="0" i="0" dirty="0">
                <a:solidFill>
                  <a:srgbClr val="050E17"/>
                </a:solidFill>
                <a:effectLst/>
                <a:latin typeface="-apple-system"/>
              </a:endParaRPr>
            </a:p>
            <a:p>
              <a:pPr algn="l">
                <a:buFont typeface="+mj-lt"/>
                <a:buAutoNum type="arabicPeriod"/>
              </a:pPr>
              <a:r>
                <a:rPr lang="zh-CN" altLang="en-US" sz="1200" b="0" i="0" dirty="0">
                  <a:solidFill>
                    <a:srgbClr val="050E17"/>
                  </a:solidFill>
                  <a:effectLst/>
                  <a:latin typeface="-apple-system"/>
                </a:rPr>
                <a:t>逻辑思维：编程要求孩子们学会分析问题、找到解决方案，并按照一定的顺序组织和执行代码，培养他们的逻辑思维能力。</a:t>
              </a:r>
              <a:endParaRPr lang="en-US" altLang="zh-CN" sz="1200" b="0" i="0" dirty="0">
                <a:solidFill>
                  <a:srgbClr val="050E17"/>
                </a:solidFill>
                <a:effectLst/>
                <a:latin typeface="-apple-system"/>
              </a:endParaRPr>
            </a:p>
            <a:p>
              <a:pPr algn="l">
                <a:buFont typeface="+mj-lt"/>
                <a:buAutoNum type="arabicPeriod"/>
              </a:pPr>
              <a:endParaRPr lang="zh-CN" altLang="en-US" sz="1200" b="0" i="0" dirty="0">
                <a:solidFill>
                  <a:srgbClr val="050E17"/>
                </a:solidFill>
                <a:effectLst/>
                <a:latin typeface="-apple-system"/>
              </a:endParaRPr>
            </a:p>
            <a:p>
              <a:pPr algn="l">
                <a:buFont typeface="+mj-lt"/>
                <a:buAutoNum type="arabicPeriod"/>
              </a:pPr>
              <a:r>
                <a:rPr lang="zh-CN" altLang="en-US" sz="1200" b="0" i="0" dirty="0">
                  <a:solidFill>
                    <a:srgbClr val="050E17"/>
                  </a:solidFill>
                  <a:effectLst/>
                  <a:latin typeface="-apple-system"/>
                </a:rPr>
                <a:t>问题解决能力：在编程的过程中，孩子们经常面临各种问题和挑战，通过解决这些问题，他们能够培养解决问题的能力和坚持不懈的精神。</a:t>
              </a:r>
              <a:endParaRPr lang="en-US" altLang="zh-CN" sz="1200" b="0" i="0" dirty="0">
                <a:solidFill>
                  <a:srgbClr val="050E17"/>
                </a:solidFill>
                <a:effectLst/>
                <a:latin typeface="-apple-system"/>
              </a:endParaRPr>
            </a:p>
            <a:p>
              <a:pPr algn="l">
                <a:buFont typeface="+mj-lt"/>
                <a:buAutoNum type="arabicPeriod"/>
              </a:pPr>
              <a:endParaRPr lang="zh-CN" altLang="en-US" sz="1200" b="0" i="0" dirty="0">
                <a:solidFill>
                  <a:srgbClr val="050E17"/>
                </a:solidFill>
                <a:effectLst/>
                <a:latin typeface="-apple-system"/>
              </a:endParaRPr>
            </a:p>
            <a:p>
              <a:pPr algn="l">
                <a:buFont typeface="+mj-lt"/>
                <a:buAutoNum type="arabicPeriod"/>
              </a:pPr>
              <a:r>
                <a:rPr lang="zh-CN" altLang="en-US" sz="1200" b="0" i="0" dirty="0">
                  <a:solidFill>
                    <a:srgbClr val="050E17"/>
                  </a:solidFill>
                  <a:effectLst/>
                  <a:latin typeface="-apple-system"/>
                </a:rPr>
                <a:t>团队合作：编程也鼓励孩子们进行团队合作，在共同完成项目的过程中学会与他人合作、交流和分享。</a:t>
              </a:r>
            </a:p>
            <a:p>
              <a:pPr algn="just" defTabSz="913765">
                <a:lnSpc>
                  <a:spcPct val="150000"/>
                </a:lnSpc>
                <a:buSzPct val="25000"/>
                <a:defRPr/>
              </a:pPr>
              <a:endParaRPr kumimoji="0" lang="en-US" altLang="zh-CN" sz="1200" b="0" i="0" u="none" strike="noStrike" kern="1200" cap="none" spc="0" normalizeH="0" baseline="0" noProof="0" dirty="0">
                <a:ln>
                  <a:noFill/>
                </a:ln>
                <a:effectLst/>
                <a:uLnTx/>
                <a:uFillTx/>
              </a:endParaRPr>
            </a:p>
          </p:txBody>
        </p:sp>
        <p:sp>
          <p:nvSpPr>
            <p:cNvPr id="14" name="文本框 13">
              <a:extLst>
                <a:ext uri="{FF2B5EF4-FFF2-40B4-BE49-F238E27FC236}">
                  <a16:creationId xmlns:a16="http://schemas.microsoft.com/office/drawing/2014/main" id="{E0C2A753-7021-4008-ACEE-67118296AF0A}"/>
                </a:ext>
              </a:extLst>
            </p:cNvPr>
            <p:cNvSpPr txBox="1"/>
            <p:nvPr/>
          </p:nvSpPr>
          <p:spPr>
            <a:xfrm>
              <a:off x="1293610" y="1692316"/>
              <a:ext cx="5840831" cy="46166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solidFill>
                    <a:schemeClr val="tx1"/>
                  </a:solidFill>
                </a:rPr>
                <a:t>少儿编程</a:t>
              </a:r>
              <a:r>
                <a:rPr kumimoji="0" lang="en-US" sz="2400" b="1" i="0" u="none" strike="noStrike" kern="1200" cap="none" spc="0" normalizeH="0" baseline="0" noProof="0" dirty="0" err="1">
                  <a:solidFill>
                    <a:schemeClr val="tx1"/>
                  </a:solidFill>
                </a:rPr>
                <a:t>简介</a:t>
              </a:r>
              <a:endParaRPr kumimoji="0" lang="en-US" sz="2400" b="1" i="0" u="none" strike="noStrike" kern="1200" cap="none" spc="0" normalizeH="0" baseline="0" noProof="0" dirty="0">
                <a:solidFill>
                  <a:schemeClr val="tx1"/>
                </a:solidFill>
              </a:endParaRPr>
            </a:p>
          </p:txBody>
        </p:sp>
      </p:grpSp>
      <p:sp>
        <p:nvSpPr>
          <p:cNvPr id="21" name="标题 20"/>
          <p:cNvSpPr>
            <a:spLocks noGrp="1"/>
          </p:cNvSpPr>
          <p:nvPr>
            <p:ph type="title"/>
          </p:nvPr>
        </p:nvSpPr>
        <p:spPr/>
        <p:txBody>
          <a:bodyPr/>
          <a:lstStyle/>
          <a:p>
            <a:pPr lvl="0"/>
            <a:r>
              <a:rPr lang="zh-CN" altLang="en-US" dirty="0"/>
              <a:t>少儿编程</a:t>
            </a:r>
            <a:r>
              <a:rPr lang="en-US" dirty="0" err="1"/>
              <a:t>简介</a:t>
            </a:r>
            <a:endParaRPr lang="en-US" dirty="0"/>
          </a:p>
        </p:txBody>
      </p:sp>
    </p:spTree>
    <p:extLst>
      <p:ext uri="{BB962C8B-B14F-4D97-AF65-F5344CB8AC3E}">
        <p14:creationId xmlns:p14="http://schemas.microsoft.com/office/powerpoint/2010/main" val="54317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185" y="0"/>
            <a:ext cx="11508816" cy="6858000"/>
            <a:chOff x="683185" y="0"/>
            <a:chExt cx="11508816" cy="6858000"/>
          </a:xfrm>
        </p:grpSpPr>
        <p:sp>
          <p:nvSpPr>
            <p:cNvPr id="19" name="任意多边形: 形状 18">
              <a:extLst>
                <a:ext uri="{FF2B5EF4-FFF2-40B4-BE49-F238E27FC236}">
                  <a16:creationId xmlns:a16="http://schemas.microsoft.com/office/drawing/2014/main" id="{9B78DA37-39A5-4A17-8A61-52FA2DF3B4AA}"/>
                </a:ext>
              </a:extLst>
            </p:cNvPr>
            <p:cNvSpPr/>
            <p:nvPr/>
          </p:nvSpPr>
          <p:spPr>
            <a:xfrm>
              <a:off x="8048664" y="0"/>
              <a:ext cx="4143337" cy="6858000"/>
            </a:xfrm>
            <a:custGeom>
              <a:avLst/>
              <a:gdLst>
                <a:gd name="connsiteX0" fmla="*/ 1591457 w 4143337"/>
                <a:gd name="connsiteY0" fmla="*/ 0 h 6858000"/>
                <a:gd name="connsiteX1" fmla="*/ 4143337 w 4143337"/>
                <a:gd name="connsiteY1" fmla="*/ 0 h 6858000"/>
                <a:gd name="connsiteX2" fmla="*/ 4143337 w 4143337"/>
                <a:gd name="connsiteY2" fmla="*/ 6858000 h 6858000"/>
                <a:gd name="connsiteX3" fmla="*/ 3285275 w 4143337"/>
                <a:gd name="connsiteY3" fmla="*/ 6858000 h 6858000"/>
                <a:gd name="connsiteX4" fmla="*/ 293588 w 4143337"/>
                <a:gd name="connsiteY4" fmla="*/ 6000915 h 6858000"/>
                <a:gd name="connsiteX5" fmla="*/ 15769 w 4143337"/>
                <a:gd name="connsiteY5" fmla="*/ 5499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3337" h="6858000">
                  <a:moveTo>
                    <a:pt x="1591457" y="0"/>
                  </a:moveTo>
                  <a:lnTo>
                    <a:pt x="4143337" y="0"/>
                  </a:lnTo>
                  <a:lnTo>
                    <a:pt x="4143337" y="6858000"/>
                  </a:lnTo>
                  <a:lnTo>
                    <a:pt x="3285275" y="6858000"/>
                  </a:lnTo>
                  <a:lnTo>
                    <a:pt x="293588" y="6000915"/>
                  </a:lnTo>
                  <a:cubicBezTo>
                    <a:pt x="78546" y="5939308"/>
                    <a:pt x="-45838" y="5715039"/>
                    <a:pt x="15769" y="5499997"/>
                  </a:cubicBezTo>
                  <a:close/>
                </a:path>
              </a:pathLst>
            </a:custGeom>
            <a:blipFill rotWithShape="1">
              <a:blip r:embed="rId2">
                <a:extLst>
                  <a:ext uri="{28A0092B-C50C-407E-A947-70E740481C1C}">
                    <a14:useLocalDpi xmlns:a14="http://schemas.microsoft.com/office/drawing/2010/main" val="0"/>
                  </a:ext>
                </a:extLst>
              </a:blip>
              <a:srcRect/>
              <a:stretch>
                <a:fillRect l="-74420" r="-74420"/>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18" name="任意多边形: 形状 17">
              <a:extLst>
                <a:ext uri="{FF2B5EF4-FFF2-40B4-BE49-F238E27FC236}">
                  <a16:creationId xmlns:a16="http://schemas.microsoft.com/office/drawing/2014/main" id="{43116081-7DAA-4E79-B614-B70B3D3E04D5}"/>
                </a:ext>
              </a:extLst>
            </p:cNvPr>
            <p:cNvSpPr/>
            <p:nvPr/>
          </p:nvSpPr>
          <p:spPr>
            <a:xfrm>
              <a:off x="683185" y="5891778"/>
              <a:ext cx="2200768" cy="966222"/>
            </a:xfrm>
            <a:custGeom>
              <a:avLst/>
              <a:gdLst>
                <a:gd name="connsiteX0" fmla="*/ 1921054 w 2200768"/>
                <a:gd name="connsiteY0" fmla="*/ 699 h 966222"/>
                <a:gd name="connsiteX1" fmla="*/ 2106796 w 2200768"/>
                <a:gd name="connsiteY1" fmla="*/ 180084 h 966222"/>
                <a:gd name="connsiteX2" fmla="*/ 2200768 w 2200768"/>
                <a:gd name="connsiteY2" fmla="*/ 966222 h 966222"/>
                <a:gd name="connsiteX3" fmla="*/ 65354 w 2200768"/>
                <a:gd name="connsiteY3" fmla="*/ 966222 h 966222"/>
                <a:gd name="connsiteX4" fmla="*/ 1465 w 2200768"/>
                <a:gd name="connsiteY4" fmla="*/ 431748 h 966222"/>
                <a:gd name="connsiteX5" fmla="*/ 180084 w 2200768"/>
                <a:gd name="connsiteY5" fmla="*/ 204628 h 966222"/>
                <a:gd name="connsiteX6" fmla="*/ 1879676 w 2200768"/>
                <a:gd name="connsiteY6" fmla="*/ 1465 h 966222"/>
                <a:gd name="connsiteX7" fmla="*/ 1921054 w 2200768"/>
                <a:gd name="connsiteY7" fmla="*/ 699 h 9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768" h="966222">
                  <a:moveTo>
                    <a:pt x="1921054" y="699"/>
                  </a:moveTo>
                  <a:cubicBezTo>
                    <a:pt x="2015759" y="8565"/>
                    <a:pt x="2095077" y="82047"/>
                    <a:pt x="2106796" y="180084"/>
                  </a:cubicBezTo>
                  <a:lnTo>
                    <a:pt x="2200768" y="966222"/>
                  </a:lnTo>
                  <a:lnTo>
                    <a:pt x="65354" y="966222"/>
                  </a:lnTo>
                  <a:lnTo>
                    <a:pt x="1465" y="431748"/>
                  </a:lnTo>
                  <a:cubicBezTo>
                    <a:pt x="-11928" y="319705"/>
                    <a:pt x="68042" y="218021"/>
                    <a:pt x="180084" y="204628"/>
                  </a:cubicBezTo>
                  <a:lnTo>
                    <a:pt x="1879676" y="1465"/>
                  </a:lnTo>
                  <a:cubicBezTo>
                    <a:pt x="1893681" y="-209"/>
                    <a:pt x="1907524" y="-425"/>
                    <a:pt x="1921054" y="699"/>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a:extLst>
                <a:ext uri="{FF2B5EF4-FFF2-40B4-BE49-F238E27FC236}">
                  <a16:creationId xmlns:a16="http://schemas.microsoft.com/office/drawing/2014/main" id="{2B3F40A1-FB4C-4B51-997E-66DEB68CCF82}"/>
                </a:ext>
              </a:extLst>
            </p:cNvPr>
            <p:cNvSpPr/>
            <p:nvPr/>
          </p:nvSpPr>
          <p:spPr>
            <a:xfrm rot="21111537">
              <a:off x="6981404" y="5456646"/>
              <a:ext cx="596921" cy="596921"/>
            </a:xfrm>
            <a:prstGeom prst="round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643CCB5B-70F4-48F3-ABA9-E65FCA1DBF3C}"/>
                </a:ext>
              </a:extLst>
            </p:cNvPr>
            <p:cNvCxnSpPr>
              <a:cxnSpLocks/>
            </p:cNvCxnSpPr>
            <p:nvPr/>
          </p:nvCxnSpPr>
          <p:spPr>
            <a:xfrm>
              <a:off x="1422415" y="2479728"/>
              <a:ext cx="808892" cy="0"/>
            </a:xfrm>
            <a:prstGeom prst="line">
              <a:avLst/>
            </a:prstGeom>
            <a:ln w="69850" cap="rnd"/>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89744F3-280A-463C-B90D-401093162C33}"/>
                </a:ext>
              </a:extLst>
            </p:cNvPr>
            <p:cNvCxnSpPr>
              <a:cxnSpLocks/>
            </p:cNvCxnSpPr>
            <p:nvPr/>
          </p:nvCxnSpPr>
          <p:spPr>
            <a:xfrm>
              <a:off x="2536108" y="2479728"/>
              <a:ext cx="2321169" cy="0"/>
            </a:xfrm>
            <a:prstGeom prst="line">
              <a:avLst/>
            </a:prstGeom>
            <a:ln w="69850" cap="rnd"/>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6DB82B2-F347-4E1D-8BDC-8BF4560D8762}"/>
                </a:ext>
              </a:extLst>
            </p:cNvPr>
            <p:cNvSpPr txBox="1"/>
            <p:nvPr/>
          </p:nvSpPr>
          <p:spPr>
            <a:xfrm>
              <a:off x="1293610" y="2785249"/>
              <a:ext cx="5766947" cy="2920479"/>
            </a:xfrm>
            <a:prstGeom prst="rect">
              <a:avLst/>
            </a:prstGeom>
            <a:noFill/>
            <a:ln>
              <a:noFill/>
            </a:ln>
          </p:spPr>
          <p:txBody>
            <a:bodyPr wrap="square" lIns="91440" tIns="45720" rIns="91440" bIns="45720" anchor="t" anchorCtr="0">
              <a:spAutoFit/>
            </a:bodyPr>
            <a:lstStyle/>
            <a:p>
              <a:pPr algn="l"/>
              <a:r>
                <a:rPr kumimoji="0" lang="zh-CN" altLang="en-US" sz="1200" b="0" i="0" u="none" strike="noStrike" kern="1200" cap="none" spc="0" normalizeH="0" baseline="0" noProof="0" dirty="0">
                  <a:ln>
                    <a:noFill/>
                  </a:ln>
                  <a:effectLst/>
                  <a:uLnTx/>
                  <a:uFillTx/>
                </a:rPr>
                <a:t>少儿编程</a:t>
              </a:r>
              <a:r>
                <a:rPr kumimoji="0" lang="en-US" altLang="zh-CN" sz="1200" b="0" i="0" u="none" strike="noStrike" kern="1200" cap="none" spc="0" normalizeH="0" baseline="0" noProof="0" dirty="0" err="1">
                  <a:ln>
                    <a:noFill/>
                  </a:ln>
                  <a:effectLst/>
                  <a:uLnTx/>
                  <a:uFillTx/>
                </a:rPr>
                <a:t>背景</a:t>
              </a:r>
              <a:endParaRPr kumimoji="0" lang="en-US" altLang="zh-CN" sz="1200" b="0" i="0" u="none" strike="noStrike" kern="1200" cap="none" spc="0" normalizeH="0" baseline="0" noProof="0" dirty="0">
                <a:ln>
                  <a:noFill/>
                </a:ln>
                <a:effectLst/>
                <a:uLnTx/>
                <a:uFillTx/>
              </a:endParaRPr>
            </a:p>
            <a:p>
              <a:pPr algn="l"/>
              <a:r>
                <a:rPr kumimoji="0" lang="en-US" altLang="zh-CN" sz="1200" b="0" i="0" u="none" strike="noStrike" kern="1200" cap="none" spc="0" normalizeH="0" baseline="0" noProof="0" dirty="0">
                  <a:ln>
                    <a:noFill/>
                  </a:ln>
                  <a:effectLst/>
                  <a:uLnTx/>
                  <a:uFillTx/>
                </a:rPr>
                <a:t>
</a:t>
              </a:r>
              <a:r>
                <a:rPr lang="zh-CN" altLang="en-US" sz="1200" b="0" i="0" dirty="0">
                  <a:solidFill>
                    <a:srgbClr val="050E17"/>
                  </a:solidFill>
                  <a:effectLst/>
                  <a:latin typeface="-apple-system"/>
                </a:rPr>
                <a:t>随着科技的迅猛发展和数字化时代的来临，编程已经成为一项至关重要的技能。在这个信息爆炸的时代，培养孩子们的编程能力不仅仅是为了将来从事科技行业，更是为了提高他们的创造力、问题解决能力和逻辑思维。</a:t>
              </a:r>
              <a:endParaRPr lang="en-US" altLang="zh-CN" sz="1200" b="0" i="0" dirty="0">
                <a:solidFill>
                  <a:srgbClr val="050E17"/>
                </a:solidFill>
                <a:effectLst/>
                <a:latin typeface="-apple-system"/>
              </a:endParaRPr>
            </a:p>
            <a:p>
              <a:pPr algn="l"/>
              <a:endParaRPr lang="zh-CN" altLang="en-US" sz="1200" b="0" i="0" dirty="0">
                <a:solidFill>
                  <a:srgbClr val="050E17"/>
                </a:solidFill>
                <a:effectLst/>
                <a:latin typeface="-apple-system"/>
              </a:endParaRPr>
            </a:p>
            <a:p>
              <a:pPr algn="l"/>
              <a:r>
                <a:rPr lang="zh-CN" altLang="en-US" sz="1200" b="0" i="0" dirty="0">
                  <a:solidFill>
                    <a:srgbClr val="050E17"/>
                  </a:solidFill>
                  <a:effectLst/>
                  <a:latin typeface="-apple-system"/>
                </a:rPr>
                <a:t>少儿编程旨在让孩子们在早期就接触编程，并通过有趣、互动的方式激发他们的兴趣。其中，</a:t>
              </a:r>
              <a:r>
                <a:rPr lang="en-US" altLang="zh-CN" sz="1200" b="0" i="0" dirty="0">
                  <a:solidFill>
                    <a:srgbClr val="050E17"/>
                  </a:solidFill>
                  <a:effectLst/>
                  <a:latin typeface="-apple-system"/>
                </a:rPr>
                <a:t>Scratch</a:t>
              </a:r>
              <a:r>
                <a:rPr lang="zh-CN" altLang="en-US" sz="1200" b="0" i="0" dirty="0">
                  <a:solidFill>
                    <a:srgbClr val="050E17"/>
                  </a:solidFill>
                  <a:effectLst/>
                  <a:latin typeface="-apple-system"/>
                </a:rPr>
                <a:t>作为一种简单易学的图形化编程语言，已经成为全球范围内最受欢迎的少儿编程工具之一。</a:t>
              </a:r>
              <a:endParaRPr lang="en-US" altLang="zh-CN" sz="1200" b="0" i="0" dirty="0">
                <a:solidFill>
                  <a:srgbClr val="050E17"/>
                </a:solidFill>
                <a:effectLst/>
                <a:latin typeface="-apple-system"/>
              </a:endParaRPr>
            </a:p>
            <a:p>
              <a:pPr algn="l"/>
              <a:endParaRPr lang="zh-CN" altLang="en-US" sz="1200" b="0" i="0" dirty="0">
                <a:solidFill>
                  <a:srgbClr val="050E17"/>
                </a:solidFill>
                <a:effectLst/>
                <a:latin typeface="-apple-system"/>
              </a:endParaRPr>
            </a:p>
            <a:p>
              <a:pPr algn="l"/>
              <a:r>
                <a:rPr lang="en-US" altLang="zh-CN" sz="1200" b="0" i="0" dirty="0">
                  <a:solidFill>
                    <a:srgbClr val="050E17"/>
                  </a:solidFill>
                  <a:effectLst/>
                  <a:latin typeface="-apple-system"/>
                </a:rPr>
                <a:t>Scratch</a:t>
              </a:r>
              <a:r>
                <a:rPr lang="zh-CN" altLang="en-US" sz="1200" b="0" i="0" dirty="0">
                  <a:solidFill>
                    <a:srgbClr val="050E17"/>
                  </a:solidFill>
                  <a:effectLst/>
                  <a:latin typeface="-apple-system"/>
                </a:rPr>
                <a:t>的诞生源于麻省理工学院媒体实验室的研究，旨在让年轻人更容易理解和学习计算机编程。通过拖拽图形积木的方式，孩子们可以轻松地创建自己的动画、游戏和交互式故事，而无需编写复杂的代码。这种图形化的编程方式使得年幼的孩子也能够轻松参与到编程的世界中，为他们打开了无限的创造空间。</a:t>
              </a:r>
            </a:p>
            <a:p>
              <a:pPr algn="just" defTabSz="913765">
                <a:lnSpc>
                  <a:spcPct val="150000"/>
                </a:lnSpc>
                <a:buSzPct val="25000"/>
                <a:defRPr/>
              </a:pPr>
              <a:endParaRPr kumimoji="0" lang="en-US" altLang="zh-CN" sz="1200" b="0" i="0" u="none" strike="noStrike" kern="1200" cap="none" spc="0" normalizeH="0" baseline="0" noProof="0" dirty="0">
                <a:ln>
                  <a:noFill/>
                </a:ln>
                <a:effectLst/>
                <a:uLnTx/>
                <a:uFillTx/>
              </a:endParaRPr>
            </a:p>
          </p:txBody>
        </p:sp>
        <p:sp>
          <p:nvSpPr>
            <p:cNvPr id="14" name="文本框 13">
              <a:extLst>
                <a:ext uri="{FF2B5EF4-FFF2-40B4-BE49-F238E27FC236}">
                  <a16:creationId xmlns:a16="http://schemas.microsoft.com/office/drawing/2014/main" id="{E0C2A753-7021-4008-ACEE-67118296AF0A}"/>
                </a:ext>
              </a:extLst>
            </p:cNvPr>
            <p:cNvSpPr txBox="1"/>
            <p:nvPr/>
          </p:nvSpPr>
          <p:spPr>
            <a:xfrm>
              <a:off x="1293610" y="1692316"/>
              <a:ext cx="5840831" cy="46166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solidFill>
                    <a:schemeClr val="tx1"/>
                  </a:solidFill>
                </a:rPr>
                <a:t>少儿编程</a:t>
              </a:r>
              <a:r>
                <a:rPr kumimoji="0" lang="en-US" sz="2400" b="1" i="0" u="none" strike="noStrike" kern="1200" cap="none" spc="0" normalizeH="0" baseline="0" noProof="0" dirty="0" err="1">
                  <a:solidFill>
                    <a:schemeClr val="tx1"/>
                  </a:solidFill>
                </a:rPr>
                <a:t>简介</a:t>
              </a:r>
              <a:endParaRPr kumimoji="0" lang="en-US" sz="2400" b="1" i="0" u="none" strike="noStrike" kern="1200" cap="none" spc="0" normalizeH="0" baseline="0" noProof="0" dirty="0">
                <a:solidFill>
                  <a:schemeClr val="tx1"/>
                </a:solidFill>
              </a:endParaRPr>
            </a:p>
          </p:txBody>
        </p:sp>
      </p:grpSp>
      <p:sp>
        <p:nvSpPr>
          <p:cNvPr id="21" name="标题 20"/>
          <p:cNvSpPr>
            <a:spLocks noGrp="1"/>
          </p:cNvSpPr>
          <p:nvPr>
            <p:ph type="title"/>
          </p:nvPr>
        </p:nvSpPr>
        <p:spPr/>
        <p:txBody>
          <a:bodyPr/>
          <a:lstStyle/>
          <a:p>
            <a:pPr lvl="0"/>
            <a:r>
              <a:rPr lang="zh-CN" altLang="en-US" dirty="0"/>
              <a:t>少儿编程</a:t>
            </a:r>
            <a:r>
              <a:rPr lang="en-US" dirty="0" err="1"/>
              <a:t>简介</a:t>
            </a:r>
            <a:endParaRPr lang="en-US" dirty="0"/>
          </a:p>
        </p:txBody>
      </p:sp>
    </p:spTree>
    <p:extLst>
      <p:ext uri="{BB962C8B-B14F-4D97-AF65-F5344CB8AC3E}">
        <p14:creationId xmlns:p14="http://schemas.microsoft.com/office/powerpoint/2010/main" val="233584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185" y="0"/>
            <a:ext cx="11508816" cy="6858000"/>
            <a:chOff x="683185" y="0"/>
            <a:chExt cx="11508816" cy="6858000"/>
          </a:xfrm>
        </p:grpSpPr>
        <p:sp>
          <p:nvSpPr>
            <p:cNvPr id="19" name="任意多边形: 形状 18">
              <a:extLst>
                <a:ext uri="{FF2B5EF4-FFF2-40B4-BE49-F238E27FC236}">
                  <a16:creationId xmlns:a16="http://schemas.microsoft.com/office/drawing/2014/main" id="{9B78DA37-39A5-4A17-8A61-52FA2DF3B4AA}"/>
                </a:ext>
              </a:extLst>
            </p:cNvPr>
            <p:cNvSpPr/>
            <p:nvPr/>
          </p:nvSpPr>
          <p:spPr>
            <a:xfrm>
              <a:off x="8048664" y="0"/>
              <a:ext cx="4143337" cy="6858000"/>
            </a:xfrm>
            <a:custGeom>
              <a:avLst/>
              <a:gdLst>
                <a:gd name="connsiteX0" fmla="*/ 1591457 w 4143337"/>
                <a:gd name="connsiteY0" fmla="*/ 0 h 6858000"/>
                <a:gd name="connsiteX1" fmla="*/ 4143337 w 4143337"/>
                <a:gd name="connsiteY1" fmla="*/ 0 h 6858000"/>
                <a:gd name="connsiteX2" fmla="*/ 4143337 w 4143337"/>
                <a:gd name="connsiteY2" fmla="*/ 6858000 h 6858000"/>
                <a:gd name="connsiteX3" fmla="*/ 3285275 w 4143337"/>
                <a:gd name="connsiteY3" fmla="*/ 6858000 h 6858000"/>
                <a:gd name="connsiteX4" fmla="*/ 293588 w 4143337"/>
                <a:gd name="connsiteY4" fmla="*/ 6000915 h 6858000"/>
                <a:gd name="connsiteX5" fmla="*/ 15769 w 4143337"/>
                <a:gd name="connsiteY5" fmla="*/ 5499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3337" h="6858000">
                  <a:moveTo>
                    <a:pt x="1591457" y="0"/>
                  </a:moveTo>
                  <a:lnTo>
                    <a:pt x="4143337" y="0"/>
                  </a:lnTo>
                  <a:lnTo>
                    <a:pt x="4143337" y="6858000"/>
                  </a:lnTo>
                  <a:lnTo>
                    <a:pt x="3285275" y="6858000"/>
                  </a:lnTo>
                  <a:lnTo>
                    <a:pt x="293588" y="6000915"/>
                  </a:lnTo>
                  <a:cubicBezTo>
                    <a:pt x="78546" y="5939308"/>
                    <a:pt x="-45838" y="5715039"/>
                    <a:pt x="15769" y="5499997"/>
                  </a:cubicBezTo>
                  <a:close/>
                </a:path>
              </a:pathLst>
            </a:custGeom>
            <a:blipFill rotWithShape="1">
              <a:blip r:embed="rId2">
                <a:extLst>
                  <a:ext uri="{28A0092B-C50C-407E-A947-70E740481C1C}">
                    <a14:useLocalDpi xmlns:a14="http://schemas.microsoft.com/office/drawing/2010/main" val="0"/>
                  </a:ext>
                </a:extLst>
              </a:blip>
              <a:srcRect/>
              <a:stretch>
                <a:fillRect l="-74420" r="-74420"/>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18" name="任意多边形: 形状 17">
              <a:extLst>
                <a:ext uri="{FF2B5EF4-FFF2-40B4-BE49-F238E27FC236}">
                  <a16:creationId xmlns:a16="http://schemas.microsoft.com/office/drawing/2014/main" id="{43116081-7DAA-4E79-B614-B70B3D3E04D5}"/>
                </a:ext>
              </a:extLst>
            </p:cNvPr>
            <p:cNvSpPr/>
            <p:nvPr/>
          </p:nvSpPr>
          <p:spPr>
            <a:xfrm>
              <a:off x="683185" y="5891778"/>
              <a:ext cx="2200768" cy="966222"/>
            </a:xfrm>
            <a:custGeom>
              <a:avLst/>
              <a:gdLst>
                <a:gd name="connsiteX0" fmla="*/ 1921054 w 2200768"/>
                <a:gd name="connsiteY0" fmla="*/ 699 h 966222"/>
                <a:gd name="connsiteX1" fmla="*/ 2106796 w 2200768"/>
                <a:gd name="connsiteY1" fmla="*/ 180084 h 966222"/>
                <a:gd name="connsiteX2" fmla="*/ 2200768 w 2200768"/>
                <a:gd name="connsiteY2" fmla="*/ 966222 h 966222"/>
                <a:gd name="connsiteX3" fmla="*/ 65354 w 2200768"/>
                <a:gd name="connsiteY3" fmla="*/ 966222 h 966222"/>
                <a:gd name="connsiteX4" fmla="*/ 1465 w 2200768"/>
                <a:gd name="connsiteY4" fmla="*/ 431748 h 966222"/>
                <a:gd name="connsiteX5" fmla="*/ 180084 w 2200768"/>
                <a:gd name="connsiteY5" fmla="*/ 204628 h 966222"/>
                <a:gd name="connsiteX6" fmla="*/ 1879676 w 2200768"/>
                <a:gd name="connsiteY6" fmla="*/ 1465 h 966222"/>
                <a:gd name="connsiteX7" fmla="*/ 1921054 w 2200768"/>
                <a:gd name="connsiteY7" fmla="*/ 699 h 9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768" h="966222">
                  <a:moveTo>
                    <a:pt x="1921054" y="699"/>
                  </a:moveTo>
                  <a:cubicBezTo>
                    <a:pt x="2015759" y="8565"/>
                    <a:pt x="2095077" y="82047"/>
                    <a:pt x="2106796" y="180084"/>
                  </a:cubicBezTo>
                  <a:lnTo>
                    <a:pt x="2200768" y="966222"/>
                  </a:lnTo>
                  <a:lnTo>
                    <a:pt x="65354" y="966222"/>
                  </a:lnTo>
                  <a:lnTo>
                    <a:pt x="1465" y="431748"/>
                  </a:lnTo>
                  <a:cubicBezTo>
                    <a:pt x="-11928" y="319705"/>
                    <a:pt x="68042" y="218021"/>
                    <a:pt x="180084" y="204628"/>
                  </a:cubicBezTo>
                  <a:lnTo>
                    <a:pt x="1879676" y="1465"/>
                  </a:lnTo>
                  <a:cubicBezTo>
                    <a:pt x="1893681" y="-209"/>
                    <a:pt x="1907524" y="-425"/>
                    <a:pt x="1921054" y="699"/>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a:extLst>
                <a:ext uri="{FF2B5EF4-FFF2-40B4-BE49-F238E27FC236}">
                  <a16:creationId xmlns:a16="http://schemas.microsoft.com/office/drawing/2014/main" id="{2B3F40A1-FB4C-4B51-997E-66DEB68CCF82}"/>
                </a:ext>
              </a:extLst>
            </p:cNvPr>
            <p:cNvSpPr/>
            <p:nvPr/>
          </p:nvSpPr>
          <p:spPr>
            <a:xfrm rot="21111537">
              <a:off x="6981404" y="5456646"/>
              <a:ext cx="596921" cy="596921"/>
            </a:xfrm>
            <a:prstGeom prst="round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643CCB5B-70F4-48F3-ABA9-E65FCA1DBF3C}"/>
                </a:ext>
              </a:extLst>
            </p:cNvPr>
            <p:cNvCxnSpPr>
              <a:cxnSpLocks/>
            </p:cNvCxnSpPr>
            <p:nvPr/>
          </p:nvCxnSpPr>
          <p:spPr>
            <a:xfrm>
              <a:off x="1422415" y="2479728"/>
              <a:ext cx="808892" cy="0"/>
            </a:xfrm>
            <a:prstGeom prst="line">
              <a:avLst/>
            </a:prstGeom>
            <a:ln w="69850" cap="rnd"/>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89744F3-280A-463C-B90D-401093162C33}"/>
                </a:ext>
              </a:extLst>
            </p:cNvPr>
            <p:cNvCxnSpPr>
              <a:cxnSpLocks/>
            </p:cNvCxnSpPr>
            <p:nvPr/>
          </p:nvCxnSpPr>
          <p:spPr>
            <a:xfrm>
              <a:off x="2536108" y="2479728"/>
              <a:ext cx="2321169" cy="0"/>
            </a:xfrm>
            <a:prstGeom prst="line">
              <a:avLst/>
            </a:prstGeom>
            <a:ln w="69850" cap="rnd"/>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6DB82B2-F347-4E1D-8BDC-8BF4560D8762}"/>
                </a:ext>
              </a:extLst>
            </p:cNvPr>
            <p:cNvSpPr txBox="1"/>
            <p:nvPr/>
          </p:nvSpPr>
          <p:spPr>
            <a:xfrm>
              <a:off x="1293610" y="2785249"/>
              <a:ext cx="5766947" cy="1569660"/>
            </a:xfrm>
            <a:prstGeom prst="rect">
              <a:avLst/>
            </a:prstGeom>
            <a:noFill/>
            <a:ln>
              <a:noFill/>
            </a:ln>
          </p:spPr>
          <p:txBody>
            <a:bodyPr wrap="square" lIns="91440" tIns="45720" rIns="91440" bIns="45720" anchor="t" anchorCtr="0">
              <a:spAutoFit/>
            </a:bodyPr>
            <a:lstStyle/>
            <a:p>
              <a:pPr algn="l"/>
              <a:r>
                <a:rPr kumimoji="0" lang="zh-CN" altLang="en-US" sz="1200" b="0" i="0" u="none" strike="noStrike" kern="1200" cap="none" spc="0" normalizeH="0" baseline="0" noProof="0" dirty="0">
                  <a:ln>
                    <a:noFill/>
                  </a:ln>
                  <a:effectLst/>
                  <a:uLnTx/>
                  <a:uFillTx/>
                </a:rPr>
                <a:t>少儿编程</a:t>
              </a:r>
              <a:r>
                <a:rPr lang="zh-CN" altLang="en-US" sz="1200" dirty="0"/>
                <a:t>定义和学习编程的时机</a:t>
              </a:r>
              <a:endParaRPr kumimoji="0" lang="en-US" altLang="zh-CN" sz="1200" b="0" i="0" u="none" strike="noStrike" kern="1200" cap="none" spc="0" normalizeH="0" baseline="0" noProof="0" dirty="0">
                <a:ln>
                  <a:noFill/>
                </a:ln>
                <a:effectLst/>
                <a:uLnTx/>
                <a:uFillTx/>
              </a:endParaRPr>
            </a:p>
            <a:p>
              <a:pPr algn="l"/>
              <a:r>
                <a:rPr kumimoji="0" lang="en-US" altLang="zh-CN" sz="1200" b="0" i="0" u="none" strike="noStrike" kern="1200" cap="none" spc="0" normalizeH="0" baseline="0" noProof="0" dirty="0">
                  <a:ln>
                    <a:noFill/>
                  </a:ln>
                  <a:effectLst/>
                  <a:uLnTx/>
                  <a:uFillTx/>
                </a:rPr>
                <a:t>
</a:t>
              </a:r>
              <a:r>
                <a:rPr lang="zh-CN" altLang="en-US" sz="1200" b="0" i="0" dirty="0">
                  <a:solidFill>
                    <a:srgbClr val="050E17"/>
                  </a:solidFill>
                  <a:effectLst/>
                  <a:latin typeface="-apple-system"/>
                </a:rPr>
                <a:t>少儿编程的年龄范围通常是从</a:t>
              </a:r>
              <a:r>
                <a:rPr lang="en-US" altLang="zh-CN" sz="1200" b="0" i="0" dirty="0">
                  <a:solidFill>
                    <a:srgbClr val="050E17"/>
                  </a:solidFill>
                  <a:effectLst/>
                  <a:latin typeface="-apple-system"/>
                </a:rPr>
                <a:t>4</a:t>
              </a:r>
              <a:r>
                <a:rPr lang="zh-CN" altLang="en-US" sz="1200" b="0" i="0" dirty="0">
                  <a:solidFill>
                    <a:srgbClr val="050E17"/>
                  </a:solidFill>
                  <a:effectLst/>
                  <a:latin typeface="-apple-system"/>
                </a:rPr>
                <a:t>岁到</a:t>
              </a:r>
              <a:r>
                <a:rPr lang="en-US" altLang="zh-CN" sz="1200" b="0" i="0" dirty="0">
                  <a:solidFill>
                    <a:srgbClr val="050E17"/>
                  </a:solidFill>
                  <a:effectLst/>
                  <a:latin typeface="-apple-system"/>
                </a:rPr>
                <a:t>18</a:t>
              </a:r>
              <a:r>
                <a:rPr lang="zh-CN" altLang="en-US" sz="1200" b="0" i="0" dirty="0">
                  <a:solidFill>
                    <a:srgbClr val="050E17"/>
                  </a:solidFill>
                  <a:effectLst/>
                  <a:latin typeface="-apple-system"/>
                </a:rPr>
                <a:t>岁不等。</a:t>
              </a:r>
              <a:endParaRPr lang="en-US" altLang="zh-CN" sz="1200" b="0" i="0" dirty="0">
                <a:solidFill>
                  <a:srgbClr val="050E17"/>
                </a:solidFill>
                <a:effectLst/>
                <a:latin typeface="-apple-system"/>
              </a:endParaRPr>
            </a:p>
            <a:p>
              <a:pPr algn="l"/>
              <a:endParaRPr kumimoji="0" lang="en-US" altLang="zh-CN" sz="1200" u="none" strike="noStrike" kern="1200" cap="none" spc="0" normalizeH="0" baseline="0" noProof="0" dirty="0">
                <a:ln>
                  <a:noFill/>
                </a:ln>
                <a:solidFill>
                  <a:srgbClr val="050E17"/>
                </a:solidFill>
                <a:uLnTx/>
                <a:uFillTx/>
                <a:latin typeface="-apple-system"/>
              </a:endParaRPr>
            </a:p>
            <a:p>
              <a:pPr algn="l"/>
              <a:r>
                <a:rPr lang="en-US" altLang="zh-CN" sz="1200" b="0" i="0" dirty="0">
                  <a:solidFill>
                    <a:srgbClr val="050E17"/>
                  </a:solidFill>
                  <a:effectLst/>
                  <a:latin typeface="-apple-system"/>
                </a:rPr>
                <a:t>4-5</a:t>
              </a:r>
              <a:r>
                <a:rPr lang="zh-CN" altLang="en-US" sz="1200" b="0" i="0" dirty="0">
                  <a:solidFill>
                    <a:srgbClr val="050E17"/>
                  </a:solidFill>
                  <a:effectLst/>
                  <a:latin typeface="-apple-system"/>
                </a:rPr>
                <a:t>岁这个年龄没有必要着急，可以锻炼孩子的动手。</a:t>
              </a:r>
              <a:endParaRPr lang="en-US" altLang="zh-CN" sz="1200" b="0" i="0" dirty="0">
                <a:solidFill>
                  <a:srgbClr val="050E17"/>
                </a:solidFill>
                <a:effectLst/>
                <a:latin typeface="-apple-system"/>
              </a:endParaRPr>
            </a:p>
            <a:p>
              <a:pPr algn="l"/>
              <a:endParaRPr lang="en-US" altLang="zh-CN" sz="1200" b="0" i="0" dirty="0">
                <a:solidFill>
                  <a:srgbClr val="050E17"/>
                </a:solidFill>
                <a:effectLst/>
                <a:latin typeface="-apple-system"/>
              </a:endParaRPr>
            </a:p>
            <a:p>
              <a:pPr algn="l"/>
              <a:r>
                <a:rPr lang="zh-CN" altLang="en-US" sz="1200" b="0" i="0" dirty="0">
                  <a:solidFill>
                    <a:srgbClr val="050E17"/>
                  </a:solidFill>
                  <a:effectLst/>
                  <a:latin typeface="-apple-system"/>
                </a:rPr>
                <a:t>学习编程的黄金时间是小学一、二</a:t>
              </a:r>
              <a:r>
                <a:rPr lang="zh-CN" altLang="en-US" sz="1200" dirty="0">
                  <a:solidFill>
                    <a:srgbClr val="050E17"/>
                  </a:solidFill>
                  <a:latin typeface="-apple-system"/>
                </a:rPr>
                <a:t>年级，这个时间孩子开始接触基础数学，正是接触编程的最好时机。编程的本质就是 数学 </a:t>
              </a:r>
              <a:r>
                <a:rPr lang="en-US" altLang="zh-CN" sz="1200" dirty="0">
                  <a:solidFill>
                    <a:srgbClr val="050E17"/>
                  </a:solidFill>
                  <a:latin typeface="-apple-system"/>
                </a:rPr>
                <a:t>+ </a:t>
              </a:r>
              <a:r>
                <a:rPr lang="zh-CN" altLang="en-US" sz="1200" dirty="0">
                  <a:solidFill>
                    <a:srgbClr val="050E17"/>
                  </a:solidFill>
                  <a:latin typeface="-apple-system"/>
                </a:rPr>
                <a:t>逻辑思维 能力。</a:t>
              </a:r>
              <a:endParaRPr kumimoji="0" lang="en-US" altLang="zh-CN" sz="1200" b="0" i="0" u="none" strike="noStrike" kern="1200" cap="none" spc="0" normalizeH="0" baseline="0" noProof="0" dirty="0">
                <a:ln>
                  <a:noFill/>
                </a:ln>
                <a:effectLst/>
                <a:uLnTx/>
                <a:uFillTx/>
              </a:endParaRPr>
            </a:p>
          </p:txBody>
        </p:sp>
        <p:sp>
          <p:nvSpPr>
            <p:cNvPr id="14" name="文本框 13">
              <a:extLst>
                <a:ext uri="{FF2B5EF4-FFF2-40B4-BE49-F238E27FC236}">
                  <a16:creationId xmlns:a16="http://schemas.microsoft.com/office/drawing/2014/main" id="{E0C2A753-7021-4008-ACEE-67118296AF0A}"/>
                </a:ext>
              </a:extLst>
            </p:cNvPr>
            <p:cNvSpPr txBox="1"/>
            <p:nvPr/>
          </p:nvSpPr>
          <p:spPr>
            <a:xfrm>
              <a:off x="1293610" y="1692316"/>
              <a:ext cx="5840831" cy="46166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solidFill>
                    <a:schemeClr val="tx1"/>
                  </a:solidFill>
                </a:rPr>
                <a:t>少儿编程</a:t>
              </a:r>
              <a:r>
                <a:rPr kumimoji="0" lang="en-US" sz="2400" b="1" i="0" u="none" strike="noStrike" kern="1200" cap="none" spc="0" normalizeH="0" baseline="0" noProof="0" dirty="0" err="1">
                  <a:solidFill>
                    <a:schemeClr val="tx1"/>
                  </a:solidFill>
                </a:rPr>
                <a:t>简介</a:t>
              </a:r>
              <a:endParaRPr kumimoji="0" lang="en-US" sz="2400" b="1" i="0" u="none" strike="noStrike" kern="1200" cap="none" spc="0" normalizeH="0" baseline="0" noProof="0" dirty="0">
                <a:solidFill>
                  <a:schemeClr val="tx1"/>
                </a:solidFill>
              </a:endParaRPr>
            </a:p>
          </p:txBody>
        </p:sp>
      </p:grpSp>
      <p:sp>
        <p:nvSpPr>
          <p:cNvPr id="21" name="标题 20"/>
          <p:cNvSpPr>
            <a:spLocks noGrp="1"/>
          </p:cNvSpPr>
          <p:nvPr>
            <p:ph type="title"/>
          </p:nvPr>
        </p:nvSpPr>
        <p:spPr/>
        <p:txBody>
          <a:bodyPr/>
          <a:lstStyle/>
          <a:p>
            <a:pPr lvl="0"/>
            <a:r>
              <a:rPr lang="zh-CN" altLang="en-US" dirty="0"/>
              <a:t>少儿编程</a:t>
            </a:r>
            <a:r>
              <a:rPr lang="en-US" dirty="0" err="1"/>
              <a:t>简介</a:t>
            </a:r>
            <a:endParaRPr lang="en-US" dirty="0"/>
          </a:p>
        </p:txBody>
      </p:sp>
    </p:spTree>
    <p:extLst>
      <p:ext uri="{BB962C8B-B14F-4D97-AF65-F5344CB8AC3E}">
        <p14:creationId xmlns:p14="http://schemas.microsoft.com/office/powerpoint/2010/main" val="378301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6950" y="2441601"/>
            <a:ext cx="5435600" cy="987399"/>
          </a:xfrm>
        </p:spPr>
        <p:txBody>
          <a:bodyPr/>
          <a:lstStyle/>
          <a:p>
            <a:pPr lvl="0"/>
            <a:r>
              <a:rPr lang="en-US" dirty="0"/>
              <a:t>02.课程</a:t>
            </a:r>
            <a:r>
              <a:rPr lang="zh-CN" altLang="en-US" dirty="0"/>
              <a:t>以及学习规划路线</a:t>
            </a:r>
            <a:endParaRPr lang="en-US" dirty="0"/>
          </a:p>
        </p:txBody>
      </p:sp>
      <p:sp>
        <p:nvSpPr>
          <p:cNvPr id="3" name="文本占位符 2"/>
          <p:cNvSpPr>
            <a:spLocks noGrp="1"/>
          </p:cNvSpPr>
          <p:nvPr>
            <p:ph type="body" idx="1"/>
          </p:nvPr>
        </p:nvSpPr>
        <p:spPr>
          <a:xfrm>
            <a:off x="6083300" y="3428999"/>
            <a:ext cx="5435600" cy="2505075"/>
          </a:xfrm>
        </p:spPr>
        <p:txBody>
          <a:bodyPr/>
          <a:lstStyle/>
          <a:p>
            <a:pPr lvl="0"/>
            <a:r>
              <a:rPr lang="en-US" dirty="0" err="1"/>
              <a:t>了解</a:t>
            </a:r>
            <a:r>
              <a:rPr lang="zh-CN" altLang="en-US" dirty="0"/>
              <a:t>少儿编程</a:t>
            </a:r>
            <a:r>
              <a:rPr lang="en-US" dirty="0"/>
              <a:t>的</a:t>
            </a:r>
            <a:r>
              <a:rPr lang="zh-CN" altLang="en-US" dirty="0"/>
              <a:t>规划路线</a:t>
            </a:r>
            <a:r>
              <a:rPr lang="en-US" dirty="0"/>
              <a:t>。</a:t>
            </a:r>
          </a:p>
        </p:txBody>
      </p:sp>
    </p:spTree>
    <p:extLst>
      <p:ext uri="{BB962C8B-B14F-4D97-AF65-F5344CB8AC3E}">
        <p14:creationId xmlns:p14="http://schemas.microsoft.com/office/powerpoint/2010/main" val="303781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1F3F390-BF7C-1094-38AE-03B8733FEFBA}"/>
              </a:ext>
            </a:extLst>
          </p:cNvPr>
          <p:cNvGrpSpPr/>
          <p:nvPr/>
        </p:nvGrpSpPr>
        <p:grpSpPr>
          <a:xfrm>
            <a:off x="669826" y="1448805"/>
            <a:ext cx="10849073" cy="4677218"/>
            <a:chOff x="669826" y="1448805"/>
            <a:chExt cx="10849073" cy="4677218"/>
          </a:xfrm>
        </p:grpSpPr>
        <p:sp>
          <p:nvSpPr>
            <p:cNvPr id="4" name="椭圆 3">
              <a:extLst>
                <a:ext uri="{FF2B5EF4-FFF2-40B4-BE49-F238E27FC236}">
                  <a16:creationId xmlns:a16="http://schemas.microsoft.com/office/drawing/2014/main" id="{B053558B-202A-20FD-DF26-C4D94FE14460}"/>
                </a:ext>
              </a:extLst>
            </p:cNvPr>
            <p:cNvSpPr/>
            <p:nvPr/>
          </p:nvSpPr>
          <p:spPr>
            <a:xfrm>
              <a:off x="6126483" y="3202546"/>
              <a:ext cx="426442" cy="426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19DB293-2A01-6947-5A31-CE95C23C561F}"/>
                </a:ext>
              </a:extLst>
            </p:cNvPr>
            <p:cNvSpPr/>
            <p:nvPr/>
          </p:nvSpPr>
          <p:spPr>
            <a:xfrm>
              <a:off x="9736639" y="3202546"/>
              <a:ext cx="426442" cy="426442"/>
            </a:xfrm>
            <a:prstGeom prst="ellipse">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B54DEF0-BD93-17A3-0318-94C561546DC8}"/>
                </a:ext>
              </a:extLst>
            </p:cNvPr>
            <p:cNvSpPr/>
            <p:nvPr/>
          </p:nvSpPr>
          <p:spPr>
            <a:xfrm>
              <a:off x="2523939" y="3202546"/>
              <a:ext cx="426442" cy="426442"/>
            </a:xfrm>
            <a:prstGeom prst="ellipse">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B41BE08-1E85-AF05-3C99-A38715A1BE4F}"/>
                </a:ext>
              </a:extLst>
            </p:cNvPr>
            <p:cNvSpPr txBox="1"/>
            <p:nvPr/>
          </p:nvSpPr>
          <p:spPr>
            <a:xfrm>
              <a:off x="669826" y="1448805"/>
              <a:ext cx="10849073" cy="46166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solidFill>
                    <a:schemeClr val="tx1"/>
                  </a:solidFill>
                </a:rPr>
                <a:t>全面涵盖少儿编程学习规划</a:t>
              </a:r>
              <a:endParaRPr kumimoji="0" lang="en-US" sz="3200" b="1" i="0" u="none" strike="noStrike" kern="1200" cap="none" spc="0" normalizeH="0" baseline="0" noProof="0" dirty="0">
                <a:ln>
                  <a:noFill/>
                </a:ln>
                <a:effectLst/>
                <a:uLnTx/>
                <a:uFillTx/>
              </a:endParaRPr>
            </a:p>
          </p:txBody>
        </p:sp>
        <p:sp>
          <p:nvSpPr>
            <p:cNvPr id="8" name="文本框 7">
              <a:extLst>
                <a:ext uri="{FF2B5EF4-FFF2-40B4-BE49-F238E27FC236}">
                  <a16:creationId xmlns:a16="http://schemas.microsoft.com/office/drawing/2014/main" id="{FB6DA311-13BC-FDCC-5059-A116E13020CD}"/>
                </a:ext>
              </a:extLst>
            </p:cNvPr>
            <p:cNvSpPr txBox="1"/>
            <p:nvPr/>
          </p:nvSpPr>
          <p:spPr>
            <a:xfrm>
              <a:off x="1594750" y="3775365"/>
              <a:ext cx="1829526" cy="584775"/>
            </a:xfrm>
            <a:prstGeom prst="rect">
              <a:avLst/>
            </a:prstGeom>
            <a:noFill/>
          </p:spPr>
          <p:txBody>
            <a:bodyPr wrap="square" rtlCol="0">
              <a:spAutoFit/>
            </a:bodyPr>
            <a:lstStyle/>
            <a:p>
              <a:pPr algn="ctr"/>
              <a:r>
                <a:rPr kumimoji="0" lang="en-US" altLang="zh-CN" sz="1600" b="1" i="0" u="none" strike="noStrike" kern="1200" cap="none" spc="0" normalizeH="0" baseline="0" noProof="0" dirty="0">
                  <a:ln>
                    <a:noFill/>
                  </a:ln>
                  <a:effectLst/>
                  <a:uLnTx/>
                  <a:uFillTx/>
                </a:rPr>
                <a:t>200</a:t>
              </a:r>
              <a:r>
                <a:rPr kumimoji="0" lang="zh-CN" altLang="en-US" sz="1600" b="1" i="0" u="none" strike="noStrike" kern="1200" cap="none" spc="0" normalizeH="0" baseline="0" noProof="0" dirty="0">
                  <a:ln>
                    <a:noFill/>
                  </a:ln>
                  <a:effectLst/>
                  <a:uLnTx/>
                  <a:uFillTx/>
                </a:rPr>
                <a:t>一节课</a:t>
              </a:r>
              <a:r>
                <a:rPr kumimoji="0" lang="en-US" altLang="zh-CN" sz="1600" b="1" i="0" u="none" strike="noStrike" kern="1200" cap="none" spc="0" normalizeH="0" baseline="0" noProof="0" dirty="0">
                  <a:ln>
                    <a:noFill/>
                  </a:ln>
                  <a:effectLst/>
                  <a:uLnTx/>
                  <a:uFillTx/>
                </a:rPr>
                <a:t>/1.5-2h</a:t>
              </a:r>
            </a:p>
            <a:p>
              <a:pPr algn="ctr"/>
              <a:r>
                <a:rPr kumimoji="0" lang="en-US" altLang="zh-CN" sz="1600" b="1" i="0" u="none" strike="noStrike" kern="1200" cap="none" spc="0" normalizeH="0" baseline="0" noProof="0" dirty="0">
                  <a:ln>
                    <a:noFill/>
                  </a:ln>
                  <a:effectLst/>
                  <a:uLnTx/>
                  <a:uFillTx/>
                </a:rPr>
                <a:t>6-7</a:t>
              </a:r>
              <a:r>
                <a:rPr kumimoji="0" lang="zh-CN" altLang="en-US" sz="1600" b="1" i="0" u="none" strike="noStrike" kern="1200" cap="none" spc="0" normalizeH="0" baseline="0" noProof="0" dirty="0">
                  <a:ln>
                    <a:noFill/>
                  </a:ln>
                  <a:effectLst/>
                  <a:uLnTx/>
                  <a:uFillTx/>
                </a:rPr>
                <a:t>岁，一二年级</a:t>
              </a:r>
              <a:endParaRPr kumimoji="0" lang="en-US" altLang="zh-CN" sz="1600" b="1" i="0" u="none" strike="noStrike" kern="1200" cap="none" spc="0" normalizeH="0" baseline="0" noProof="0" dirty="0">
                <a:ln>
                  <a:noFill/>
                </a:ln>
                <a:effectLst/>
                <a:uLnTx/>
                <a:uFillTx/>
              </a:endParaRPr>
            </a:p>
          </p:txBody>
        </p:sp>
        <p:sp>
          <p:nvSpPr>
            <p:cNvPr id="9" name="文本框 8">
              <a:extLst>
                <a:ext uri="{FF2B5EF4-FFF2-40B4-BE49-F238E27FC236}">
                  <a16:creationId xmlns:a16="http://schemas.microsoft.com/office/drawing/2014/main" id="{69B11E39-36AD-90AE-36D4-6EA1B5D4CABE}"/>
                </a:ext>
              </a:extLst>
            </p:cNvPr>
            <p:cNvSpPr txBox="1"/>
            <p:nvPr/>
          </p:nvSpPr>
          <p:spPr>
            <a:xfrm>
              <a:off x="1544960" y="4405872"/>
              <a:ext cx="1892044" cy="1443152"/>
            </a:xfrm>
            <a:prstGeom prst="rect">
              <a:avLst/>
            </a:prstGeom>
            <a:noFill/>
          </p:spPr>
          <p:txBody>
            <a:bodyPr wrap="square" rtlCol="0">
              <a:spAutoFit/>
            </a:bodyPr>
            <a:lstStyle/>
            <a:p>
              <a:pPr algn="ctr">
                <a:lnSpc>
                  <a:spcPct val="150000"/>
                </a:lnSpc>
              </a:pPr>
              <a:r>
                <a:rPr kumimoji="0" lang="zh-CN" altLang="en-US" sz="1200" b="0" i="0" u="none" strike="noStrike" kern="1200" cap="none" spc="0" normalizeH="0" baseline="0" noProof="0" dirty="0">
                  <a:ln>
                    <a:noFill/>
                  </a:ln>
                  <a:effectLst/>
                  <a:uLnTx/>
                  <a:uFillTx/>
                </a:rPr>
                <a:t>这个年龄段孩子在学基础数学，暂时并不适合文本类高级编程语言。可以让孩子接触图形化编程语言</a:t>
              </a:r>
              <a:r>
                <a:rPr kumimoji="0" lang="en-US" altLang="zh-CN" sz="1200" b="0" i="0" u="none" strike="noStrike" kern="1200" cap="none" spc="0" normalizeH="0" baseline="0" noProof="0" dirty="0">
                  <a:ln>
                    <a:noFill/>
                  </a:ln>
                  <a:effectLst/>
                  <a:uLnTx/>
                  <a:uFillTx/>
                </a:rPr>
                <a:t>Scratch</a:t>
              </a:r>
              <a:r>
                <a:rPr kumimoji="0" lang="zh-CN" altLang="en-US" sz="1200" b="0" i="0" u="none" strike="noStrike" kern="1200" cap="none" spc="0" normalizeH="0" baseline="0" noProof="0" dirty="0">
                  <a:ln>
                    <a:noFill/>
                  </a:ln>
                  <a:effectLst/>
                  <a:uLnTx/>
                  <a:uFillTx/>
                </a:rPr>
                <a:t>。</a:t>
              </a:r>
              <a:endParaRPr kumimoji="0" lang="en-US" altLang="zh-CN" sz="1000" b="0" i="0" u="none" strike="noStrike" kern="1200" cap="none" spc="0" normalizeH="0" baseline="0" noProof="0" dirty="0">
                <a:ln>
                  <a:noFill/>
                </a:ln>
                <a:effectLst/>
                <a:uLnTx/>
                <a:uFillTx/>
              </a:endParaRPr>
            </a:p>
          </p:txBody>
        </p:sp>
        <p:sp>
          <p:nvSpPr>
            <p:cNvPr id="10" name="文本框 9">
              <a:extLst>
                <a:ext uri="{FF2B5EF4-FFF2-40B4-BE49-F238E27FC236}">
                  <a16:creationId xmlns:a16="http://schemas.microsoft.com/office/drawing/2014/main" id="{130ECEC2-ED3B-F149-98F1-50F0A02B6D07}"/>
                </a:ext>
              </a:extLst>
            </p:cNvPr>
            <p:cNvSpPr txBox="1"/>
            <p:nvPr/>
          </p:nvSpPr>
          <p:spPr>
            <a:xfrm>
              <a:off x="2113315" y="3202546"/>
              <a:ext cx="755335" cy="707886"/>
            </a:xfrm>
            <a:prstGeom prst="rect">
              <a:avLst/>
            </a:prstGeom>
            <a:noFill/>
          </p:spPr>
          <p:txBody>
            <a:bodyPr wrap="square" rtlCol="0">
              <a:spAutoFit/>
            </a:bodyPr>
            <a:lstStyle/>
            <a:p>
              <a:r>
                <a:rPr lang="en-US" altLang="zh-CN" sz="4000" b="1" dirty="0"/>
                <a:t>01</a:t>
              </a:r>
              <a:endParaRPr lang="zh-CN" altLang="en-US" sz="4000" b="1" dirty="0"/>
            </a:p>
          </p:txBody>
        </p:sp>
        <p:sp>
          <p:nvSpPr>
            <p:cNvPr id="11" name="文本框 10">
              <a:extLst>
                <a:ext uri="{FF2B5EF4-FFF2-40B4-BE49-F238E27FC236}">
                  <a16:creationId xmlns:a16="http://schemas.microsoft.com/office/drawing/2014/main" id="{00A94809-2159-9CB3-E245-310555220786}"/>
                </a:ext>
              </a:extLst>
            </p:cNvPr>
            <p:cNvSpPr txBox="1"/>
            <p:nvPr/>
          </p:nvSpPr>
          <p:spPr>
            <a:xfrm>
              <a:off x="9061260" y="3873225"/>
              <a:ext cx="1315795" cy="584775"/>
            </a:xfrm>
            <a:prstGeom prst="rect">
              <a:avLst/>
            </a:prstGeom>
            <a:noFill/>
          </p:spPr>
          <p:txBody>
            <a:bodyPr wrap="square" rtlCol="0">
              <a:spAutoFit/>
            </a:bodyPr>
            <a:lstStyle/>
            <a:p>
              <a:pPr algn="ctr"/>
              <a:r>
                <a:rPr kumimoji="0" lang="en-US" altLang="zh-CN" sz="1600" b="1" i="0" u="none" strike="noStrike" kern="1200" cap="none" spc="0" normalizeH="0" baseline="0" noProof="0" dirty="0">
                  <a:ln>
                    <a:noFill/>
                  </a:ln>
                  <a:effectLst/>
                  <a:uLnTx/>
                  <a:uFillTx/>
                </a:rPr>
                <a:t>350-400/2h</a:t>
              </a:r>
            </a:p>
            <a:p>
              <a:pPr algn="ctr"/>
              <a:r>
                <a:rPr kumimoji="0" lang="zh-CN" altLang="en-US" sz="1600" b="1" i="0" u="none" strike="noStrike" kern="1200" cap="none" spc="0" normalizeH="0" baseline="0" noProof="0" dirty="0">
                  <a:ln>
                    <a:noFill/>
                  </a:ln>
                  <a:effectLst/>
                  <a:uLnTx/>
                  <a:uFillTx/>
                </a:rPr>
                <a:t>五年级</a:t>
              </a:r>
              <a:r>
                <a:rPr kumimoji="0" lang="en-US" altLang="zh-CN" sz="1600" b="1" i="0" u="none" strike="noStrike" kern="1200" cap="none" spc="0" normalizeH="0" baseline="0" noProof="0" dirty="0">
                  <a:ln>
                    <a:noFill/>
                  </a:ln>
                  <a:effectLst/>
                  <a:uLnTx/>
                  <a:uFillTx/>
                </a:rPr>
                <a:t>-</a:t>
              </a:r>
              <a:r>
                <a:rPr kumimoji="0" lang="zh-CN" altLang="en-US" sz="1600" b="1" i="0" u="none" strike="noStrike" kern="1200" cap="none" spc="0" normalizeH="0" baseline="0" noProof="0" dirty="0">
                  <a:ln>
                    <a:noFill/>
                  </a:ln>
                  <a:effectLst/>
                  <a:uLnTx/>
                  <a:uFillTx/>
                </a:rPr>
                <a:t>高中</a:t>
              </a:r>
              <a:endParaRPr kumimoji="0" lang="en-US" altLang="zh-CN" sz="1600" b="1" i="0" u="none" strike="noStrike" kern="1200" cap="none" spc="0" normalizeH="0" baseline="0" noProof="0" dirty="0">
                <a:ln>
                  <a:noFill/>
                </a:ln>
                <a:effectLst/>
                <a:uLnTx/>
                <a:uFillTx/>
              </a:endParaRPr>
            </a:p>
          </p:txBody>
        </p:sp>
        <p:sp>
          <p:nvSpPr>
            <p:cNvPr id="12" name="文本框 11">
              <a:extLst>
                <a:ext uri="{FF2B5EF4-FFF2-40B4-BE49-F238E27FC236}">
                  <a16:creationId xmlns:a16="http://schemas.microsoft.com/office/drawing/2014/main" id="{8374939E-5A17-D139-6AF0-ADF7E9AA03E8}"/>
                </a:ext>
              </a:extLst>
            </p:cNvPr>
            <p:cNvSpPr txBox="1"/>
            <p:nvPr/>
          </p:nvSpPr>
          <p:spPr>
            <a:xfrm>
              <a:off x="8754996" y="4405872"/>
              <a:ext cx="1892044" cy="1679627"/>
            </a:xfrm>
            <a:prstGeom prst="rect">
              <a:avLst/>
            </a:prstGeom>
            <a:noFill/>
          </p:spPr>
          <p:txBody>
            <a:bodyPr wrap="square" rtlCol="0">
              <a:spAutoFit/>
            </a:bodyPr>
            <a:lstStyle/>
            <a:p>
              <a:pPr algn="ctr">
                <a:lnSpc>
                  <a:spcPct val="150000"/>
                </a:lnSpc>
              </a:pPr>
              <a:r>
                <a:rPr lang="zh-CN" altLang="en-US" sz="1000" dirty="0"/>
                <a:t>如果孩子学完前两个阶段，并且依旧对编程十分有兴趣。那么可以开始学习 </a:t>
              </a:r>
              <a:r>
                <a:rPr lang="en-US" altLang="zh-CN" sz="1000" dirty="0"/>
                <a:t>C++</a:t>
              </a:r>
              <a:r>
                <a:rPr lang="zh-CN" altLang="en-US" sz="1000" dirty="0"/>
                <a:t>，</a:t>
              </a:r>
              <a:r>
                <a:rPr lang="en-US" altLang="zh-CN" sz="1000" dirty="0"/>
                <a:t>C++</a:t>
              </a:r>
              <a:r>
                <a:rPr lang="zh-CN" altLang="en-US" sz="1000" dirty="0"/>
                <a:t>相对来说对天赋和努力的要求都非常高，往这个方向发展的孩子都是选择信息学奥赛的方向。有兴趣的家长可以具体了解。</a:t>
              </a:r>
              <a:endParaRPr kumimoji="0" lang="en-US" altLang="zh-CN" sz="1000" b="0" i="0" u="none" strike="noStrike" kern="1200" cap="none" spc="0" normalizeH="0" baseline="0" noProof="0" dirty="0">
                <a:ln>
                  <a:noFill/>
                </a:ln>
                <a:effectLst/>
                <a:uLnTx/>
                <a:uFillTx/>
              </a:endParaRPr>
            </a:p>
          </p:txBody>
        </p:sp>
        <p:sp>
          <p:nvSpPr>
            <p:cNvPr id="13" name="文本框 12">
              <a:extLst>
                <a:ext uri="{FF2B5EF4-FFF2-40B4-BE49-F238E27FC236}">
                  <a16:creationId xmlns:a16="http://schemas.microsoft.com/office/drawing/2014/main" id="{D07ABBD4-6055-9F99-AA27-DDCED5DF33CF}"/>
                </a:ext>
              </a:extLst>
            </p:cNvPr>
            <p:cNvSpPr txBox="1"/>
            <p:nvPr/>
          </p:nvSpPr>
          <p:spPr>
            <a:xfrm>
              <a:off x="9323351" y="3202546"/>
              <a:ext cx="755335" cy="707886"/>
            </a:xfrm>
            <a:prstGeom prst="rect">
              <a:avLst/>
            </a:prstGeom>
            <a:noFill/>
          </p:spPr>
          <p:txBody>
            <a:bodyPr wrap="square" rtlCol="0">
              <a:spAutoFit/>
            </a:bodyPr>
            <a:lstStyle>
              <a:defPPr>
                <a:defRPr lang="zh-CN"/>
              </a:defPPr>
              <a:lvl1pPr>
                <a:defRPr sz="4000"/>
              </a:lvl1pPr>
            </a:lstStyle>
            <a:p>
              <a:r>
                <a:rPr lang="en-US" altLang="zh-CN" b="1" dirty="0"/>
                <a:t>03</a:t>
              </a:r>
              <a:endParaRPr lang="zh-CN" altLang="en-US" b="1" dirty="0"/>
            </a:p>
          </p:txBody>
        </p:sp>
        <p:sp>
          <p:nvSpPr>
            <p:cNvPr id="14" name="文本框 13">
              <a:extLst>
                <a:ext uri="{FF2B5EF4-FFF2-40B4-BE49-F238E27FC236}">
                  <a16:creationId xmlns:a16="http://schemas.microsoft.com/office/drawing/2014/main" id="{2AE4FDAB-D18F-DC3F-3B6A-4CEC12BAEA6D}"/>
                </a:ext>
              </a:extLst>
            </p:cNvPr>
            <p:cNvSpPr txBox="1"/>
            <p:nvPr/>
          </p:nvSpPr>
          <p:spPr>
            <a:xfrm>
              <a:off x="5137251" y="3813656"/>
              <a:ext cx="1904772" cy="615553"/>
            </a:xfrm>
            <a:prstGeom prst="rect">
              <a:avLst/>
            </a:prstGeom>
            <a:noFill/>
          </p:spPr>
          <p:txBody>
            <a:bodyPr wrap="square" rtlCol="0">
              <a:spAutoFit/>
            </a:bodyPr>
            <a:lstStyle/>
            <a:p>
              <a:pPr algn="ctr"/>
              <a:r>
                <a:rPr lang="en-US" altLang="zh-CN" dirty="0"/>
                <a:t>250-300/1.5-2h</a:t>
              </a:r>
            </a:p>
            <a:p>
              <a:pPr algn="ctr"/>
              <a:r>
                <a:rPr kumimoji="0" lang="en-US" altLang="zh-CN" sz="1600" b="1" i="0" u="none" strike="noStrike" kern="1200" cap="none" spc="0" normalizeH="0" baseline="0" noProof="0" dirty="0">
                  <a:ln>
                    <a:noFill/>
                  </a:ln>
                  <a:effectLst/>
                  <a:uLnTx/>
                  <a:uFillTx/>
                </a:rPr>
                <a:t>8-9</a:t>
              </a:r>
              <a:r>
                <a:rPr kumimoji="0" lang="zh-CN" altLang="en-US" sz="1600" b="1" i="0" u="none" strike="noStrike" kern="1200" cap="none" spc="0" normalizeH="0" baseline="0" noProof="0" dirty="0">
                  <a:ln>
                    <a:noFill/>
                  </a:ln>
                  <a:effectLst/>
                  <a:uLnTx/>
                  <a:uFillTx/>
                </a:rPr>
                <a:t>岁，三、四年级</a:t>
              </a:r>
              <a:endParaRPr kumimoji="0" lang="en-US" altLang="zh-CN" sz="1600" b="1" i="0" u="none" strike="noStrike" kern="1200" cap="none" spc="0" normalizeH="0" baseline="0" noProof="0" dirty="0">
                <a:ln>
                  <a:noFill/>
                </a:ln>
                <a:effectLst/>
                <a:uLnTx/>
                <a:uFillTx/>
              </a:endParaRPr>
            </a:p>
          </p:txBody>
        </p:sp>
        <p:sp>
          <p:nvSpPr>
            <p:cNvPr id="15" name="文本框 14">
              <a:extLst>
                <a:ext uri="{FF2B5EF4-FFF2-40B4-BE49-F238E27FC236}">
                  <a16:creationId xmlns:a16="http://schemas.microsoft.com/office/drawing/2014/main" id="{AC40A794-7D46-56ED-2ED8-452C1DB6DC62}"/>
                </a:ext>
              </a:extLst>
            </p:cNvPr>
            <p:cNvSpPr txBox="1"/>
            <p:nvPr/>
          </p:nvSpPr>
          <p:spPr>
            <a:xfrm>
              <a:off x="5149978" y="4405872"/>
              <a:ext cx="1892044" cy="1720151"/>
            </a:xfrm>
            <a:prstGeom prst="rect">
              <a:avLst/>
            </a:prstGeom>
            <a:noFill/>
          </p:spPr>
          <p:txBody>
            <a:bodyPr wrap="square" rtlCol="0">
              <a:spAutoFit/>
            </a:bodyPr>
            <a:lstStyle/>
            <a:p>
              <a:pPr algn="ctr">
                <a:lnSpc>
                  <a:spcPct val="150000"/>
                </a:lnSpc>
              </a:pPr>
              <a:r>
                <a:rPr kumimoji="0" lang="zh-CN" altLang="en-US" sz="1200" b="0" i="0" u="none" strike="noStrike" kern="1200" cap="none" spc="0" normalizeH="0" baseline="0" noProof="0" dirty="0">
                  <a:ln>
                    <a:noFill/>
                  </a:ln>
                  <a:effectLst/>
                  <a:uLnTx/>
                  <a:uFillTx/>
                </a:rPr>
                <a:t>已经学习两年 </a:t>
              </a:r>
              <a:r>
                <a:rPr kumimoji="0" lang="en-US" altLang="zh-CN" sz="1200" b="0" i="0" u="none" strike="noStrike" kern="1200" cap="none" spc="0" normalizeH="0" baseline="0" noProof="0" dirty="0">
                  <a:ln>
                    <a:noFill/>
                  </a:ln>
                  <a:effectLst/>
                  <a:uLnTx/>
                  <a:uFillTx/>
                </a:rPr>
                <a:t>Scratch,</a:t>
              </a:r>
              <a:r>
                <a:rPr kumimoji="0" lang="zh-CN" altLang="en-US" sz="1200" b="0" i="0" u="none" strike="noStrike" kern="1200" cap="none" spc="0" normalizeH="0" baseline="0" noProof="0" dirty="0">
                  <a:ln>
                    <a:noFill/>
                  </a:ln>
                  <a:effectLst/>
                  <a:uLnTx/>
                  <a:uFillTx/>
                </a:rPr>
                <a:t>孩子思维能力已经高于同龄孩子。这时候可以开始学习</a:t>
              </a:r>
              <a:r>
                <a:rPr kumimoji="0" lang="en-US" altLang="zh-CN" sz="1200" b="0" i="0" u="none" strike="noStrike" kern="1200" cap="none" spc="0" normalizeH="0" baseline="0" noProof="0" dirty="0">
                  <a:ln>
                    <a:noFill/>
                  </a:ln>
                  <a:effectLst/>
                  <a:uLnTx/>
                  <a:uFillTx/>
                </a:rPr>
                <a:t>Python</a:t>
              </a:r>
              <a:r>
                <a:rPr lang="zh-CN" altLang="en-US" sz="1200" dirty="0"/>
                <a:t>。</a:t>
              </a:r>
              <a:r>
                <a:rPr lang="en-US" altLang="zh-CN" sz="1200" dirty="0"/>
                <a:t>Python</a:t>
              </a:r>
              <a:r>
                <a:rPr lang="zh-CN" altLang="en-US" sz="1200" dirty="0"/>
                <a:t>是一个非常有趣的语言，可以让思维能力更上一层楼。</a:t>
              </a:r>
              <a:endParaRPr kumimoji="0" lang="en-US" altLang="zh-CN" sz="1000" b="0" i="0" u="none" strike="noStrike" kern="1200" cap="none" spc="0" normalizeH="0" baseline="0" noProof="0" dirty="0">
                <a:ln>
                  <a:noFill/>
                </a:ln>
                <a:effectLst/>
                <a:uLnTx/>
                <a:uFillTx/>
              </a:endParaRPr>
            </a:p>
          </p:txBody>
        </p:sp>
        <p:sp>
          <p:nvSpPr>
            <p:cNvPr id="16" name="文本框 15">
              <a:extLst>
                <a:ext uri="{FF2B5EF4-FFF2-40B4-BE49-F238E27FC236}">
                  <a16:creationId xmlns:a16="http://schemas.microsoft.com/office/drawing/2014/main" id="{175EC529-572E-FD50-F9FC-FF09DCB3E030}"/>
                </a:ext>
              </a:extLst>
            </p:cNvPr>
            <p:cNvSpPr txBox="1"/>
            <p:nvPr/>
          </p:nvSpPr>
          <p:spPr>
            <a:xfrm>
              <a:off x="5718333" y="3202546"/>
              <a:ext cx="755335" cy="707886"/>
            </a:xfrm>
            <a:prstGeom prst="rect">
              <a:avLst/>
            </a:prstGeom>
            <a:noFill/>
          </p:spPr>
          <p:txBody>
            <a:bodyPr wrap="square" rtlCol="0">
              <a:spAutoFit/>
            </a:bodyPr>
            <a:lstStyle>
              <a:defPPr>
                <a:defRPr lang="zh-CN"/>
              </a:defPPr>
              <a:lvl1pPr>
                <a:defRPr sz="4000">
                  <a:solidFill>
                    <a:schemeClr val="tx1">
                      <a:alpha val="30000"/>
                    </a:schemeClr>
                  </a:solidFill>
                </a:defRPr>
              </a:lvl1pPr>
            </a:lstStyle>
            <a:p>
              <a:r>
                <a:rPr lang="en-US" altLang="zh-CN" b="1" dirty="0">
                  <a:solidFill>
                    <a:schemeClr val="tx1"/>
                  </a:solidFill>
                </a:rPr>
                <a:t>02</a:t>
              </a:r>
              <a:endParaRPr lang="zh-CN" altLang="en-US" b="1" dirty="0">
                <a:solidFill>
                  <a:schemeClr val="tx1"/>
                </a:solidFill>
              </a:endParaRPr>
            </a:p>
          </p:txBody>
        </p:sp>
      </p:grpSp>
      <p:sp>
        <p:nvSpPr>
          <p:cNvPr id="18" name="标题 17"/>
          <p:cNvSpPr>
            <a:spLocks noGrp="1"/>
          </p:cNvSpPr>
          <p:nvPr>
            <p:ph type="title"/>
          </p:nvPr>
        </p:nvSpPr>
        <p:spPr/>
        <p:txBody>
          <a:bodyPr/>
          <a:lstStyle/>
          <a:p>
            <a:pPr lvl="0"/>
            <a:r>
              <a:rPr lang="en-US"/>
              <a:t>课程设置</a:t>
            </a:r>
          </a:p>
        </p:txBody>
      </p:sp>
    </p:spTree>
    <p:extLst>
      <p:ext uri="{BB962C8B-B14F-4D97-AF65-F5344CB8AC3E}">
        <p14:creationId xmlns:p14="http://schemas.microsoft.com/office/powerpoint/2010/main" val="233024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1F3F390-BF7C-1094-38AE-03B8733FEFBA}"/>
              </a:ext>
            </a:extLst>
          </p:cNvPr>
          <p:cNvGrpSpPr/>
          <p:nvPr/>
        </p:nvGrpSpPr>
        <p:grpSpPr>
          <a:xfrm>
            <a:off x="669826" y="1387250"/>
            <a:ext cx="10849073" cy="4236584"/>
            <a:chOff x="669826" y="1387250"/>
            <a:chExt cx="10849073" cy="4236584"/>
          </a:xfrm>
        </p:grpSpPr>
        <p:sp>
          <p:nvSpPr>
            <p:cNvPr id="4" name="椭圆 3">
              <a:extLst>
                <a:ext uri="{FF2B5EF4-FFF2-40B4-BE49-F238E27FC236}">
                  <a16:creationId xmlns:a16="http://schemas.microsoft.com/office/drawing/2014/main" id="{B053558B-202A-20FD-DF26-C4D94FE14460}"/>
                </a:ext>
              </a:extLst>
            </p:cNvPr>
            <p:cNvSpPr/>
            <p:nvPr/>
          </p:nvSpPr>
          <p:spPr>
            <a:xfrm>
              <a:off x="6126483" y="3202546"/>
              <a:ext cx="426442" cy="426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19DB293-2A01-6947-5A31-CE95C23C561F}"/>
                </a:ext>
              </a:extLst>
            </p:cNvPr>
            <p:cNvSpPr/>
            <p:nvPr/>
          </p:nvSpPr>
          <p:spPr>
            <a:xfrm>
              <a:off x="9736639" y="3202546"/>
              <a:ext cx="426442" cy="426442"/>
            </a:xfrm>
            <a:prstGeom prst="ellipse">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B54DEF0-BD93-17A3-0318-94C561546DC8}"/>
                </a:ext>
              </a:extLst>
            </p:cNvPr>
            <p:cNvSpPr/>
            <p:nvPr/>
          </p:nvSpPr>
          <p:spPr>
            <a:xfrm>
              <a:off x="2523939" y="3202546"/>
              <a:ext cx="426442" cy="426442"/>
            </a:xfrm>
            <a:prstGeom prst="ellipse">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B41BE08-1E85-AF05-3C99-A38715A1BE4F}"/>
                </a:ext>
              </a:extLst>
            </p:cNvPr>
            <p:cNvSpPr txBox="1"/>
            <p:nvPr/>
          </p:nvSpPr>
          <p:spPr>
            <a:xfrm>
              <a:off x="669826" y="1387250"/>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dirty="0">
                  <a:solidFill>
                    <a:schemeClr val="tx1"/>
                  </a:solidFill>
                </a:rPr>
                <a:t>资深编程专家任教，教学经验丰富。</a:t>
              </a:r>
              <a:endParaRPr kumimoji="0" lang="en-US" sz="3200" b="1" i="0" u="none" strike="noStrike" kern="1200" cap="none" spc="0" normalizeH="0" baseline="0" noProof="0" dirty="0">
                <a:ln>
                  <a:noFill/>
                </a:ln>
                <a:effectLst/>
                <a:uLnTx/>
                <a:uFillTx/>
              </a:endParaRPr>
            </a:p>
          </p:txBody>
        </p:sp>
        <p:sp>
          <p:nvSpPr>
            <p:cNvPr id="8" name="文本框 7">
              <a:extLst>
                <a:ext uri="{FF2B5EF4-FFF2-40B4-BE49-F238E27FC236}">
                  <a16:creationId xmlns:a16="http://schemas.microsoft.com/office/drawing/2014/main" id="{FB6DA311-13BC-FDCC-5059-A116E13020CD}"/>
                </a:ext>
              </a:extLst>
            </p:cNvPr>
            <p:cNvSpPr txBox="1"/>
            <p:nvPr/>
          </p:nvSpPr>
          <p:spPr>
            <a:xfrm>
              <a:off x="1544960" y="4027113"/>
              <a:ext cx="1892044" cy="307777"/>
            </a:xfrm>
            <a:prstGeom prst="rect">
              <a:avLst/>
            </a:prstGeom>
            <a:noFill/>
          </p:spPr>
          <p:txBody>
            <a:bodyPr wrap="none" rtlCol="0">
              <a:spAutoFit/>
            </a:bodyPr>
            <a:lstStyle/>
            <a:p>
              <a:pPr algn="ctr"/>
              <a:r>
                <a:rPr kumimoji="0" lang="en-US" altLang="zh-CN" sz="1600" b="1" i="0" u="none" strike="noStrike" kern="1200" cap="none" spc="0" normalizeH="0" baseline="0" noProof="0" dirty="0">
                  <a:ln>
                    <a:noFill/>
                  </a:ln>
                  <a:effectLst/>
                  <a:uLnTx/>
                  <a:uFillTx/>
                </a:rPr>
                <a:t>资深编程专家</a:t>
              </a:r>
            </a:p>
          </p:txBody>
        </p:sp>
        <p:sp>
          <p:nvSpPr>
            <p:cNvPr id="9" name="文本框 8">
              <a:extLst>
                <a:ext uri="{FF2B5EF4-FFF2-40B4-BE49-F238E27FC236}">
                  <a16:creationId xmlns:a16="http://schemas.microsoft.com/office/drawing/2014/main" id="{69B11E39-36AD-90AE-36D4-6EA1B5D4CABE}"/>
                </a:ext>
              </a:extLst>
            </p:cNvPr>
            <p:cNvSpPr txBox="1"/>
            <p:nvPr/>
          </p:nvSpPr>
          <p:spPr>
            <a:xfrm>
              <a:off x="1544960" y="4405872"/>
              <a:ext cx="1892044" cy="1217962"/>
            </a:xfrm>
            <a:prstGeom prst="rect">
              <a:avLst/>
            </a:prstGeom>
            <a:noFill/>
          </p:spPr>
          <p:txBody>
            <a:bodyPr wrap="square" rtlCol="0">
              <a:spAutoFit/>
            </a:bodyPr>
            <a:lstStyle/>
            <a:p>
              <a:pPr algn="ctr">
                <a:lnSpc>
                  <a:spcPct val="150000"/>
                </a:lnSpc>
              </a:pPr>
              <a:r>
                <a:rPr kumimoji="0" lang="fr-FR" altLang="zh-CN" sz="1200" b="0" i="0" u="none" strike="noStrike" kern="1200" cap="none" spc="0" normalizeH="0" baseline="0" noProof="0" dirty="0">
                  <a:ln>
                    <a:noFill/>
                  </a:ln>
                  <a:effectLst/>
                  <a:uLnTx/>
                  <a:uFillTx/>
                </a:rPr>
                <a:t>授课经验丰富</a:t>
              </a:r>
              <a:endParaRPr kumimoji="0" lang="en-US" altLang="zh-CN" sz="1000" b="0" i="0" u="none" strike="noStrike" kern="1200" cap="none" spc="0" normalizeH="0" baseline="0" noProof="0" dirty="0">
                <a:ln>
                  <a:noFill/>
                </a:ln>
                <a:effectLst/>
                <a:uLnTx/>
                <a:uFillTx/>
              </a:endParaRPr>
            </a:p>
          </p:txBody>
        </p:sp>
        <p:sp>
          <p:nvSpPr>
            <p:cNvPr id="10" name="文本框 9">
              <a:extLst>
                <a:ext uri="{FF2B5EF4-FFF2-40B4-BE49-F238E27FC236}">
                  <a16:creationId xmlns:a16="http://schemas.microsoft.com/office/drawing/2014/main" id="{130ECEC2-ED3B-F149-98F1-50F0A02B6D07}"/>
                </a:ext>
              </a:extLst>
            </p:cNvPr>
            <p:cNvSpPr txBox="1"/>
            <p:nvPr/>
          </p:nvSpPr>
          <p:spPr>
            <a:xfrm>
              <a:off x="2113315" y="3202546"/>
              <a:ext cx="755335" cy="707886"/>
            </a:xfrm>
            <a:prstGeom prst="rect">
              <a:avLst/>
            </a:prstGeom>
            <a:noFill/>
          </p:spPr>
          <p:txBody>
            <a:bodyPr wrap="square" rtlCol="0">
              <a:spAutoFit/>
            </a:bodyPr>
            <a:lstStyle/>
            <a:p>
              <a:r>
                <a:rPr lang="en-US" altLang="zh-CN" sz="4000" b="1" dirty="0"/>
                <a:t>01</a:t>
              </a:r>
              <a:endParaRPr lang="zh-CN" altLang="en-US" sz="4000" b="1" dirty="0"/>
            </a:p>
          </p:txBody>
        </p:sp>
        <p:sp>
          <p:nvSpPr>
            <p:cNvPr id="11" name="文本框 10">
              <a:extLst>
                <a:ext uri="{FF2B5EF4-FFF2-40B4-BE49-F238E27FC236}">
                  <a16:creationId xmlns:a16="http://schemas.microsoft.com/office/drawing/2014/main" id="{00A94809-2159-9CB3-E245-310555220786}"/>
                </a:ext>
              </a:extLst>
            </p:cNvPr>
            <p:cNvSpPr txBox="1"/>
            <p:nvPr/>
          </p:nvSpPr>
          <p:spPr>
            <a:xfrm>
              <a:off x="8754996" y="4027113"/>
              <a:ext cx="1892044" cy="307777"/>
            </a:xfrm>
            <a:prstGeom prst="rect">
              <a:avLst/>
            </a:prstGeom>
            <a:noFill/>
          </p:spPr>
          <p:txBody>
            <a:bodyPr wrap="none" rtlCol="0">
              <a:spAutoFit/>
            </a:bodyPr>
            <a:lstStyle/>
            <a:p>
              <a:pPr algn="ctr"/>
              <a:r>
                <a:rPr kumimoji="0" lang="en-US" altLang="zh-CN" sz="1600" b="1" i="0" u="none" strike="noStrike" kern="1200" cap="none" spc="0" normalizeH="0" baseline="0" noProof="0" dirty="0">
                  <a:ln>
                    <a:noFill/>
                  </a:ln>
                  <a:effectLst/>
                  <a:uLnTx/>
                  <a:uFillTx/>
                </a:rPr>
                <a:t>高校编程教师</a:t>
              </a:r>
            </a:p>
          </p:txBody>
        </p:sp>
        <p:sp>
          <p:nvSpPr>
            <p:cNvPr id="12" name="文本框 11">
              <a:extLst>
                <a:ext uri="{FF2B5EF4-FFF2-40B4-BE49-F238E27FC236}">
                  <a16:creationId xmlns:a16="http://schemas.microsoft.com/office/drawing/2014/main" id="{8374939E-5A17-D139-6AF0-ADF7E9AA03E8}"/>
                </a:ext>
              </a:extLst>
            </p:cNvPr>
            <p:cNvSpPr txBox="1"/>
            <p:nvPr/>
          </p:nvSpPr>
          <p:spPr>
            <a:xfrm>
              <a:off x="8754996" y="4405872"/>
              <a:ext cx="1892044" cy="1217962"/>
            </a:xfrm>
            <a:prstGeom prst="rect">
              <a:avLst/>
            </a:prstGeom>
            <a:noFill/>
          </p:spPr>
          <p:txBody>
            <a:bodyPr wrap="square" rtlCol="0">
              <a:spAutoFit/>
            </a:bodyPr>
            <a:lstStyle/>
            <a:p>
              <a:pPr algn="ctr">
                <a:lnSpc>
                  <a:spcPct val="150000"/>
                </a:lnSpc>
              </a:pPr>
              <a:r>
                <a:rPr kumimoji="0" lang="fr-FR" altLang="zh-CN" sz="1200" b="0" i="0" u="none" strike="noStrike" kern="1200" cap="none" spc="0" normalizeH="0" baseline="0" noProof="0" dirty="0">
                  <a:ln>
                    <a:noFill/>
                  </a:ln>
                  <a:effectLst/>
                  <a:uLnTx/>
                  <a:uFillTx/>
                </a:rPr>
                <a:t>深入浅出讲解编程原理</a:t>
              </a:r>
              <a:endParaRPr kumimoji="0" lang="en-US" altLang="zh-CN" sz="1000" b="0" i="0" u="none" strike="noStrike" kern="1200" cap="none" spc="0" normalizeH="0" baseline="0" noProof="0" dirty="0">
                <a:ln>
                  <a:noFill/>
                </a:ln>
                <a:effectLst/>
                <a:uLnTx/>
                <a:uFillTx/>
              </a:endParaRPr>
            </a:p>
          </p:txBody>
        </p:sp>
        <p:sp>
          <p:nvSpPr>
            <p:cNvPr id="13" name="文本框 12">
              <a:extLst>
                <a:ext uri="{FF2B5EF4-FFF2-40B4-BE49-F238E27FC236}">
                  <a16:creationId xmlns:a16="http://schemas.microsoft.com/office/drawing/2014/main" id="{D07ABBD4-6055-9F99-AA27-DDCED5DF33CF}"/>
                </a:ext>
              </a:extLst>
            </p:cNvPr>
            <p:cNvSpPr txBox="1"/>
            <p:nvPr/>
          </p:nvSpPr>
          <p:spPr>
            <a:xfrm>
              <a:off x="9323351" y="3202546"/>
              <a:ext cx="755335" cy="707886"/>
            </a:xfrm>
            <a:prstGeom prst="rect">
              <a:avLst/>
            </a:prstGeom>
            <a:noFill/>
          </p:spPr>
          <p:txBody>
            <a:bodyPr wrap="square" rtlCol="0">
              <a:spAutoFit/>
            </a:bodyPr>
            <a:lstStyle>
              <a:defPPr>
                <a:defRPr lang="zh-CN"/>
              </a:defPPr>
              <a:lvl1pPr>
                <a:defRPr sz="4000"/>
              </a:lvl1pPr>
            </a:lstStyle>
            <a:p>
              <a:r>
                <a:rPr lang="en-US" altLang="zh-CN" b="1" dirty="0"/>
                <a:t>03</a:t>
              </a:r>
              <a:endParaRPr lang="zh-CN" altLang="en-US" b="1" dirty="0"/>
            </a:p>
          </p:txBody>
        </p:sp>
        <p:sp>
          <p:nvSpPr>
            <p:cNvPr id="14" name="文本框 13">
              <a:extLst>
                <a:ext uri="{FF2B5EF4-FFF2-40B4-BE49-F238E27FC236}">
                  <a16:creationId xmlns:a16="http://schemas.microsoft.com/office/drawing/2014/main" id="{2AE4FDAB-D18F-DC3F-3B6A-4CEC12BAEA6D}"/>
                </a:ext>
              </a:extLst>
            </p:cNvPr>
            <p:cNvSpPr txBox="1"/>
            <p:nvPr/>
          </p:nvSpPr>
          <p:spPr>
            <a:xfrm>
              <a:off x="5149978" y="4027113"/>
              <a:ext cx="1892044" cy="307777"/>
            </a:xfrm>
            <a:prstGeom prst="rect">
              <a:avLst/>
            </a:prstGeom>
            <a:noFill/>
          </p:spPr>
          <p:txBody>
            <a:bodyPr wrap="none" rtlCol="0">
              <a:spAutoFit/>
            </a:bodyPr>
            <a:lstStyle/>
            <a:p>
              <a:pPr algn="ctr"/>
              <a:r>
                <a:rPr kumimoji="0" lang="en-US" altLang="zh-CN" sz="1600" b="1" i="0" u="none" strike="noStrike" kern="1200" cap="none" spc="0" normalizeH="0" baseline="0" noProof="0" dirty="0">
                  <a:ln>
                    <a:noFill/>
                  </a:ln>
                  <a:effectLst/>
                  <a:uLnTx/>
                  <a:uFillTx/>
                </a:rPr>
                <a:t>行业资深人士</a:t>
              </a:r>
            </a:p>
          </p:txBody>
        </p:sp>
        <p:sp>
          <p:nvSpPr>
            <p:cNvPr id="15" name="文本框 14">
              <a:extLst>
                <a:ext uri="{FF2B5EF4-FFF2-40B4-BE49-F238E27FC236}">
                  <a16:creationId xmlns:a16="http://schemas.microsoft.com/office/drawing/2014/main" id="{AC40A794-7D46-56ED-2ED8-452C1DB6DC62}"/>
                </a:ext>
              </a:extLst>
            </p:cNvPr>
            <p:cNvSpPr txBox="1"/>
            <p:nvPr/>
          </p:nvSpPr>
          <p:spPr>
            <a:xfrm>
              <a:off x="5149978" y="4405872"/>
              <a:ext cx="1892044" cy="1217962"/>
            </a:xfrm>
            <a:prstGeom prst="rect">
              <a:avLst/>
            </a:prstGeom>
            <a:noFill/>
          </p:spPr>
          <p:txBody>
            <a:bodyPr wrap="square" rtlCol="0">
              <a:spAutoFit/>
            </a:bodyPr>
            <a:lstStyle/>
            <a:p>
              <a:pPr algn="ctr">
                <a:lnSpc>
                  <a:spcPct val="150000"/>
                </a:lnSpc>
              </a:pPr>
              <a:r>
                <a:rPr kumimoji="0" lang="fr-FR" altLang="zh-CN" sz="1200" b="0" i="0" u="none" strike="noStrike" kern="1200" cap="none" spc="0" normalizeH="0" baseline="0" noProof="0" dirty="0">
                  <a:ln>
                    <a:noFill/>
                  </a:ln>
                  <a:effectLst/>
                  <a:uLnTx/>
                  <a:uFillTx/>
                </a:rPr>
                <a:t>全面掌握互联网编程技术</a:t>
              </a:r>
              <a:endParaRPr kumimoji="0" lang="en-US" altLang="zh-CN" sz="1000" b="0" i="0" u="none" strike="noStrike" kern="1200" cap="none" spc="0" normalizeH="0" baseline="0" noProof="0" dirty="0">
                <a:ln>
                  <a:noFill/>
                </a:ln>
                <a:effectLst/>
                <a:uLnTx/>
                <a:uFillTx/>
              </a:endParaRPr>
            </a:p>
          </p:txBody>
        </p:sp>
        <p:sp>
          <p:nvSpPr>
            <p:cNvPr id="16" name="文本框 15">
              <a:extLst>
                <a:ext uri="{FF2B5EF4-FFF2-40B4-BE49-F238E27FC236}">
                  <a16:creationId xmlns:a16="http://schemas.microsoft.com/office/drawing/2014/main" id="{175EC529-572E-FD50-F9FC-FF09DCB3E030}"/>
                </a:ext>
              </a:extLst>
            </p:cNvPr>
            <p:cNvSpPr txBox="1"/>
            <p:nvPr/>
          </p:nvSpPr>
          <p:spPr>
            <a:xfrm>
              <a:off x="5718333" y="3202546"/>
              <a:ext cx="755335" cy="707886"/>
            </a:xfrm>
            <a:prstGeom prst="rect">
              <a:avLst/>
            </a:prstGeom>
            <a:noFill/>
          </p:spPr>
          <p:txBody>
            <a:bodyPr wrap="square" rtlCol="0">
              <a:spAutoFit/>
            </a:bodyPr>
            <a:lstStyle>
              <a:defPPr>
                <a:defRPr lang="zh-CN"/>
              </a:defPPr>
              <a:lvl1pPr>
                <a:defRPr sz="4000">
                  <a:solidFill>
                    <a:schemeClr val="tx1">
                      <a:alpha val="30000"/>
                    </a:schemeClr>
                  </a:solidFill>
                </a:defRPr>
              </a:lvl1pPr>
            </a:lstStyle>
            <a:p>
              <a:r>
                <a:rPr lang="en-US" altLang="zh-CN" b="1" dirty="0">
                  <a:solidFill>
                    <a:schemeClr val="tx1"/>
                  </a:solidFill>
                </a:rPr>
                <a:t>02</a:t>
              </a:r>
              <a:endParaRPr lang="zh-CN" altLang="en-US" b="1" dirty="0">
                <a:solidFill>
                  <a:schemeClr val="tx1"/>
                </a:solidFill>
              </a:endParaRPr>
            </a:p>
          </p:txBody>
        </p:sp>
      </p:grpSp>
      <p:sp>
        <p:nvSpPr>
          <p:cNvPr id="18" name="标题 17"/>
          <p:cNvSpPr>
            <a:spLocks noGrp="1"/>
          </p:cNvSpPr>
          <p:nvPr>
            <p:ph type="title"/>
          </p:nvPr>
        </p:nvSpPr>
        <p:spPr/>
        <p:txBody>
          <a:bodyPr/>
          <a:lstStyle/>
          <a:p>
            <a:pPr lvl="0"/>
            <a:r>
              <a:rPr lang="en-US"/>
              <a:t>师资力量</a:t>
            </a:r>
          </a:p>
        </p:txBody>
      </p:sp>
    </p:spTree>
    <p:extLst>
      <p:ext uri="{BB962C8B-B14F-4D97-AF65-F5344CB8AC3E}">
        <p14:creationId xmlns:p14="http://schemas.microsoft.com/office/powerpoint/2010/main" val="2330246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ISLIDE.THEME" val="bff4d8c0-32d5-415f-82d6-8ba84a372b8b"/>
</p:tagLst>
</file>

<file path=ppt/theme/theme1.xml><?xml version="1.0" encoding="utf-8"?>
<a:theme xmlns:a="http://schemas.openxmlformats.org/drawingml/2006/main" name="Designed by OfficePLUS">
  <a:themeElements>
    <a:clrScheme name="iSlide">
      <a:dk1>
        <a:srgbClr val="000000"/>
      </a:dk1>
      <a:lt1>
        <a:srgbClr val="FFFFFF"/>
      </a:lt1>
      <a:dk2>
        <a:srgbClr val="768394"/>
      </a:dk2>
      <a:lt2>
        <a:srgbClr val="F0F0F0"/>
      </a:lt2>
      <a:accent1>
        <a:srgbClr val="D02740"/>
      </a:accent1>
      <a:accent2>
        <a:srgbClr val="818181"/>
      </a:accent2>
      <a:accent3>
        <a:srgbClr val="535353"/>
      </a:accent3>
      <a:accent4>
        <a:srgbClr val="6B6B6B"/>
      </a:accent4>
      <a:accent5>
        <a:srgbClr val="8B8B8B"/>
      </a:accent5>
      <a:accent6>
        <a:srgbClr val="525252"/>
      </a:accent6>
      <a:hlink>
        <a:srgbClr val="4276AA"/>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798</Words>
  <Application>Microsoft Office PowerPoint</Application>
  <PresentationFormat>宽屏</PresentationFormat>
  <Paragraphs>115</Paragraphs>
  <Slides>18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-apple-system</vt:lpstr>
      <vt:lpstr>Arial</vt:lpstr>
      <vt:lpstr>Designed by OfficePLUS</vt:lpstr>
      <vt:lpstr>编程训练班</vt:lpstr>
      <vt:lpstr>Agenda</vt:lpstr>
      <vt:lpstr>01.少儿编程概况</vt:lpstr>
      <vt:lpstr>少儿编程简介</vt:lpstr>
      <vt:lpstr>少儿编程简介</vt:lpstr>
      <vt:lpstr>少儿编程简介</vt:lpstr>
      <vt:lpstr>02.课程以及学习规划路线</vt:lpstr>
      <vt:lpstr>课程设置</vt:lpstr>
      <vt:lpstr>师资力量</vt:lpstr>
      <vt:lpstr>03.费用与报名</vt:lpstr>
      <vt:lpstr>课程收费</vt:lpstr>
      <vt:lpstr>报名方式</vt:lpstr>
      <vt:lpstr>优惠政策</vt:lpstr>
      <vt:lpstr>04.答疑与联系</vt:lpstr>
      <vt:lpstr>联系方式</vt:lpstr>
      <vt:lpstr>训练班地址</vt:lpstr>
      <vt:lpstr>常见问题解答</vt:lpstr>
      <vt:lpstr>Thank you</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ketai k</cp:lastModifiedBy>
  <cp:revision>2</cp:revision>
  <cp:lastPrinted>2023-07-12T16:00:00Z</cp:lastPrinted>
  <dcterms:created xsi:type="dcterms:W3CDTF">2023-07-12T16:00:00Z</dcterms:created>
  <dcterms:modified xsi:type="dcterms:W3CDTF">2023-08-14T23:41:58Z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bff4d8c0-32d5-415f-82d6-8ba84a372b8b</vt:lpwstr>
  </property>
</Properties>
</file>