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57" r:id="rId6"/>
    <p:sldId id="278" r:id="rId7"/>
    <p:sldId id="265" r:id="rId8"/>
    <p:sldId id="271" r:id="rId9"/>
    <p:sldId id="260" r:id="rId10"/>
    <p:sldId id="273" r:id="rId11"/>
    <p:sldId id="269" r:id="rId12"/>
    <p:sldId id="277" r:id="rId13"/>
    <p:sldId id="276" r:id="rId14"/>
    <p:sldId id="266" r:id="rId15"/>
    <p:sldId id="267"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AC4B80-CB52-4408-ACA8-D45D652E8453}" v="12" dt="2024-04-22T07:57:10.351"/>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63" autoAdjust="0"/>
    <p:restoredTop sz="94718" autoAdjust="0"/>
  </p:normalViewPr>
  <p:slideViewPr>
    <p:cSldViewPr snapToGrid="0">
      <p:cViewPr varScale="1">
        <p:scale>
          <a:sx n="78" d="100"/>
          <a:sy n="78" d="100"/>
        </p:scale>
        <p:origin x="912"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6" d="100"/>
        <a:sy n="126"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taki Sonawane" userId="36045b109cf0f4be" providerId="LiveId" clId="{7DAC4B80-CB52-4408-ACA8-D45D652E8453}"/>
    <pc:docChg chg="undo custSel addSld delSld modSld sldOrd">
      <pc:chgData name="Ketaki Sonawane" userId="36045b109cf0f4be" providerId="LiveId" clId="{7DAC4B80-CB52-4408-ACA8-D45D652E8453}" dt="2024-04-22T09:40:39.934" v="3608"/>
      <pc:docMkLst>
        <pc:docMk/>
      </pc:docMkLst>
      <pc:sldChg chg="ord">
        <pc:chgData name="Ketaki Sonawane" userId="36045b109cf0f4be" providerId="LiveId" clId="{7DAC4B80-CB52-4408-ACA8-D45D652E8453}" dt="2024-04-22T09:40:39.934" v="3608"/>
        <pc:sldMkLst>
          <pc:docMk/>
          <pc:sldMk cId="2259308896" sldId="256"/>
        </pc:sldMkLst>
      </pc:sldChg>
      <pc:sldChg chg="modSp mod modClrScheme chgLayout">
        <pc:chgData name="Ketaki Sonawane" userId="36045b109cf0f4be" providerId="LiveId" clId="{7DAC4B80-CB52-4408-ACA8-D45D652E8453}" dt="2024-04-22T08:04:05.469" v="3293" actId="700"/>
        <pc:sldMkLst>
          <pc:docMk/>
          <pc:sldMk cId="1325608595" sldId="257"/>
        </pc:sldMkLst>
        <pc:spChg chg="mod ord">
          <ac:chgData name="Ketaki Sonawane" userId="36045b109cf0f4be" providerId="LiveId" clId="{7DAC4B80-CB52-4408-ACA8-D45D652E8453}" dt="2024-04-22T08:04:05.469" v="3293" actId="700"/>
          <ac:spMkLst>
            <pc:docMk/>
            <pc:sldMk cId="1325608595" sldId="257"/>
            <ac:spMk id="2" creationId="{912DF434-28DB-4621-A497-D62C41CE0419}"/>
          </ac:spMkLst>
        </pc:spChg>
        <pc:spChg chg="mod ord">
          <ac:chgData name="Ketaki Sonawane" userId="36045b109cf0f4be" providerId="LiveId" clId="{7DAC4B80-CB52-4408-ACA8-D45D652E8453}" dt="2024-04-22T08:04:05.469" v="3293" actId="700"/>
          <ac:spMkLst>
            <pc:docMk/>
            <pc:sldMk cId="1325608595" sldId="257"/>
            <ac:spMk id="3" creationId="{22788C46-D0BC-4307-AE55-7601A139E7CB}"/>
          </ac:spMkLst>
        </pc:spChg>
        <pc:spChg chg="mod ord">
          <ac:chgData name="Ketaki Sonawane" userId="36045b109cf0f4be" providerId="LiveId" clId="{7DAC4B80-CB52-4408-ACA8-D45D652E8453}" dt="2024-04-22T08:04:05.469" v="3293" actId="700"/>
          <ac:spMkLst>
            <pc:docMk/>
            <pc:sldMk cId="1325608595" sldId="257"/>
            <ac:spMk id="4" creationId="{2C94118D-F5CF-9264-E1A0-8E3B7AEC882D}"/>
          </ac:spMkLst>
        </pc:spChg>
        <pc:spChg chg="mod ord">
          <ac:chgData name="Ketaki Sonawane" userId="36045b109cf0f4be" providerId="LiveId" clId="{7DAC4B80-CB52-4408-ACA8-D45D652E8453}" dt="2024-04-22T08:04:05.469" v="3293" actId="700"/>
          <ac:spMkLst>
            <pc:docMk/>
            <pc:sldMk cId="1325608595" sldId="257"/>
            <ac:spMk id="5" creationId="{6209FEB4-4C5C-EB43-9696-7B42453DB79B}"/>
          </ac:spMkLst>
        </pc:spChg>
        <pc:spChg chg="mod ord">
          <ac:chgData name="Ketaki Sonawane" userId="36045b109cf0f4be" providerId="LiveId" clId="{7DAC4B80-CB52-4408-ACA8-D45D652E8453}" dt="2024-04-22T08:04:05.469" v="3293" actId="700"/>
          <ac:spMkLst>
            <pc:docMk/>
            <pc:sldMk cId="1325608595" sldId="257"/>
            <ac:spMk id="6" creationId="{60D470D0-6D64-5E42-9515-048F8779CD5E}"/>
          </ac:spMkLst>
        </pc:spChg>
      </pc:sldChg>
      <pc:sldChg chg="modSp del mod ord">
        <pc:chgData name="Ketaki Sonawane" userId="36045b109cf0f4be" providerId="LiveId" clId="{7DAC4B80-CB52-4408-ACA8-D45D652E8453}" dt="2024-04-22T07:56:47.043" v="3274" actId="2696"/>
        <pc:sldMkLst>
          <pc:docMk/>
          <pc:sldMk cId="1639799154" sldId="258"/>
        </pc:sldMkLst>
        <pc:spChg chg="mod">
          <ac:chgData name="Ketaki Sonawane" userId="36045b109cf0f4be" providerId="LiveId" clId="{7DAC4B80-CB52-4408-ACA8-D45D652E8453}" dt="2024-04-15T08:51:15.533" v="290" actId="20577"/>
          <ac:spMkLst>
            <pc:docMk/>
            <pc:sldMk cId="1639799154" sldId="258"/>
            <ac:spMk id="2" creationId="{8C543F67-9C70-4748-8C0C-3A7863422F99}"/>
          </ac:spMkLst>
        </pc:spChg>
        <pc:spChg chg="mod">
          <ac:chgData name="Ketaki Sonawane" userId="36045b109cf0f4be" providerId="LiveId" clId="{7DAC4B80-CB52-4408-ACA8-D45D652E8453}" dt="2024-04-15T08:53:32.457" v="639" actId="20577"/>
          <ac:spMkLst>
            <pc:docMk/>
            <pc:sldMk cId="1639799154" sldId="258"/>
            <ac:spMk id="3" creationId="{95B371F2-DBA5-415A-82C8-651F587B857A}"/>
          </ac:spMkLst>
        </pc:spChg>
      </pc:sldChg>
      <pc:sldChg chg="modSp del mod ord">
        <pc:chgData name="Ketaki Sonawane" userId="36045b109cf0f4be" providerId="LiveId" clId="{7DAC4B80-CB52-4408-ACA8-D45D652E8453}" dt="2024-04-22T07:56:51.276" v="3275" actId="2696"/>
        <pc:sldMkLst>
          <pc:docMk/>
          <pc:sldMk cId="3446797337" sldId="259"/>
        </pc:sldMkLst>
        <pc:spChg chg="mod">
          <ac:chgData name="Ketaki Sonawane" userId="36045b109cf0f4be" providerId="LiveId" clId="{7DAC4B80-CB52-4408-ACA8-D45D652E8453}" dt="2024-04-15T08:54:20.506" v="650" actId="20577"/>
          <ac:spMkLst>
            <pc:docMk/>
            <pc:sldMk cId="3446797337" sldId="259"/>
            <ac:spMk id="2" creationId="{8460295B-54B9-4937-90E3-BAB9CE69E30B}"/>
          </ac:spMkLst>
        </pc:spChg>
        <pc:spChg chg="mod">
          <ac:chgData name="Ketaki Sonawane" userId="36045b109cf0f4be" providerId="LiveId" clId="{7DAC4B80-CB52-4408-ACA8-D45D652E8453}" dt="2024-04-15T09:02:14.739" v="731" actId="20577"/>
          <ac:spMkLst>
            <pc:docMk/>
            <pc:sldMk cId="3446797337" sldId="259"/>
            <ac:spMk id="4" creationId="{D51A6D85-3837-435F-A342-5A3F98172B12}"/>
          </ac:spMkLst>
        </pc:spChg>
      </pc:sldChg>
      <pc:sldChg chg="addSp delSp modSp mod">
        <pc:chgData name="Ketaki Sonawane" userId="36045b109cf0f4be" providerId="LiveId" clId="{7DAC4B80-CB52-4408-ACA8-D45D652E8453}" dt="2024-04-22T07:57:32.728" v="3291" actId="1076"/>
        <pc:sldMkLst>
          <pc:docMk/>
          <pc:sldMk cId="4212917468" sldId="260"/>
        </pc:sldMkLst>
        <pc:spChg chg="del">
          <ac:chgData name="Ketaki Sonawane" userId="36045b109cf0f4be" providerId="LiveId" clId="{7DAC4B80-CB52-4408-ACA8-D45D652E8453}" dt="2024-04-22T07:57:00.260" v="3276" actId="478"/>
          <ac:spMkLst>
            <pc:docMk/>
            <pc:sldMk cId="4212917468" sldId="260"/>
            <ac:spMk id="2" creationId="{F96F75DE-8A44-4EC5-83C6-95BDDF10DFD9}"/>
          </ac:spMkLst>
        </pc:spChg>
        <pc:spChg chg="add del mod">
          <ac:chgData name="Ketaki Sonawane" userId="36045b109cf0f4be" providerId="LiveId" clId="{7DAC4B80-CB52-4408-ACA8-D45D652E8453}" dt="2024-04-22T07:57:03.311" v="3277" actId="478"/>
          <ac:spMkLst>
            <pc:docMk/>
            <pc:sldMk cId="4212917468" sldId="260"/>
            <ac:spMk id="7" creationId="{2D9D5D96-80FD-7B5E-47F7-CE1A8D9F068C}"/>
          </ac:spMkLst>
        </pc:spChg>
        <pc:spChg chg="add del mod">
          <ac:chgData name="Ketaki Sonawane" userId="36045b109cf0f4be" providerId="LiveId" clId="{7DAC4B80-CB52-4408-ACA8-D45D652E8453}" dt="2024-04-22T07:57:03.311" v="3277" actId="478"/>
          <ac:spMkLst>
            <pc:docMk/>
            <pc:sldMk cId="4212917468" sldId="260"/>
            <ac:spMk id="10" creationId="{4B36425F-1314-5247-BAEB-662C42432179}"/>
          </ac:spMkLst>
        </pc:spChg>
        <pc:spChg chg="add mod">
          <ac:chgData name="Ketaki Sonawane" userId="36045b109cf0f4be" providerId="LiveId" clId="{7DAC4B80-CB52-4408-ACA8-D45D652E8453}" dt="2024-04-22T07:57:32.728" v="3291" actId="1076"/>
          <ac:spMkLst>
            <pc:docMk/>
            <pc:sldMk cId="4212917468" sldId="260"/>
            <ac:spMk id="11" creationId="{B960AA3A-BE8A-9088-D869-8462A0DBDF0C}"/>
          </ac:spMkLst>
        </pc:spChg>
        <pc:graphicFrameChg chg="del">
          <ac:chgData name="Ketaki Sonawane" userId="36045b109cf0f4be" providerId="LiveId" clId="{7DAC4B80-CB52-4408-ACA8-D45D652E8453}" dt="2024-04-22T07:57:00.260" v="3276" actId="478"/>
          <ac:graphicFrameMkLst>
            <pc:docMk/>
            <pc:sldMk cId="4212917468" sldId="260"/>
            <ac:graphicFrameMk id="9" creationId="{3BED260D-999D-AEB9-1368-E94DEC80A52D}"/>
          </ac:graphicFrameMkLst>
        </pc:graphicFrameChg>
      </pc:sldChg>
      <pc:sldChg chg="addSp delSp modSp mod ord">
        <pc:chgData name="Ketaki Sonawane" userId="36045b109cf0f4be" providerId="LiveId" clId="{7DAC4B80-CB52-4408-ACA8-D45D652E8453}" dt="2024-04-22T06:56:47.628" v="1553"/>
        <pc:sldMkLst>
          <pc:docMk/>
          <pc:sldMk cId="2563119616" sldId="265"/>
        </pc:sldMkLst>
        <pc:spChg chg="mod">
          <ac:chgData name="Ketaki Sonawane" userId="36045b109cf0f4be" providerId="LiveId" clId="{7DAC4B80-CB52-4408-ACA8-D45D652E8453}" dt="2024-04-22T06:05:03.529" v="796" actId="20577"/>
          <ac:spMkLst>
            <pc:docMk/>
            <pc:sldMk cId="2563119616" sldId="265"/>
            <ac:spMk id="2" creationId="{19256B7E-1633-44AB-8584-82DF5B726834}"/>
          </ac:spMkLst>
        </pc:spChg>
        <pc:spChg chg="mod">
          <ac:chgData name="Ketaki Sonawane" userId="36045b109cf0f4be" providerId="LiveId" clId="{7DAC4B80-CB52-4408-ACA8-D45D652E8453}" dt="2024-04-22T06:25:59.351" v="1547" actId="2711"/>
          <ac:spMkLst>
            <pc:docMk/>
            <pc:sldMk cId="2563119616" sldId="265"/>
            <ac:spMk id="3" creationId="{EFB90AB4-D228-4548-B072-726498212362}"/>
          </ac:spMkLst>
        </pc:spChg>
        <pc:spChg chg="del mod">
          <ac:chgData name="Ketaki Sonawane" userId="36045b109cf0f4be" providerId="LiveId" clId="{7DAC4B80-CB52-4408-ACA8-D45D652E8453}" dt="2024-04-22T06:04:06.070" v="784" actId="21"/>
          <ac:spMkLst>
            <pc:docMk/>
            <pc:sldMk cId="2563119616" sldId="265"/>
            <ac:spMk id="4" creationId="{950677C9-3E42-427F-93B8-526692906471}"/>
          </ac:spMkLst>
        </pc:spChg>
        <pc:spChg chg="del">
          <ac:chgData name="Ketaki Sonawane" userId="36045b109cf0f4be" providerId="LiveId" clId="{7DAC4B80-CB52-4408-ACA8-D45D652E8453}" dt="2024-04-22T06:04:29.283" v="788" actId="21"/>
          <ac:spMkLst>
            <pc:docMk/>
            <pc:sldMk cId="2563119616" sldId="265"/>
            <ac:spMk id="5" creationId="{BDB9D020-1E25-453D-83DF-1420ACD3968D}"/>
          </ac:spMkLst>
        </pc:spChg>
        <pc:spChg chg="del mod">
          <ac:chgData name="Ketaki Sonawane" userId="36045b109cf0f4be" providerId="LiveId" clId="{7DAC4B80-CB52-4408-ACA8-D45D652E8453}" dt="2024-04-22T06:04:24.622" v="787" actId="21"/>
          <ac:spMkLst>
            <pc:docMk/>
            <pc:sldMk cId="2563119616" sldId="265"/>
            <ac:spMk id="6" creationId="{F5018B6D-E395-49AD-92AD-AD69E3AB40C3}"/>
          </ac:spMkLst>
        </pc:spChg>
        <pc:spChg chg="add del mod">
          <ac:chgData name="Ketaki Sonawane" userId="36045b109cf0f4be" providerId="LiveId" clId="{7DAC4B80-CB52-4408-ACA8-D45D652E8453}" dt="2024-04-22T06:04:12.565" v="785" actId="21"/>
          <ac:spMkLst>
            <pc:docMk/>
            <pc:sldMk cId="2563119616" sldId="265"/>
            <ac:spMk id="11" creationId="{E05243C7-AEBA-86BC-DE37-E90EEA26D3EA}"/>
          </ac:spMkLst>
        </pc:spChg>
        <pc:spChg chg="add del mod">
          <ac:chgData name="Ketaki Sonawane" userId="36045b109cf0f4be" providerId="LiveId" clId="{7DAC4B80-CB52-4408-ACA8-D45D652E8453}" dt="2024-04-22T06:04:32.180" v="789" actId="21"/>
          <ac:spMkLst>
            <pc:docMk/>
            <pc:sldMk cId="2563119616" sldId="265"/>
            <ac:spMk id="13" creationId="{4F1E4351-4205-C162-864C-39032AA733C2}"/>
          </ac:spMkLst>
        </pc:spChg>
        <pc:spChg chg="add del mod">
          <ac:chgData name="Ketaki Sonawane" userId="36045b109cf0f4be" providerId="LiveId" clId="{7DAC4B80-CB52-4408-ACA8-D45D652E8453}" dt="2024-04-22T06:04:35.676" v="790" actId="21"/>
          <ac:spMkLst>
            <pc:docMk/>
            <pc:sldMk cId="2563119616" sldId="265"/>
            <ac:spMk id="15" creationId="{56D027DE-8C60-C990-8D24-FD010A09CDEE}"/>
          </ac:spMkLst>
        </pc:spChg>
        <pc:spChg chg="add">
          <ac:chgData name="Ketaki Sonawane" userId="36045b109cf0f4be" providerId="LiveId" clId="{7DAC4B80-CB52-4408-ACA8-D45D652E8453}" dt="2024-04-22T06:24:46.250" v="1435"/>
          <ac:spMkLst>
            <pc:docMk/>
            <pc:sldMk cId="2563119616" sldId="265"/>
            <ac:spMk id="16" creationId="{B9AF65ED-9C02-039F-38B7-0EEB3AAEC2BE}"/>
          </ac:spMkLst>
        </pc:spChg>
        <pc:spChg chg="add">
          <ac:chgData name="Ketaki Sonawane" userId="36045b109cf0f4be" providerId="LiveId" clId="{7DAC4B80-CB52-4408-ACA8-D45D652E8453}" dt="2024-04-22T06:24:46.250" v="1435"/>
          <ac:spMkLst>
            <pc:docMk/>
            <pc:sldMk cId="2563119616" sldId="265"/>
            <ac:spMk id="17" creationId="{0097F42F-5AFF-DC18-C8F7-BA678402C022}"/>
          </ac:spMkLst>
        </pc:spChg>
        <pc:spChg chg="add">
          <ac:chgData name="Ketaki Sonawane" userId="36045b109cf0f4be" providerId="LiveId" clId="{7DAC4B80-CB52-4408-ACA8-D45D652E8453}" dt="2024-04-22T06:24:49.176" v="1436"/>
          <ac:spMkLst>
            <pc:docMk/>
            <pc:sldMk cId="2563119616" sldId="265"/>
            <ac:spMk id="18" creationId="{B6D5A6A4-1B01-627B-B3FB-8B8F22E165A9}"/>
          </ac:spMkLst>
        </pc:spChg>
        <pc:spChg chg="add">
          <ac:chgData name="Ketaki Sonawane" userId="36045b109cf0f4be" providerId="LiveId" clId="{7DAC4B80-CB52-4408-ACA8-D45D652E8453}" dt="2024-04-22T06:24:49.176" v="1436"/>
          <ac:spMkLst>
            <pc:docMk/>
            <pc:sldMk cId="2563119616" sldId="265"/>
            <ac:spMk id="19" creationId="{87CDDB5F-CF4D-12F6-1814-2B6CCCA437C1}"/>
          </ac:spMkLst>
        </pc:spChg>
        <pc:spChg chg="add del">
          <ac:chgData name="Ketaki Sonawane" userId="36045b109cf0f4be" providerId="LiveId" clId="{7DAC4B80-CB52-4408-ACA8-D45D652E8453}" dt="2024-04-22T06:25:05.749" v="1439" actId="21"/>
          <ac:spMkLst>
            <pc:docMk/>
            <pc:sldMk cId="2563119616" sldId="265"/>
            <ac:spMk id="20" creationId="{70F3993F-E9E8-92E4-9C65-FF3D0639FB58}"/>
          </ac:spMkLst>
        </pc:spChg>
        <pc:spChg chg="add">
          <ac:chgData name="Ketaki Sonawane" userId="36045b109cf0f4be" providerId="LiveId" clId="{7DAC4B80-CB52-4408-ACA8-D45D652E8453}" dt="2024-04-22T06:24:57.003" v="1438"/>
          <ac:spMkLst>
            <pc:docMk/>
            <pc:sldMk cId="2563119616" sldId="265"/>
            <ac:spMk id="21" creationId="{B6C1F85F-BF45-0B23-F742-E32D9E7527F1}"/>
          </ac:spMkLst>
        </pc:spChg>
        <pc:spChg chg="add mod">
          <ac:chgData name="Ketaki Sonawane" userId="36045b109cf0f4be" providerId="LiveId" clId="{7DAC4B80-CB52-4408-ACA8-D45D652E8453}" dt="2024-04-22T06:25:09.094" v="1441"/>
          <ac:spMkLst>
            <pc:docMk/>
            <pc:sldMk cId="2563119616" sldId="265"/>
            <ac:spMk id="22" creationId="{70F3993F-E9E8-92E4-9C65-FF3D0639FB58}"/>
          </ac:spMkLst>
        </pc:spChg>
      </pc:sldChg>
      <pc:sldChg chg="addSp delSp modSp mod ord">
        <pc:chgData name="Ketaki Sonawane" userId="36045b109cf0f4be" providerId="LiveId" clId="{7DAC4B80-CB52-4408-ACA8-D45D652E8453}" dt="2024-04-22T08:14:00.060" v="3606" actId="14100"/>
        <pc:sldMkLst>
          <pc:docMk/>
          <pc:sldMk cId="3335690284" sldId="271"/>
        </pc:sldMkLst>
        <pc:spChg chg="mod">
          <ac:chgData name="Ketaki Sonawane" userId="36045b109cf0f4be" providerId="LiveId" clId="{7DAC4B80-CB52-4408-ACA8-D45D652E8453}" dt="2024-04-22T07:22:29.173" v="2951" actId="255"/>
          <ac:spMkLst>
            <pc:docMk/>
            <pc:sldMk cId="3335690284" sldId="271"/>
            <ac:spMk id="2" creationId="{27A6F7BB-30A8-4980-AD4A-2FB0B53FA6C9}"/>
          </ac:spMkLst>
        </pc:spChg>
        <pc:spChg chg="del">
          <ac:chgData name="Ketaki Sonawane" userId="36045b109cf0f4be" providerId="LiveId" clId="{7DAC4B80-CB52-4408-ACA8-D45D652E8453}" dt="2024-04-22T07:16:06.399" v="2766" actId="21"/>
          <ac:spMkLst>
            <pc:docMk/>
            <pc:sldMk cId="3335690284" sldId="271"/>
            <ac:spMk id="3" creationId="{1C9E50F2-F143-3013-E382-BFA773985312}"/>
          </ac:spMkLst>
        </pc:spChg>
        <pc:spChg chg="del mod">
          <ac:chgData name="Ketaki Sonawane" userId="36045b109cf0f4be" providerId="LiveId" clId="{7DAC4B80-CB52-4408-ACA8-D45D652E8453}" dt="2024-04-22T07:15:58.733" v="2765" actId="21"/>
          <ac:spMkLst>
            <pc:docMk/>
            <pc:sldMk cId="3335690284" sldId="271"/>
            <ac:spMk id="4" creationId="{BCF90246-DFB2-A340-AADC-E85D28C31B3E}"/>
          </ac:spMkLst>
        </pc:spChg>
        <pc:spChg chg="add del mod">
          <ac:chgData name="Ketaki Sonawane" userId="36045b109cf0f4be" providerId="LiveId" clId="{7DAC4B80-CB52-4408-ACA8-D45D652E8453}" dt="2024-04-22T06:58:37.992" v="1561" actId="478"/>
          <ac:spMkLst>
            <pc:docMk/>
            <pc:sldMk cId="3335690284" sldId="271"/>
            <ac:spMk id="7" creationId="{2CF7482E-807F-9828-451E-A1CAAED4589D}"/>
          </ac:spMkLst>
        </pc:spChg>
        <pc:spChg chg="add del mod">
          <ac:chgData name="Ketaki Sonawane" userId="36045b109cf0f4be" providerId="LiveId" clId="{7DAC4B80-CB52-4408-ACA8-D45D652E8453}" dt="2024-04-22T06:58:41.991" v="1562" actId="478"/>
          <ac:spMkLst>
            <pc:docMk/>
            <pc:sldMk cId="3335690284" sldId="271"/>
            <ac:spMk id="9" creationId="{E3E64EB5-DB06-89E4-3DE1-7F544584B0E4}"/>
          </ac:spMkLst>
        </pc:spChg>
        <pc:spChg chg="add del mod">
          <ac:chgData name="Ketaki Sonawane" userId="36045b109cf0f4be" providerId="LiveId" clId="{7DAC4B80-CB52-4408-ACA8-D45D652E8453}" dt="2024-04-22T06:58:37.992" v="1561" actId="478"/>
          <ac:spMkLst>
            <pc:docMk/>
            <pc:sldMk cId="3335690284" sldId="271"/>
            <ac:spMk id="11" creationId="{C9B8E4EF-1370-593A-6DA2-BD57D6C14B22}"/>
          </ac:spMkLst>
        </pc:spChg>
        <pc:spChg chg="add del mod">
          <ac:chgData name="Ketaki Sonawane" userId="36045b109cf0f4be" providerId="LiveId" clId="{7DAC4B80-CB52-4408-ACA8-D45D652E8453}" dt="2024-04-22T06:58:37.992" v="1561" actId="478"/>
          <ac:spMkLst>
            <pc:docMk/>
            <pc:sldMk cId="3335690284" sldId="271"/>
            <ac:spMk id="13" creationId="{5B6FBF1F-8560-A06B-CF80-4C5A13728DCD}"/>
          </ac:spMkLst>
        </pc:spChg>
        <pc:spChg chg="add del mod">
          <ac:chgData name="Ketaki Sonawane" userId="36045b109cf0f4be" providerId="LiveId" clId="{7DAC4B80-CB52-4408-ACA8-D45D652E8453}" dt="2024-04-22T06:58:41.991" v="1562" actId="478"/>
          <ac:spMkLst>
            <pc:docMk/>
            <pc:sldMk cId="3335690284" sldId="271"/>
            <ac:spMk id="15" creationId="{83BA3A29-8308-C0F2-338E-152425A44431}"/>
          </ac:spMkLst>
        </pc:spChg>
        <pc:spChg chg="add del mod">
          <ac:chgData name="Ketaki Sonawane" userId="36045b109cf0f4be" providerId="LiveId" clId="{7DAC4B80-CB52-4408-ACA8-D45D652E8453}" dt="2024-04-22T06:58:41.991" v="1562" actId="478"/>
          <ac:spMkLst>
            <pc:docMk/>
            <pc:sldMk cId="3335690284" sldId="271"/>
            <ac:spMk id="17" creationId="{D017B2C1-AB4B-DB80-0B58-97BC6873DE85}"/>
          </ac:spMkLst>
        </pc:spChg>
        <pc:spChg chg="add del mod">
          <ac:chgData name="Ketaki Sonawane" userId="36045b109cf0f4be" providerId="LiveId" clId="{7DAC4B80-CB52-4408-ACA8-D45D652E8453}" dt="2024-04-22T06:58:29.173" v="1560" actId="478"/>
          <ac:spMkLst>
            <pc:docMk/>
            <pc:sldMk cId="3335690284" sldId="271"/>
            <ac:spMk id="19" creationId="{8FF84433-6561-0293-E2D8-C2AE2353F2D7}"/>
          </ac:spMkLst>
        </pc:spChg>
        <pc:spChg chg="add del mod">
          <ac:chgData name="Ketaki Sonawane" userId="36045b109cf0f4be" providerId="LiveId" clId="{7DAC4B80-CB52-4408-ACA8-D45D652E8453}" dt="2024-04-22T06:58:29.173" v="1560" actId="478"/>
          <ac:spMkLst>
            <pc:docMk/>
            <pc:sldMk cId="3335690284" sldId="271"/>
            <ac:spMk id="21" creationId="{819976A4-3192-CD58-D974-66E152503DB7}"/>
          </ac:spMkLst>
        </pc:spChg>
        <pc:spChg chg="add del mod">
          <ac:chgData name="Ketaki Sonawane" userId="36045b109cf0f4be" providerId="LiveId" clId="{7DAC4B80-CB52-4408-ACA8-D45D652E8453}" dt="2024-04-22T06:58:29.173" v="1560" actId="478"/>
          <ac:spMkLst>
            <pc:docMk/>
            <pc:sldMk cId="3335690284" sldId="271"/>
            <ac:spMk id="23" creationId="{D864726B-C693-8C25-09CA-51C16BB24017}"/>
          </ac:spMkLst>
        </pc:spChg>
        <pc:spChg chg="add del mod">
          <ac:chgData name="Ketaki Sonawane" userId="36045b109cf0f4be" providerId="LiveId" clId="{7DAC4B80-CB52-4408-ACA8-D45D652E8453}" dt="2024-04-22T06:58:29.173" v="1560" actId="478"/>
          <ac:spMkLst>
            <pc:docMk/>
            <pc:sldMk cId="3335690284" sldId="271"/>
            <ac:spMk id="25" creationId="{622027C8-0F29-DD4B-9794-556C14A477AB}"/>
          </ac:spMkLst>
        </pc:spChg>
        <pc:spChg chg="add del mod">
          <ac:chgData name="Ketaki Sonawane" userId="36045b109cf0f4be" providerId="LiveId" clId="{7DAC4B80-CB52-4408-ACA8-D45D652E8453}" dt="2024-04-22T06:58:29.173" v="1560" actId="478"/>
          <ac:spMkLst>
            <pc:docMk/>
            <pc:sldMk cId="3335690284" sldId="271"/>
            <ac:spMk id="27" creationId="{80FB3777-8974-6EFC-AF63-8A2C872EB34E}"/>
          </ac:spMkLst>
        </pc:spChg>
        <pc:spChg chg="add del mod">
          <ac:chgData name="Ketaki Sonawane" userId="36045b109cf0f4be" providerId="LiveId" clId="{7DAC4B80-CB52-4408-ACA8-D45D652E8453}" dt="2024-04-22T06:58:19.305" v="1558" actId="478"/>
          <ac:spMkLst>
            <pc:docMk/>
            <pc:sldMk cId="3335690284" sldId="271"/>
            <ac:spMk id="29" creationId="{4EC34090-A592-B83A-CD5F-9CC62DD889EC}"/>
          </ac:spMkLst>
        </pc:spChg>
        <pc:spChg chg="add del mod">
          <ac:chgData name="Ketaki Sonawane" userId="36045b109cf0f4be" providerId="LiveId" clId="{7DAC4B80-CB52-4408-ACA8-D45D652E8453}" dt="2024-04-22T06:58:19.305" v="1558" actId="478"/>
          <ac:spMkLst>
            <pc:docMk/>
            <pc:sldMk cId="3335690284" sldId="271"/>
            <ac:spMk id="30" creationId="{55F4DA5F-18FB-673C-DA9F-46BB02DAAE8F}"/>
          </ac:spMkLst>
        </pc:spChg>
        <pc:spChg chg="add del mod">
          <ac:chgData name="Ketaki Sonawane" userId="36045b109cf0f4be" providerId="LiveId" clId="{7DAC4B80-CB52-4408-ACA8-D45D652E8453}" dt="2024-04-22T06:58:19.305" v="1558" actId="478"/>
          <ac:spMkLst>
            <pc:docMk/>
            <pc:sldMk cId="3335690284" sldId="271"/>
            <ac:spMk id="31" creationId="{4ED221D1-0038-03AD-0A89-5C6DA838907B}"/>
          </ac:spMkLst>
        </pc:spChg>
        <pc:spChg chg="add del mod">
          <ac:chgData name="Ketaki Sonawane" userId="36045b109cf0f4be" providerId="LiveId" clId="{7DAC4B80-CB52-4408-ACA8-D45D652E8453}" dt="2024-04-22T06:58:19.305" v="1558" actId="478"/>
          <ac:spMkLst>
            <pc:docMk/>
            <pc:sldMk cId="3335690284" sldId="271"/>
            <ac:spMk id="32" creationId="{A177F8EF-8084-5E1C-9D97-EA86D0473B11}"/>
          </ac:spMkLst>
        </pc:spChg>
        <pc:spChg chg="add del mod">
          <ac:chgData name="Ketaki Sonawane" userId="36045b109cf0f4be" providerId="LiveId" clId="{7DAC4B80-CB52-4408-ACA8-D45D652E8453}" dt="2024-04-22T06:58:19.305" v="1558" actId="478"/>
          <ac:spMkLst>
            <pc:docMk/>
            <pc:sldMk cId="3335690284" sldId="271"/>
            <ac:spMk id="33" creationId="{2AF81E7B-51E0-518A-DB2C-BD2ED5006F8C}"/>
          </ac:spMkLst>
        </pc:spChg>
        <pc:spChg chg="del">
          <ac:chgData name="Ketaki Sonawane" userId="36045b109cf0f4be" providerId="LiveId" clId="{7DAC4B80-CB52-4408-ACA8-D45D652E8453}" dt="2024-04-22T06:58:07.324" v="1556" actId="478"/>
          <ac:spMkLst>
            <pc:docMk/>
            <pc:sldMk cId="3335690284" sldId="271"/>
            <ac:spMk id="34" creationId="{C1C92E27-D550-F44E-8491-927F819E72B8}"/>
          </ac:spMkLst>
        </pc:spChg>
        <pc:spChg chg="del">
          <ac:chgData name="Ketaki Sonawane" userId="36045b109cf0f4be" providerId="LiveId" clId="{7DAC4B80-CB52-4408-ACA8-D45D652E8453}" dt="2024-04-22T06:58:07.324" v="1556" actId="478"/>
          <ac:spMkLst>
            <pc:docMk/>
            <pc:sldMk cId="3335690284" sldId="271"/>
            <ac:spMk id="35" creationId="{7D722C50-45F7-D84B-B216-568F72D66349}"/>
          </ac:spMkLst>
        </pc:spChg>
        <pc:spChg chg="del">
          <ac:chgData name="Ketaki Sonawane" userId="36045b109cf0f4be" providerId="LiveId" clId="{7DAC4B80-CB52-4408-ACA8-D45D652E8453}" dt="2024-04-22T06:58:07.324" v="1556" actId="478"/>
          <ac:spMkLst>
            <pc:docMk/>
            <pc:sldMk cId="3335690284" sldId="271"/>
            <ac:spMk id="36" creationId="{176187A9-3EBE-F64D-AE99-021BB3767F90}"/>
          </ac:spMkLst>
        </pc:spChg>
        <pc:spChg chg="del">
          <ac:chgData name="Ketaki Sonawane" userId="36045b109cf0f4be" providerId="LiveId" clId="{7DAC4B80-CB52-4408-ACA8-D45D652E8453}" dt="2024-04-22T06:58:07.324" v="1556" actId="478"/>
          <ac:spMkLst>
            <pc:docMk/>
            <pc:sldMk cId="3335690284" sldId="271"/>
            <ac:spMk id="37" creationId="{7990731F-95DE-4F44-8EA0-E275CEAFD8A2}"/>
          </ac:spMkLst>
        </pc:spChg>
        <pc:spChg chg="del">
          <ac:chgData name="Ketaki Sonawane" userId="36045b109cf0f4be" providerId="LiveId" clId="{7DAC4B80-CB52-4408-ACA8-D45D652E8453}" dt="2024-04-22T06:58:07.324" v="1556" actId="478"/>
          <ac:spMkLst>
            <pc:docMk/>
            <pc:sldMk cId="3335690284" sldId="271"/>
            <ac:spMk id="38" creationId="{5B19EE51-628F-CA4E-94B0-57E9ACA1446A}"/>
          </ac:spMkLst>
        </pc:spChg>
        <pc:spChg chg="del">
          <ac:chgData name="Ketaki Sonawane" userId="36045b109cf0f4be" providerId="LiveId" clId="{7DAC4B80-CB52-4408-ACA8-D45D652E8453}" dt="2024-04-22T06:58:07.324" v="1556" actId="478"/>
          <ac:spMkLst>
            <pc:docMk/>
            <pc:sldMk cId="3335690284" sldId="271"/>
            <ac:spMk id="39" creationId="{2A6ACC78-74DF-604E-BD14-4BBE7B4EEF5B}"/>
          </ac:spMkLst>
        </pc:spChg>
        <pc:spChg chg="del">
          <ac:chgData name="Ketaki Sonawane" userId="36045b109cf0f4be" providerId="LiveId" clId="{7DAC4B80-CB52-4408-ACA8-D45D652E8453}" dt="2024-04-22T06:58:07.324" v="1556" actId="478"/>
          <ac:spMkLst>
            <pc:docMk/>
            <pc:sldMk cId="3335690284" sldId="271"/>
            <ac:spMk id="40" creationId="{9DC429C0-1DEB-1F4F-AE66-C503B31B7B48}"/>
          </ac:spMkLst>
        </pc:spChg>
        <pc:spChg chg="del">
          <ac:chgData name="Ketaki Sonawane" userId="36045b109cf0f4be" providerId="LiveId" clId="{7DAC4B80-CB52-4408-ACA8-D45D652E8453}" dt="2024-04-22T06:58:07.324" v="1556" actId="478"/>
          <ac:spMkLst>
            <pc:docMk/>
            <pc:sldMk cId="3335690284" sldId="271"/>
            <ac:spMk id="41" creationId="{31C0CCD4-2502-A14F-B520-7B57524EDF8E}"/>
          </ac:spMkLst>
        </pc:spChg>
        <pc:spChg chg="add del mod">
          <ac:chgData name="Ketaki Sonawane" userId="36045b109cf0f4be" providerId="LiveId" clId="{7DAC4B80-CB52-4408-ACA8-D45D652E8453}" dt="2024-04-22T06:58:19.305" v="1558" actId="478"/>
          <ac:spMkLst>
            <pc:docMk/>
            <pc:sldMk cId="3335690284" sldId="271"/>
            <ac:spMk id="46" creationId="{60003034-BB07-1E49-7CA4-452312177AB9}"/>
          </ac:spMkLst>
        </pc:spChg>
        <pc:spChg chg="add del mod">
          <ac:chgData name="Ketaki Sonawane" userId="36045b109cf0f4be" providerId="LiveId" clId="{7DAC4B80-CB52-4408-ACA8-D45D652E8453}" dt="2024-04-22T06:58:19.305" v="1558" actId="478"/>
          <ac:spMkLst>
            <pc:docMk/>
            <pc:sldMk cId="3335690284" sldId="271"/>
            <ac:spMk id="47" creationId="{0E8CAE8F-66FF-05BE-1425-169DD7A2E6CA}"/>
          </ac:spMkLst>
        </pc:spChg>
        <pc:spChg chg="add del mod">
          <ac:chgData name="Ketaki Sonawane" userId="36045b109cf0f4be" providerId="LiveId" clId="{7DAC4B80-CB52-4408-ACA8-D45D652E8453}" dt="2024-04-22T06:58:19.305" v="1558" actId="478"/>
          <ac:spMkLst>
            <pc:docMk/>
            <pc:sldMk cId="3335690284" sldId="271"/>
            <ac:spMk id="48" creationId="{496C0C49-2EF8-3FE3-5F50-59016030A79A}"/>
          </ac:spMkLst>
        </pc:spChg>
        <pc:spChg chg="add del mod">
          <ac:chgData name="Ketaki Sonawane" userId="36045b109cf0f4be" providerId="LiveId" clId="{7DAC4B80-CB52-4408-ACA8-D45D652E8453}" dt="2024-04-22T06:58:19.305" v="1558" actId="478"/>
          <ac:spMkLst>
            <pc:docMk/>
            <pc:sldMk cId="3335690284" sldId="271"/>
            <ac:spMk id="49" creationId="{6AAF4AB9-913E-FF12-4E59-500AD6294468}"/>
          </ac:spMkLst>
        </pc:spChg>
        <pc:spChg chg="add del mod">
          <ac:chgData name="Ketaki Sonawane" userId="36045b109cf0f4be" providerId="LiveId" clId="{7DAC4B80-CB52-4408-ACA8-D45D652E8453}" dt="2024-04-22T06:58:19.305" v="1558" actId="478"/>
          <ac:spMkLst>
            <pc:docMk/>
            <pc:sldMk cId="3335690284" sldId="271"/>
            <ac:spMk id="50" creationId="{DA1B792B-5A3E-0004-3C38-7E27609D6224}"/>
          </ac:spMkLst>
        </pc:spChg>
        <pc:spChg chg="add del mod">
          <ac:chgData name="Ketaki Sonawane" userId="36045b109cf0f4be" providerId="LiveId" clId="{7DAC4B80-CB52-4408-ACA8-D45D652E8453}" dt="2024-04-22T06:58:19.305" v="1558" actId="478"/>
          <ac:spMkLst>
            <pc:docMk/>
            <pc:sldMk cId="3335690284" sldId="271"/>
            <ac:spMk id="51" creationId="{C27B8486-B4D0-D9FC-70D7-1B4100031001}"/>
          </ac:spMkLst>
        </pc:spChg>
        <pc:spChg chg="add del mod">
          <ac:chgData name="Ketaki Sonawane" userId="36045b109cf0f4be" providerId="LiveId" clId="{7DAC4B80-CB52-4408-ACA8-D45D652E8453}" dt="2024-04-22T06:58:19.305" v="1558" actId="478"/>
          <ac:spMkLst>
            <pc:docMk/>
            <pc:sldMk cId="3335690284" sldId="271"/>
            <ac:spMk id="52" creationId="{416C8A19-F5E5-2DF1-1E21-0D94B0718081}"/>
          </ac:spMkLst>
        </pc:spChg>
        <pc:spChg chg="add del mod">
          <ac:chgData name="Ketaki Sonawane" userId="36045b109cf0f4be" providerId="LiveId" clId="{7DAC4B80-CB52-4408-ACA8-D45D652E8453}" dt="2024-04-22T06:58:29.173" v="1560" actId="478"/>
          <ac:spMkLst>
            <pc:docMk/>
            <pc:sldMk cId="3335690284" sldId="271"/>
            <ac:spMk id="53" creationId="{BAA9A3B4-CA8C-693A-5073-674AD21E65EE}"/>
          </ac:spMkLst>
        </pc:spChg>
        <pc:spChg chg="add del mod">
          <ac:chgData name="Ketaki Sonawane" userId="36045b109cf0f4be" providerId="LiveId" clId="{7DAC4B80-CB52-4408-ACA8-D45D652E8453}" dt="2024-04-22T06:58:29.173" v="1560" actId="478"/>
          <ac:spMkLst>
            <pc:docMk/>
            <pc:sldMk cId="3335690284" sldId="271"/>
            <ac:spMk id="54" creationId="{D6E0A625-DF4E-2C9C-6158-C86E5D172273}"/>
          </ac:spMkLst>
        </pc:spChg>
        <pc:spChg chg="add del mod">
          <ac:chgData name="Ketaki Sonawane" userId="36045b109cf0f4be" providerId="LiveId" clId="{7DAC4B80-CB52-4408-ACA8-D45D652E8453}" dt="2024-04-22T06:58:29.173" v="1560" actId="478"/>
          <ac:spMkLst>
            <pc:docMk/>
            <pc:sldMk cId="3335690284" sldId="271"/>
            <ac:spMk id="55" creationId="{B8C53300-F7F9-061F-C24D-6698C4C971F9}"/>
          </ac:spMkLst>
        </pc:spChg>
        <pc:spChg chg="add mod">
          <ac:chgData name="Ketaki Sonawane" userId="36045b109cf0f4be" providerId="LiveId" clId="{7DAC4B80-CB52-4408-ACA8-D45D652E8453}" dt="2024-04-22T08:14:00.060" v="3606" actId="14100"/>
          <ac:spMkLst>
            <pc:docMk/>
            <pc:sldMk cId="3335690284" sldId="271"/>
            <ac:spMk id="56" creationId="{3C408EE5-4984-A153-9FD4-73CEA76ED393}"/>
          </ac:spMkLst>
        </pc:spChg>
        <pc:picChg chg="del">
          <ac:chgData name="Ketaki Sonawane" userId="36045b109cf0f4be" providerId="LiveId" clId="{7DAC4B80-CB52-4408-ACA8-D45D652E8453}" dt="2024-04-22T06:58:07.324" v="1556" actId="478"/>
          <ac:picMkLst>
            <pc:docMk/>
            <pc:sldMk cId="3335690284" sldId="271"/>
            <ac:picMk id="42" creationId="{8BDB1906-FF07-4447-9C68-585F54C5EED2}"/>
          </ac:picMkLst>
        </pc:picChg>
        <pc:picChg chg="del">
          <ac:chgData name="Ketaki Sonawane" userId="36045b109cf0f4be" providerId="LiveId" clId="{7DAC4B80-CB52-4408-ACA8-D45D652E8453}" dt="2024-04-22T06:58:07.324" v="1556" actId="478"/>
          <ac:picMkLst>
            <pc:docMk/>
            <pc:sldMk cId="3335690284" sldId="271"/>
            <ac:picMk id="43" creationId="{A82F6AEE-FCBF-0245-BB71-E76973B3A97D}"/>
          </ac:picMkLst>
        </pc:picChg>
        <pc:picChg chg="del">
          <ac:chgData name="Ketaki Sonawane" userId="36045b109cf0f4be" providerId="LiveId" clId="{7DAC4B80-CB52-4408-ACA8-D45D652E8453}" dt="2024-04-22T06:58:07.324" v="1556" actId="478"/>
          <ac:picMkLst>
            <pc:docMk/>
            <pc:sldMk cId="3335690284" sldId="271"/>
            <ac:picMk id="44" creationId="{C99B7845-619A-9F40-A5C3-4C122626044D}"/>
          </ac:picMkLst>
        </pc:picChg>
        <pc:picChg chg="del">
          <ac:chgData name="Ketaki Sonawane" userId="36045b109cf0f4be" providerId="LiveId" clId="{7DAC4B80-CB52-4408-ACA8-D45D652E8453}" dt="2024-04-22T06:58:07.324" v="1556" actId="478"/>
          <ac:picMkLst>
            <pc:docMk/>
            <pc:sldMk cId="3335690284" sldId="271"/>
            <ac:picMk id="45" creationId="{647F7FB2-8714-6449-A700-2E1B81F9DFB7}"/>
          </ac:picMkLst>
        </pc:picChg>
      </pc:sldChg>
      <pc:sldChg chg="modSp new mod">
        <pc:chgData name="Ketaki Sonawane" userId="36045b109cf0f4be" providerId="LiveId" clId="{7DAC4B80-CB52-4408-ACA8-D45D652E8453}" dt="2024-04-22T08:12:38.396" v="3605" actId="20577"/>
        <pc:sldMkLst>
          <pc:docMk/>
          <pc:sldMk cId="1298983675" sldId="278"/>
        </pc:sldMkLst>
        <pc:spChg chg="mod">
          <ac:chgData name="Ketaki Sonawane" userId="36045b109cf0f4be" providerId="LiveId" clId="{7DAC4B80-CB52-4408-ACA8-D45D652E8453}" dt="2024-04-22T08:04:31.271" v="3311" actId="20577"/>
          <ac:spMkLst>
            <pc:docMk/>
            <pc:sldMk cId="1298983675" sldId="278"/>
            <ac:spMk id="2" creationId="{DA11C189-A5A4-BF88-175F-68E56E09B2C6}"/>
          </ac:spMkLst>
        </pc:spChg>
        <pc:spChg chg="mod">
          <ac:chgData name="Ketaki Sonawane" userId="36045b109cf0f4be" providerId="LiveId" clId="{7DAC4B80-CB52-4408-ACA8-D45D652E8453}" dt="2024-04-22T08:12:38.396" v="3605" actId="20577"/>
          <ac:spMkLst>
            <pc:docMk/>
            <pc:sldMk cId="1298983675" sldId="278"/>
            <ac:spMk id="3" creationId="{63481C90-5B52-D093-A3F5-391146F329DE}"/>
          </ac:spMkLst>
        </pc:spChg>
      </pc:sldChg>
      <pc:sldChg chg="new del">
        <pc:chgData name="Ketaki Sonawane" userId="36045b109cf0f4be" providerId="LiveId" clId="{7DAC4B80-CB52-4408-ACA8-D45D652E8453}" dt="2024-04-22T08:12:02.160" v="3562" actId="680"/>
        <pc:sldMkLst>
          <pc:docMk/>
          <pc:sldMk cId="2742178745" sldId="279"/>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algn="ctr" rtl="0">
            <a:buNone/>
          </a:pPr>
          <a:r>
            <a:rPr lang="en-US" sz="1400" dirty="0">
              <a:latin typeface="+mn-lt"/>
            </a:rPr>
            <a:t>Deploy strategic networks with compelling e-business needs</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dgm:spPr/>
      <dgm:t>
        <a:bodyPr/>
        <a:lstStyle/>
        <a:p>
          <a:pPr marL="0" algn="ctr" rtl="0">
            <a:buNone/>
          </a:pPr>
          <a:r>
            <a:rPr lang="en-US" sz="2000" dirty="0">
              <a:latin typeface="+mn-lt"/>
            </a:rPr>
            <a:t>Planning</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custT="1"/>
      <dgm:spPr/>
      <dgm:t>
        <a:bodyPr/>
        <a:lstStyle/>
        <a:p>
          <a:pPr marL="0" algn="ctr">
            <a:buNone/>
          </a:pPr>
          <a:r>
            <a:rPr lang="en-US" sz="1400" dirty="0">
              <a:latin typeface="+mn-lt"/>
            </a:rPr>
            <a:t>Synergize scalable </a:t>
          </a:r>
          <a:br>
            <a:rPr lang="en-US" sz="1400" dirty="0">
              <a:latin typeface="+mn-lt"/>
            </a:rPr>
          </a:br>
          <a:r>
            <a:rPr lang="en-US" sz="1400" dirty="0">
              <a:latin typeface="+mn-lt"/>
            </a:rPr>
            <a:t>e-commerce</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dgm:spPr/>
      <dgm:t>
        <a:bodyPr/>
        <a:lstStyle/>
        <a:p>
          <a:pPr marL="0" algn="ctr">
            <a:buNone/>
          </a:pPr>
          <a:r>
            <a:rPr lang="en-US" sz="2000" dirty="0">
              <a:latin typeface="+mn-lt"/>
            </a:rPr>
            <a:t>Marketing</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custT="1"/>
      <dgm:spPr/>
      <dgm:t>
        <a:bodyPr/>
        <a:lstStyle/>
        <a:p>
          <a:pPr marL="0" algn="ctr">
            <a:buNone/>
          </a:pPr>
          <a:r>
            <a:rPr lang="en-US" sz="1400" dirty="0">
              <a:latin typeface="+mn-lt"/>
            </a:rPr>
            <a:t>Disseminate standardized metrics</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dgm:spPr/>
      <dgm:t>
        <a:bodyPr/>
        <a:lstStyle/>
        <a:p>
          <a:pPr marL="0" algn="ctr">
            <a:buNone/>
          </a:pPr>
          <a:r>
            <a:rPr lang="en-US" sz="2000" dirty="0">
              <a:latin typeface="+mn-lt"/>
            </a:rPr>
            <a:t>Design</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algn="ctr">
            <a:buNone/>
          </a:pPr>
          <a:r>
            <a:rPr lang="en-US" sz="1400" dirty="0">
              <a:latin typeface="+mn-lt"/>
            </a:rPr>
            <a:t>Coordinate</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algn="ctr" rtl="0">
            <a:buNone/>
          </a:pPr>
          <a:r>
            <a:rPr lang="en-US" sz="1400" dirty="0">
              <a:latin typeface="+mn-lt"/>
            </a:rPr>
            <a:t>Foster holistically superior methodologies</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dgm:spPr/>
      <dgm:t>
        <a:bodyPr/>
        <a:lstStyle/>
        <a:p>
          <a:pPr marL="0" algn="ctr"/>
          <a:r>
            <a:rPr lang="en-US" sz="2000" dirty="0">
              <a:latin typeface="+mn-lt"/>
            </a:rPr>
            <a:t>Launch</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dgm:spPr/>
      <dgm:t>
        <a:bodyPr/>
        <a:lstStyle/>
        <a:p>
          <a:pPr marL="0" algn="ctr">
            <a:buNone/>
          </a:pPr>
          <a:r>
            <a:rPr lang="en-US" sz="2000" dirty="0">
              <a:latin typeface="+mn-lt"/>
            </a:rPr>
            <a:t>Strategy</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566CA0B6-95FF-3A46-BF54-8E3C5843F883}">
      <dgm:prSet phldr="0" custT="1"/>
      <dgm:spPr/>
      <dgm:t>
        <a:bodyPr/>
        <a:lstStyle/>
        <a:p>
          <a:pPr marL="0" algn="ctr">
            <a:buNone/>
          </a:pPr>
          <a:r>
            <a:rPr lang="en-US" sz="1400" dirty="0">
              <a:latin typeface="+mn-lt"/>
            </a:rPr>
            <a:t>e-business applications</a:t>
          </a:r>
        </a:p>
      </dgm:t>
    </dgm:pt>
    <dgm:pt modelId="{C117508E-3024-E449-BAAE-1987AA32AD71}" type="parTrans" cxnId="{C499AF16-4A28-D448-9A77-B8BAAF4098DA}">
      <dgm:prSet/>
      <dgm:spPr/>
      <dgm:t>
        <a:bodyPr/>
        <a:lstStyle/>
        <a:p>
          <a:endParaRPr lang="en-US">
            <a:latin typeface="+mn-lt"/>
          </a:endParaRPr>
        </a:p>
      </dgm:t>
    </dgm:pt>
    <dgm:pt modelId="{0B3040D4-47C6-DA43-932A-AD2F185F5C5E}" type="sibTrans" cxnId="{C499AF16-4A28-D448-9A77-B8BAAF4098DA}">
      <dgm:prSet/>
      <dgm:spPr/>
      <dgm:t>
        <a:bodyPr/>
        <a:lstStyle/>
        <a:p>
          <a:endParaRPr lang="en-US">
            <a:latin typeface="+mn-lt"/>
          </a:endParaRPr>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1">
            <a:lumMod val="60000"/>
            <a:lumOff val="4000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prstGeom prst="ellipse">
          <a:avLst/>
        </a:prstGeom>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C499AF16-4A28-D448-9A77-B8BAAF4098DA}" srcId="{E9682B4F-0217-4B50-923E-C104AA24290F}" destId="{566CA0B6-95FF-3A46-BF54-8E3C5843F883}" srcOrd="1" destOrd="0" parTransId="{C117508E-3024-E449-BAAE-1987AA32AD71}" sibTransId="{0B3040D4-47C6-DA43-932A-AD2F185F5C5E}"/>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029E4233-DBFE-C64A-B874-B5F720CDE974}" type="presOf" srcId="{FEB4A941-E9FA-4A86-A673-85FF34B35F20}" destId="{9312E8E2-BBD1-104A-9F74-B0103AF69816}" srcOrd="1" destOrd="1"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946C164A-769F-8147-A19A-97A93F0144C2}" type="presOf" srcId="{566CA0B6-95FF-3A46-BF54-8E3C5843F883}" destId="{434ABADC-97F5-A547-823D-7594A86D79D3}" srcOrd="0" destOrd="2" presId="urn:microsoft.com/office/officeart/2005/8/layout/hList7"/>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921076E0-4A47-034F-AF33-2E67CCE6BD8C}" type="presOf" srcId="{566CA0B6-95FF-3A46-BF54-8E3C5843F883}" destId="{BC636E4B-34B9-8543-A308-00E0D1B0D2F9}" srcOrd="1" destOrd="2"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r>
            <a:rPr lang="en-US" b="0" dirty="0">
              <a:solidFill>
                <a:schemeClr val="bg1"/>
              </a:solidFill>
              <a:latin typeface="+mn-lt"/>
            </a:rPr>
            <a:t>Deploy strategic networks with compelling e-business needs</a:t>
          </a:r>
          <a:endParaRPr lang="en-US" b="1" dirty="0">
            <a:solidFill>
              <a:schemeClr val="bg1"/>
            </a:solidFill>
            <a:latin typeface="+mn-lt"/>
          </a:endParaRPr>
        </a:p>
      </dgm:t>
    </dgm:pt>
    <dgm:pt modelId="{78CB0E27-958C-4066-A189-8B36505E8204}" type="parTrans" cxnId="{15319551-A9EA-462E-845B-E5251E84291F}">
      <dgm:prSet/>
      <dgm:spPr/>
      <dgm:t>
        <a:bodyPr/>
        <a:lstStyle/>
        <a:p>
          <a:endParaRPr lang="en-US">
            <a:solidFill>
              <a:schemeClr val="bg1"/>
            </a:solidFill>
            <a:latin typeface="+mn-lt"/>
          </a:endParaRPr>
        </a:p>
      </dgm:t>
    </dgm:pt>
    <dgm:pt modelId="{70E4A1D3-514E-4327-991D-5CC9C6B41885}" type="sibTrans" cxnId="{15319551-A9EA-462E-845B-E5251E84291F}">
      <dgm:prSet/>
      <dgm:spPr/>
      <dgm:t>
        <a:bodyPr/>
        <a:lstStyle/>
        <a:p>
          <a:endParaRPr lang="en-US">
            <a:solidFill>
              <a:schemeClr val="bg1"/>
            </a:solidFill>
            <a:latin typeface="+mn-lt"/>
          </a:endParaRPr>
        </a:p>
      </dgm:t>
    </dgm:pt>
    <dgm:pt modelId="{58FF46FB-368D-4E9C-A650-0513B8879DA8}">
      <dgm:prSet phldr="0"/>
      <dgm:spPr/>
      <dgm:t>
        <a:bodyPr/>
        <a:lstStyle/>
        <a:p>
          <a:pPr>
            <a:defRPr b="1"/>
          </a:pPr>
          <a:r>
            <a:rPr lang="en-US" b="1" dirty="0">
              <a:solidFill>
                <a:schemeClr val="bg1"/>
              </a:solidFill>
              <a:latin typeface="+mn-lt"/>
            </a:rPr>
            <a:t>Sep 20XX</a:t>
          </a:r>
        </a:p>
      </dgm:t>
    </dgm:pt>
    <dgm:pt modelId="{11DFA284-5E99-474D-BF05-364A45269DC7}" type="parTrans" cxnId="{C5645B39-CB65-4A0A-B369-E455C3B827C3}">
      <dgm:prSet/>
      <dgm:spPr/>
      <dgm:t>
        <a:bodyPr/>
        <a:lstStyle/>
        <a:p>
          <a:endParaRPr lang="en-US">
            <a:solidFill>
              <a:schemeClr val="bg1"/>
            </a:solidFill>
            <a:latin typeface="+mn-lt"/>
          </a:endParaRPr>
        </a:p>
      </dgm:t>
    </dgm:pt>
    <dgm:pt modelId="{CFA40740-0682-470C-AD5A-CFF53CD12BD2}" type="sibTrans" cxnId="{C5645B39-CB65-4A0A-B369-E455C3B827C3}">
      <dgm:prSet/>
      <dgm:spPr/>
      <dgm:t>
        <a:bodyPr/>
        <a:lstStyle/>
        <a:p>
          <a:endParaRPr lang="en-US">
            <a:solidFill>
              <a:schemeClr val="bg1"/>
            </a:solidFill>
            <a:latin typeface="+mn-lt"/>
          </a:endParaRPr>
        </a:p>
      </dgm:t>
    </dgm:pt>
    <dgm:pt modelId="{9A875394-CA1E-4432-AEEB-9054FCFF5E0E}">
      <dgm:prSet phldr="0"/>
      <dgm:spPr/>
      <dgm:t>
        <a:bodyPr/>
        <a:lstStyle/>
        <a:p>
          <a:r>
            <a:rPr lang="en-US" b="0" dirty="0">
              <a:solidFill>
                <a:schemeClr val="bg1"/>
              </a:solidFill>
              <a:latin typeface="+mn-lt"/>
            </a:rPr>
            <a:t>Synergize scalable</a:t>
          </a:r>
          <a:br>
            <a:rPr lang="en-US" b="0" dirty="0">
              <a:solidFill>
                <a:schemeClr val="bg1"/>
              </a:solidFill>
              <a:latin typeface="+mn-lt"/>
            </a:rPr>
          </a:br>
          <a:r>
            <a:rPr lang="en-US" b="0" dirty="0">
              <a:solidFill>
                <a:schemeClr val="bg1"/>
              </a:solidFill>
              <a:latin typeface="+mn-lt"/>
            </a:rPr>
            <a:t>e-commerce</a:t>
          </a:r>
        </a:p>
      </dgm:t>
    </dgm:pt>
    <dgm:pt modelId="{FCC92BDD-6EA3-421D-9DA8-7D3A12D003B6}" type="parTrans" cxnId="{B659504B-18E4-4D89-A17C-34ABB280AE52}">
      <dgm:prSet/>
      <dgm:spPr/>
      <dgm:t>
        <a:bodyPr/>
        <a:lstStyle/>
        <a:p>
          <a:endParaRPr lang="en-US">
            <a:solidFill>
              <a:schemeClr val="bg1"/>
            </a:solidFill>
            <a:latin typeface="+mn-lt"/>
          </a:endParaRPr>
        </a:p>
      </dgm:t>
    </dgm:pt>
    <dgm:pt modelId="{0314452B-82A0-42F4-9551-DF00CFFC3580}" type="sibTrans" cxnId="{B659504B-18E4-4D89-A17C-34ABB280AE52}">
      <dgm:prSet/>
      <dgm:spPr/>
      <dgm:t>
        <a:bodyPr/>
        <a:lstStyle/>
        <a:p>
          <a:endParaRPr lang="en-US">
            <a:solidFill>
              <a:schemeClr val="bg1"/>
            </a:solidFill>
            <a:latin typeface="+mn-lt"/>
          </a:endParaRPr>
        </a:p>
      </dgm:t>
    </dgm:pt>
    <dgm:pt modelId="{D05E1923-5021-40F7-B4EF-E582E23A699D}">
      <dgm:prSet phldr="0"/>
      <dgm:spPr/>
      <dgm:t>
        <a:bodyPr/>
        <a:lstStyle/>
        <a:p>
          <a:pPr>
            <a:defRPr b="1"/>
          </a:pPr>
          <a:r>
            <a:rPr lang="en-US" b="1" dirty="0">
              <a:solidFill>
                <a:schemeClr val="bg1"/>
              </a:solidFill>
              <a:latin typeface="+mn-lt"/>
            </a:rPr>
            <a:t>Nov 20XX</a:t>
          </a:r>
        </a:p>
      </dgm:t>
    </dgm:pt>
    <dgm:pt modelId="{FD6C5CD2-9CED-4BE6-89CD-A5A5CCE63B3E}" type="parTrans" cxnId="{72C4D6D9-419A-42C1-A76D-84599F65BB08}">
      <dgm:prSet/>
      <dgm:spPr/>
      <dgm:t>
        <a:bodyPr/>
        <a:lstStyle/>
        <a:p>
          <a:endParaRPr lang="en-US">
            <a:solidFill>
              <a:schemeClr val="bg1"/>
            </a:solidFill>
            <a:latin typeface="+mn-lt"/>
          </a:endParaRPr>
        </a:p>
      </dgm:t>
    </dgm:pt>
    <dgm:pt modelId="{F020958C-EF86-4274-85F9-318F2792F7B6}" type="sibTrans" cxnId="{72C4D6D9-419A-42C1-A76D-84599F65BB08}">
      <dgm:prSet/>
      <dgm:spPr/>
      <dgm:t>
        <a:bodyPr/>
        <a:lstStyle/>
        <a:p>
          <a:endParaRPr lang="en-US">
            <a:solidFill>
              <a:schemeClr val="bg1"/>
            </a:solidFill>
            <a:latin typeface="+mn-lt"/>
          </a:endParaRPr>
        </a:p>
      </dgm:t>
    </dgm:pt>
    <dgm:pt modelId="{579089A8-5362-4BA4-9163-D19228C1808F}">
      <dgm:prSet phldr="0"/>
      <dgm:spPr/>
      <dgm:t>
        <a:bodyPr/>
        <a:lstStyle/>
        <a:p>
          <a:r>
            <a:rPr lang="en-US" b="0" dirty="0">
              <a:solidFill>
                <a:schemeClr val="bg1"/>
              </a:solidFill>
              <a:latin typeface="+mn-lt"/>
            </a:rPr>
            <a:t>Disseminate standardized metrics</a:t>
          </a:r>
        </a:p>
      </dgm:t>
    </dgm:pt>
    <dgm:pt modelId="{FB2DEB6E-B29F-4E51-960A-23ECC62EBF38}" type="parTrans" cxnId="{4876CF51-F110-4E25-8FD4-08D25B4B0AB8}">
      <dgm:prSet/>
      <dgm:spPr/>
      <dgm:t>
        <a:bodyPr/>
        <a:lstStyle/>
        <a:p>
          <a:endParaRPr lang="en-US">
            <a:solidFill>
              <a:schemeClr val="bg1"/>
            </a:solidFill>
            <a:latin typeface="+mn-lt"/>
          </a:endParaRPr>
        </a:p>
      </dgm:t>
    </dgm:pt>
    <dgm:pt modelId="{1C5328B1-AC18-4CF7-A034-BB0592F4A2A1}" type="sibTrans" cxnId="{4876CF51-F110-4E25-8FD4-08D25B4B0AB8}">
      <dgm:prSet/>
      <dgm:spPr/>
      <dgm:t>
        <a:bodyPr/>
        <a:lstStyle/>
        <a:p>
          <a:endParaRPr lang="en-US">
            <a:solidFill>
              <a:schemeClr val="bg1"/>
            </a:solidFill>
            <a:latin typeface="+mn-lt"/>
          </a:endParaRPr>
        </a:p>
      </dgm:t>
    </dgm:pt>
    <dgm:pt modelId="{FA8F44BD-C8C7-462C-9756-1EC498E86842}">
      <dgm:prSet phldr="0"/>
      <dgm:spPr/>
      <dgm:t>
        <a:bodyPr/>
        <a:lstStyle/>
        <a:p>
          <a:pPr>
            <a:defRPr b="1"/>
          </a:pPr>
          <a:r>
            <a:rPr lang="en-US" b="1" dirty="0">
              <a:solidFill>
                <a:schemeClr val="bg1"/>
              </a:solidFill>
              <a:latin typeface="+mn-lt"/>
            </a:rPr>
            <a:t>Jan 20XX</a:t>
          </a:r>
        </a:p>
      </dgm:t>
    </dgm:pt>
    <dgm:pt modelId="{F47063EE-4B58-4EDE-A4F2-A4BD81B82F21}" type="parTrans" cxnId="{0D51BD2E-4619-469B-B233-EBAC3D4D0BA6}">
      <dgm:prSet/>
      <dgm:spPr/>
      <dgm:t>
        <a:bodyPr/>
        <a:lstStyle/>
        <a:p>
          <a:endParaRPr lang="en-US">
            <a:solidFill>
              <a:schemeClr val="bg1"/>
            </a:solidFill>
            <a:latin typeface="+mn-lt"/>
          </a:endParaRPr>
        </a:p>
      </dgm:t>
    </dgm:pt>
    <dgm:pt modelId="{8C8A9736-03DA-4B1C-A590-10B4AD89452B}" type="sibTrans" cxnId="{0D51BD2E-4619-469B-B233-EBAC3D4D0BA6}">
      <dgm:prSet/>
      <dgm:spPr/>
      <dgm:t>
        <a:bodyPr/>
        <a:lstStyle/>
        <a:p>
          <a:endParaRPr lang="en-US">
            <a:solidFill>
              <a:schemeClr val="bg1"/>
            </a:solidFill>
            <a:latin typeface="+mn-lt"/>
          </a:endParaRPr>
        </a:p>
      </dgm:t>
    </dgm:pt>
    <dgm:pt modelId="{EFEB4D61-3A9C-4140-977F-3C3F5C9EE9D1}">
      <dgm:prSet phldr="0"/>
      <dgm:spPr/>
      <dgm:t>
        <a:bodyPr/>
        <a:lstStyle/>
        <a:p>
          <a:r>
            <a:rPr lang="en-US" b="0" dirty="0">
              <a:solidFill>
                <a:schemeClr val="bg1"/>
              </a:solidFill>
              <a:latin typeface="+mn-lt"/>
            </a:rPr>
            <a:t>Coordinate e-business applications</a:t>
          </a:r>
        </a:p>
      </dgm:t>
    </dgm:pt>
    <dgm:pt modelId="{57D352E4-0431-4F68-B8F1-61BFA34799AA}" type="parTrans" cxnId="{1B32EF2C-9DB5-4504-A9DA-B4956CC00208}">
      <dgm:prSet/>
      <dgm:spPr/>
      <dgm:t>
        <a:bodyPr/>
        <a:lstStyle/>
        <a:p>
          <a:endParaRPr lang="en-US">
            <a:solidFill>
              <a:schemeClr val="bg1"/>
            </a:solidFill>
            <a:latin typeface="+mn-lt"/>
          </a:endParaRPr>
        </a:p>
      </dgm:t>
    </dgm:pt>
    <dgm:pt modelId="{0ECC32B6-1E7C-4AA4-9DBF-D69B7C5E64A9}" type="sibTrans" cxnId="{1B32EF2C-9DB5-4504-A9DA-B4956CC00208}">
      <dgm:prSet/>
      <dgm:spPr/>
      <dgm:t>
        <a:bodyPr/>
        <a:lstStyle/>
        <a:p>
          <a:endParaRPr lang="en-US">
            <a:solidFill>
              <a:schemeClr val="bg1"/>
            </a:solidFill>
            <a:latin typeface="+mn-lt"/>
          </a:endParaRPr>
        </a:p>
      </dgm:t>
    </dgm:pt>
    <dgm:pt modelId="{8BAB5E6F-A65E-41DB-A296-0818B0E49F7C}">
      <dgm:prSet phldr="0"/>
      <dgm:spPr/>
      <dgm:t>
        <a:bodyPr/>
        <a:lstStyle/>
        <a:p>
          <a:pPr>
            <a:defRPr b="1"/>
          </a:pPr>
          <a:r>
            <a:rPr lang="en-US" b="1" dirty="0">
              <a:solidFill>
                <a:schemeClr val="bg1"/>
              </a:solidFill>
              <a:latin typeface="+mn-lt"/>
            </a:rPr>
            <a:t>March 20XX</a:t>
          </a:r>
        </a:p>
      </dgm:t>
    </dgm:pt>
    <dgm:pt modelId="{886842C6-3EFC-4BE7-B417-415595758830}" type="parTrans" cxnId="{66B49C6C-FAFD-47B4-BF22-05A295C23D4E}">
      <dgm:prSet/>
      <dgm:spPr/>
      <dgm:t>
        <a:bodyPr/>
        <a:lstStyle/>
        <a:p>
          <a:endParaRPr lang="en-US">
            <a:solidFill>
              <a:schemeClr val="bg1"/>
            </a:solidFill>
            <a:latin typeface="+mn-lt"/>
          </a:endParaRPr>
        </a:p>
      </dgm:t>
    </dgm:pt>
    <dgm:pt modelId="{B407F4C3-8FC9-4E91-A0EC-6B33713CC9A5}" type="sibTrans" cxnId="{66B49C6C-FAFD-47B4-BF22-05A295C23D4E}">
      <dgm:prSet/>
      <dgm:spPr/>
      <dgm:t>
        <a:bodyPr/>
        <a:lstStyle/>
        <a:p>
          <a:endParaRPr lang="en-US">
            <a:solidFill>
              <a:schemeClr val="bg1"/>
            </a:solidFill>
            <a:latin typeface="+mn-lt"/>
          </a:endParaRPr>
        </a:p>
      </dgm:t>
    </dgm:pt>
    <dgm:pt modelId="{332BC85C-1CF3-4F8F-ACB7-5B6D53744AE1}">
      <dgm:prSet phldr="0"/>
      <dgm:spPr/>
      <dgm:t>
        <a:bodyPr/>
        <a:lstStyle/>
        <a:p>
          <a:r>
            <a:rPr lang="en-US" b="0" dirty="0">
              <a:solidFill>
                <a:schemeClr val="bg1"/>
              </a:solidFill>
              <a:latin typeface="+mn-lt"/>
            </a:rPr>
            <a:t>Foster holistically superior methodologies</a:t>
          </a:r>
        </a:p>
      </dgm:t>
    </dgm:pt>
    <dgm:pt modelId="{99F218FD-90FE-450E-A368-B3E3677E74E8}" type="parTrans" cxnId="{2617C475-F537-46A6-ADE1-4EB764853601}">
      <dgm:prSet/>
      <dgm:spPr/>
      <dgm:t>
        <a:bodyPr/>
        <a:lstStyle/>
        <a:p>
          <a:endParaRPr lang="en-US">
            <a:solidFill>
              <a:schemeClr val="bg1"/>
            </a:solidFill>
            <a:latin typeface="+mn-lt"/>
          </a:endParaRPr>
        </a:p>
      </dgm:t>
    </dgm:pt>
    <dgm:pt modelId="{8D1CC686-B05C-4470-A959-236CC9C8BB70}" type="sibTrans" cxnId="{2617C475-F537-46A6-ADE1-4EB764853601}">
      <dgm:prSet/>
      <dgm:spPr/>
      <dgm:t>
        <a:bodyPr/>
        <a:lstStyle/>
        <a:p>
          <a:endParaRPr lang="en-US">
            <a:solidFill>
              <a:schemeClr val="bg1"/>
            </a:solidFill>
            <a:latin typeface="+mn-lt"/>
          </a:endParaRPr>
        </a:p>
      </dgm:t>
    </dgm:pt>
    <dgm:pt modelId="{8B9AF88A-E1F7-4D3A-905F-87228D6A8655}">
      <dgm:prSet phldr="0"/>
      <dgm:spPr/>
      <dgm:t>
        <a:bodyPr/>
        <a:lstStyle/>
        <a:p>
          <a:pPr>
            <a:defRPr b="1"/>
          </a:pPr>
          <a:r>
            <a:rPr lang="en-US" b="1" dirty="0">
              <a:solidFill>
                <a:schemeClr val="bg1"/>
              </a:solidFill>
              <a:latin typeface="+mn-lt"/>
            </a:rPr>
            <a:t>May 20XX</a:t>
          </a:r>
        </a:p>
      </dgm:t>
    </dgm:pt>
    <dgm:pt modelId="{933A8FED-7B84-4ED0-B6AA-2EE26A89B8EA}" type="parTrans" cxnId="{E1474FF3-8E3C-4B30-985C-CE88BA0FE324}">
      <dgm:prSet/>
      <dgm:spPr/>
      <dgm:t>
        <a:bodyPr/>
        <a:lstStyle/>
        <a:p>
          <a:endParaRPr lang="en-US">
            <a:solidFill>
              <a:schemeClr val="bg1"/>
            </a:solidFill>
            <a:latin typeface="+mn-lt"/>
          </a:endParaRPr>
        </a:p>
      </dgm:t>
    </dgm:pt>
    <dgm:pt modelId="{F11DD6EC-352C-4A0E-84AA-FEBE2F06BCF9}" type="sibTrans" cxnId="{E1474FF3-8E3C-4B30-985C-CE88BA0FE324}">
      <dgm:prSet/>
      <dgm:spPr/>
      <dgm:t>
        <a:bodyPr/>
        <a:lstStyle/>
        <a:p>
          <a:endParaRPr lang="en-US">
            <a:solidFill>
              <a:schemeClr val="bg1"/>
            </a:solidFill>
            <a:latin typeface="+mn-lt"/>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910270" cy="38909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dirty="0">
              <a:latin typeface="+mn-lt"/>
            </a:rPr>
            <a:t>Planning</a:t>
          </a:r>
        </a:p>
        <a:p>
          <a:pPr marL="0" lvl="1" indent="-114300" algn="ctr" defTabSz="622300">
            <a:lnSpc>
              <a:spcPct val="90000"/>
            </a:lnSpc>
            <a:spcBef>
              <a:spcPct val="0"/>
            </a:spcBef>
            <a:spcAft>
              <a:spcPct val="15000"/>
            </a:spcAft>
            <a:buNone/>
          </a:pPr>
          <a:r>
            <a:rPr lang="en-US" sz="1400" kern="1200" dirty="0">
              <a:latin typeface="+mn-lt"/>
            </a:rPr>
            <a:t>Synergize scalable </a:t>
          </a:r>
          <a:br>
            <a:rPr lang="en-US" sz="1400" kern="1200" dirty="0">
              <a:latin typeface="+mn-lt"/>
            </a:rPr>
          </a:br>
          <a:r>
            <a:rPr lang="en-US" sz="1400" kern="1200" dirty="0">
              <a:latin typeface="+mn-lt"/>
            </a:rPr>
            <a:t>e-commerce</a:t>
          </a:r>
        </a:p>
      </dsp:txBody>
      <dsp:txXfrm>
        <a:off x="0" y="1556384"/>
        <a:ext cx="1910270" cy="1556384"/>
      </dsp:txXfrm>
    </dsp:sp>
    <dsp:sp modelId="{A126BA88-D0F9-AF4A-A7BA-0638E32B45F8}">
      <dsp:nvSpPr>
        <dsp:cNvPr id="0" name=""/>
        <dsp:cNvSpPr/>
      </dsp:nvSpPr>
      <dsp:spPr>
        <a:xfrm>
          <a:off x="546306" y="472473"/>
          <a:ext cx="817658" cy="817658"/>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65114" y="0"/>
          <a:ext cx="1910270" cy="38909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mn-lt"/>
            </a:rPr>
            <a:t>Marketing</a:t>
          </a:r>
        </a:p>
        <a:p>
          <a:pPr marL="0" lvl="1" indent="-114300" algn="ctr" defTabSz="622300">
            <a:lnSpc>
              <a:spcPct val="90000"/>
            </a:lnSpc>
            <a:spcBef>
              <a:spcPct val="0"/>
            </a:spcBef>
            <a:spcAft>
              <a:spcPct val="15000"/>
            </a:spcAft>
            <a:buNone/>
          </a:pPr>
          <a:r>
            <a:rPr lang="en-US" sz="1400" kern="1200" dirty="0">
              <a:latin typeface="+mn-lt"/>
            </a:rPr>
            <a:t>Disseminate standardized metrics</a:t>
          </a:r>
        </a:p>
      </dsp:txBody>
      <dsp:txXfrm>
        <a:off x="1965114" y="1556384"/>
        <a:ext cx="1910270" cy="1556384"/>
      </dsp:txXfrm>
    </dsp:sp>
    <dsp:sp modelId="{EFEB790C-BD5C-F54D-9993-F81422A8AD8E}">
      <dsp:nvSpPr>
        <dsp:cNvPr id="0" name=""/>
        <dsp:cNvSpPr/>
      </dsp:nvSpPr>
      <dsp:spPr>
        <a:xfrm>
          <a:off x="2513885" y="472473"/>
          <a:ext cx="817658" cy="817658"/>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38634" y="0"/>
          <a:ext cx="1910270" cy="38909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mn-lt"/>
            </a:rPr>
            <a:t>Design</a:t>
          </a:r>
        </a:p>
        <a:p>
          <a:pPr marL="0" lvl="1" indent="-114300" algn="ctr" defTabSz="622300">
            <a:lnSpc>
              <a:spcPct val="90000"/>
            </a:lnSpc>
            <a:spcBef>
              <a:spcPct val="0"/>
            </a:spcBef>
            <a:spcAft>
              <a:spcPct val="15000"/>
            </a:spcAft>
            <a:buNone/>
          </a:pPr>
          <a:r>
            <a:rPr lang="en-US" sz="1400" kern="1200" dirty="0">
              <a:latin typeface="+mn-lt"/>
            </a:rPr>
            <a:t>Coordinate</a:t>
          </a:r>
        </a:p>
        <a:p>
          <a:pPr marL="0" lvl="1" indent="-114300" algn="ctr" defTabSz="622300">
            <a:lnSpc>
              <a:spcPct val="90000"/>
            </a:lnSpc>
            <a:spcBef>
              <a:spcPct val="0"/>
            </a:spcBef>
            <a:spcAft>
              <a:spcPct val="15000"/>
            </a:spcAft>
            <a:buNone/>
          </a:pPr>
          <a:r>
            <a:rPr lang="en-US" sz="1400" kern="1200" dirty="0">
              <a:latin typeface="+mn-lt"/>
            </a:rPr>
            <a:t>e-business applications</a:t>
          </a:r>
        </a:p>
      </dsp:txBody>
      <dsp:txXfrm>
        <a:off x="3938634" y="1556384"/>
        <a:ext cx="1910270" cy="1556384"/>
      </dsp:txXfrm>
    </dsp:sp>
    <dsp:sp modelId="{CC076D56-4BB0-7246-9039-788AB439DAF0}">
      <dsp:nvSpPr>
        <dsp:cNvPr id="0" name=""/>
        <dsp:cNvSpPr/>
      </dsp:nvSpPr>
      <dsp:spPr>
        <a:xfrm>
          <a:off x="4481464" y="472473"/>
          <a:ext cx="817658" cy="817658"/>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902737" y="0"/>
          <a:ext cx="1910270" cy="38909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mn-lt"/>
            </a:rPr>
            <a:t>Strategy</a:t>
          </a:r>
        </a:p>
        <a:p>
          <a:pPr marL="0" lvl="1" indent="-114300" algn="ctr" defTabSz="622300" rtl="0">
            <a:lnSpc>
              <a:spcPct val="90000"/>
            </a:lnSpc>
            <a:spcBef>
              <a:spcPct val="0"/>
            </a:spcBef>
            <a:spcAft>
              <a:spcPct val="15000"/>
            </a:spcAft>
            <a:buNone/>
          </a:pPr>
          <a:r>
            <a:rPr lang="en-US" sz="1400" kern="1200" dirty="0">
              <a:latin typeface="+mn-lt"/>
            </a:rPr>
            <a:t>Foster holistically superior methodologies</a:t>
          </a:r>
        </a:p>
      </dsp:txBody>
      <dsp:txXfrm>
        <a:off x="5902737" y="1556384"/>
        <a:ext cx="1910270" cy="1556384"/>
      </dsp:txXfrm>
    </dsp:sp>
    <dsp:sp modelId="{FDF2BC93-305C-D94B-A6C2-ED9CE7F40C2F}">
      <dsp:nvSpPr>
        <dsp:cNvPr id="0" name=""/>
        <dsp:cNvSpPr/>
      </dsp:nvSpPr>
      <dsp:spPr>
        <a:xfrm>
          <a:off x="6449043" y="472473"/>
          <a:ext cx="817658" cy="817658"/>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870316" y="0"/>
          <a:ext cx="1910270" cy="38909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mn-lt"/>
            </a:rPr>
            <a:t>Launch</a:t>
          </a:r>
        </a:p>
        <a:p>
          <a:pPr marL="0" lvl="1" indent="-114300" algn="ctr" defTabSz="622300" rtl="0">
            <a:lnSpc>
              <a:spcPct val="90000"/>
            </a:lnSpc>
            <a:spcBef>
              <a:spcPct val="0"/>
            </a:spcBef>
            <a:spcAft>
              <a:spcPct val="15000"/>
            </a:spcAft>
            <a:buNone/>
          </a:pPr>
          <a:r>
            <a:rPr lang="en-US" sz="1400" kern="1200" dirty="0">
              <a:latin typeface="+mn-lt"/>
            </a:rPr>
            <a:t>Deploy strategic networks with compelling e-business needs</a:t>
          </a:r>
        </a:p>
      </dsp:txBody>
      <dsp:txXfrm>
        <a:off x="7870316" y="1556384"/>
        <a:ext cx="1910270" cy="1556384"/>
      </dsp:txXfrm>
    </dsp:sp>
    <dsp:sp modelId="{916140F0-4F43-9F45-8310-FCCA12DDE514}">
      <dsp:nvSpPr>
        <dsp:cNvPr id="0" name=""/>
        <dsp:cNvSpPr/>
      </dsp:nvSpPr>
      <dsp:spPr>
        <a:xfrm>
          <a:off x="8416622" y="472473"/>
          <a:ext cx="817658" cy="817658"/>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3820" y="3001871"/>
          <a:ext cx="8998140" cy="583644"/>
        </a:xfrm>
        <a:prstGeom prst="leftRightArrow">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39156"/>
          <a:ext cx="9780587"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7999" y="492991"/>
          <a:ext cx="314623" cy="314623"/>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2951" y="527943"/>
          <a:ext cx="244719" cy="244719"/>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46460" y="872775"/>
          <a:ext cx="2321822" cy="126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mn-lt"/>
            </a:rPr>
            <a:t>Synergize scalable</a:t>
          </a:r>
          <a:br>
            <a:rPr lang="en-US" sz="1300" b="0" kern="1200" dirty="0">
              <a:solidFill>
                <a:schemeClr val="bg1"/>
              </a:solidFill>
              <a:latin typeface="+mn-lt"/>
            </a:rPr>
          </a:br>
          <a:r>
            <a:rPr lang="en-US" sz="1300" b="0" kern="1200" dirty="0">
              <a:solidFill>
                <a:schemeClr val="bg1"/>
              </a:solidFill>
              <a:latin typeface="+mn-lt"/>
            </a:rPr>
            <a:t>e-commerce</a:t>
          </a:r>
        </a:p>
      </dsp:txBody>
      <dsp:txXfrm>
        <a:off x="646460" y="872775"/>
        <a:ext cx="2321822" cy="1266380"/>
      </dsp:txXfrm>
    </dsp:sp>
    <dsp:sp modelId="{8E3FB235-DF38-476B-9A0E-B1E583D50944}">
      <dsp:nvSpPr>
        <dsp:cNvPr id="0" name=""/>
        <dsp:cNvSpPr/>
      </dsp:nvSpPr>
      <dsp:spPr>
        <a:xfrm>
          <a:off x="646460" y="427831"/>
          <a:ext cx="2321822" cy="444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mn-lt"/>
            </a:rPr>
            <a:t>Sep 20XX</a:t>
          </a:r>
        </a:p>
      </dsp:txBody>
      <dsp:txXfrm>
        <a:off x="646460" y="427831"/>
        <a:ext cx="2321822" cy="444944"/>
      </dsp:txXfrm>
    </dsp:sp>
    <dsp:sp modelId="{9AA05CE5-209F-4AD9-BE2C-2A69F76DA8F4}">
      <dsp:nvSpPr>
        <dsp:cNvPr id="0" name=""/>
        <dsp:cNvSpPr/>
      </dsp:nvSpPr>
      <dsp:spPr>
        <a:xfrm>
          <a:off x="225311" y="872775"/>
          <a:ext cx="0" cy="126638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5266" y="2099110"/>
          <a:ext cx="80090" cy="80090"/>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06057" y="3470696"/>
          <a:ext cx="314623" cy="314623"/>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41009" y="3505648"/>
          <a:ext cx="244719" cy="244719"/>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83707" y="2139156"/>
          <a:ext cx="2312354" cy="126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mn-lt"/>
            </a:rPr>
            <a:t>Disseminate standardized metrics</a:t>
          </a:r>
        </a:p>
      </dsp:txBody>
      <dsp:txXfrm>
        <a:off x="2283707" y="2139156"/>
        <a:ext cx="2312354" cy="1266380"/>
      </dsp:txXfrm>
    </dsp:sp>
    <dsp:sp modelId="{223C5207-4FA2-4A6C-8F43-20BD55767C99}">
      <dsp:nvSpPr>
        <dsp:cNvPr id="0" name=""/>
        <dsp:cNvSpPr/>
      </dsp:nvSpPr>
      <dsp:spPr>
        <a:xfrm>
          <a:off x="2283707" y="3405536"/>
          <a:ext cx="2312354" cy="444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mn-lt"/>
            </a:rPr>
            <a:t>Nov 20XX</a:t>
          </a:r>
        </a:p>
      </dsp:txBody>
      <dsp:txXfrm>
        <a:off x="2283707" y="3405536"/>
        <a:ext cx="2312354" cy="444944"/>
      </dsp:txXfrm>
    </dsp:sp>
    <dsp:sp modelId="{4FE5EB5D-4CEF-4D0D-9394-0534E61844BE}">
      <dsp:nvSpPr>
        <dsp:cNvPr id="0" name=""/>
        <dsp:cNvSpPr/>
      </dsp:nvSpPr>
      <dsp:spPr>
        <a:xfrm>
          <a:off x="1863368" y="2139156"/>
          <a:ext cx="0" cy="126638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22416" y="2099110"/>
          <a:ext cx="80090" cy="80090"/>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0755" y="492991"/>
          <a:ext cx="314623" cy="314623"/>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5707" y="527943"/>
          <a:ext cx="244719" cy="244719"/>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08405" y="872775"/>
          <a:ext cx="2312354" cy="126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mn-lt"/>
            </a:rPr>
            <a:t>Coordinate e-business applications</a:t>
          </a:r>
        </a:p>
      </dsp:txBody>
      <dsp:txXfrm>
        <a:off x="3908405" y="872775"/>
        <a:ext cx="2312354" cy="1266380"/>
      </dsp:txXfrm>
    </dsp:sp>
    <dsp:sp modelId="{2D6C7916-1130-46A8-833B-A6278CBD2192}">
      <dsp:nvSpPr>
        <dsp:cNvPr id="0" name=""/>
        <dsp:cNvSpPr/>
      </dsp:nvSpPr>
      <dsp:spPr>
        <a:xfrm>
          <a:off x="3908405" y="427831"/>
          <a:ext cx="2312354" cy="444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mn-lt"/>
            </a:rPr>
            <a:t>Jan 20XX</a:t>
          </a:r>
        </a:p>
      </dsp:txBody>
      <dsp:txXfrm>
        <a:off x="3908405" y="427831"/>
        <a:ext cx="2312354" cy="444944"/>
      </dsp:txXfrm>
    </dsp:sp>
    <dsp:sp modelId="{4D953791-5C2F-4A75-A8F4-6ED7EAB5E015}">
      <dsp:nvSpPr>
        <dsp:cNvPr id="0" name=""/>
        <dsp:cNvSpPr/>
      </dsp:nvSpPr>
      <dsp:spPr>
        <a:xfrm>
          <a:off x="3488067" y="872775"/>
          <a:ext cx="0" cy="126638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47115" y="2099110"/>
          <a:ext cx="80090" cy="80090"/>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5454" y="3470696"/>
          <a:ext cx="314623" cy="314623"/>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0406" y="3505648"/>
          <a:ext cx="244719" cy="244719"/>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33104" y="2139156"/>
          <a:ext cx="2312354" cy="126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mn-lt"/>
            </a:rPr>
            <a:t>Foster holistically superior methodologies</a:t>
          </a:r>
        </a:p>
      </dsp:txBody>
      <dsp:txXfrm>
        <a:off x="5533104" y="2139156"/>
        <a:ext cx="2312354" cy="1266380"/>
      </dsp:txXfrm>
    </dsp:sp>
    <dsp:sp modelId="{7C1E6B4A-59F7-4018-A403-E1CCAEE78BA1}">
      <dsp:nvSpPr>
        <dsp:cNvPr id="0" name=""/>
        <dsp:cNvSpPr/>
      </dsp:nvSpPr>
      <dsp:spPr>
        <a:xfrm>
          <a:off x="5533104" y="3405536"/>
          <a:ext cx="2312354" cy="444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mn-lt"/>
            </a:rPr>
            <a:t>March 20XX</a:t>
          </a:r>
        </a:p>
      </dsp:txBody>
      <dsp:txXfrm>
        <a:off x="5533104" y="3405536"/>
        <a:ext cx="2312354" cy="444944"/>
      </dsp:txXfrm>
    </dsp:sp>
    <dsp:sp modelId="{A03C5372-D306-43AC-B406-6F8183849431}">
      <dsp:nvSpPr>
        <dsp:cNvPr id="0" name=""/>
        <dsp:cNvSpPr/>
      </dsp:nvSpPr>
      <dsp:spPr>
        <a:xfrm>
          <a:off x="5112765" y="2139156"/>
          <a:ext cx="0" cy="126638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1813" y="2099110"/>
          <a:ext cx="80090" cy="80090"/>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580152" y="492991"/>
          <a:ext cx="314623" cy="314623"/>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615104" y="527943"/>
          <a:ext cx="244719" cy="244719"/>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57802" y="872775"/>
          <a:ext cx="2312354" cy="126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mn-lt"/>
            </a:rPr>
            <a:t>Deploy strategic networks with compelling e-business needs</a:t>
          </a:r>
          <a:endParaRPr lang="en-US" sz="1300" b="1" kern="1200" dirty="0">
            <a:solidFill>
              <a:schemeClr val="bg1"/>
            </a:solidFill>
            <a:latin typeface="+mn-lt"/>
          </a:endParaRPr>
        </a:p>
      </dsp:txBody>
      <dsp:txXfrm>
        <a:off x="7157802" y="872775"/>
        <a:ext cx="2312354" cy="1266380"/>
      </dsp:txXfrm>
    </dsp:sp>
    <dsp:sp modelId="{3FA5D5AE-9CAE-4D19-9765-BCEE62095312}">
      <dsp:nvSpPr>
        <dsp:cNvPr id="0" name=""/>
        <dsp:cNvSpPr/>
      </dsp:nvSpPr>
      <dsp:spPr>
        <a:xfrm>
          <a:off x="7157802" y="427831"/>
          <a:ext cx="2312354" cy="444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mn-lt"/>
            </a:rPr>
            <a:t>May 20XX</a:t>
          </a:r>
        </a:p>
      </dsp:txBody>
      <dsp:txXfrm>
        <a:off x="7157802" y="427831"/>
        <a:ext cx="2312354" cy="444944"/>
      </dsp:txXfrm>
    </dsp:sp>
    <dsp:sp modelId="{FE6CA7EB-68EC-4E76-9051-08C4CF370101}">
      <dsp:nvSpPr>
        <dsp:cNvPr id="0" name=""/>
        <dsp:cNvSpPr/>
      </dsp:nvSpPr>
      <dsp:spPr>
        <a:xfrm>
          <a:off x="6737464" y="872775"/>
          <a:ext cx="0" cy="126638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696512" y="2099110"/>
          <a:ext cx="80090" cy="80090"/>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4/22/2024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2636749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3474130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1649794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3525807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296969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277050"/>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575404"/>
            <a:ext cx="9857014" cy="621603"/>
          </a:xfrm>
        </p:spPr>
        <p:txBody>
          <a:bodyPr anchor="ctr"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SmartArt">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038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1785669"/>
            <a:ext cx="9779182" cy="4278702"/>
          </a:xfrm>
        </p:spPr>
        <p:txBody>
          <a:bodyPr>
            <a:norm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dirty="0"/>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57414"/>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D71EB95-DE30-3F1F-F9EC-DA4858055C1F}"/>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dirty="0"/>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userDrawn="1"/>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r>
              <a:rPr lang="en-US" dirty="0"/>
              <a:t>9/8/20XX</a:t>
            </a:r>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7" r:id="rId10"/>
    <p:sldLayoutId id="2147483663" r:id="rId11"/>
    <p:sldLayoutId id="2147483664" r:id="rId12"/>
    <p:sldLayoutId id="2147483665" r:id="rId13"/>
    <p:sldLayoutId id="2147483666"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8.jpeg"/><Relationship Id="rId4" Type="http://schemas.openxmlformats.org/officeDocument/2006/relationships/image" Target="../media/image2.jpeg"/><Relationship Id="rId9"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681539" cy="3277050"/>
          </a:xfrm>
        </p:spPr>
        <p:txBody>
          <a:bodyPr/>
          <a:lstStyle/>
          <a:p>
            <a:r>
              <a:rPr lang="en-US" sz="4000" dirty="0"/>
              <a:t>Dimensionality Reduction with PCA-Understanding Eigen Vectors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575404"/>
            <a:ext cx="9857014" cy="621603"/>
          </a:xfrm>
        </p:spPr>
        <p:txBody>
          <a:bodyPr/>
          <a:lstStyle/>
          <a:p>
            <a:r>
              <a:rPr lang="en-US" dirty="0"/>
              <a:t>-Ketaki Sonawane</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0492-3B05-672A-7080-9A3E030BE2F0}"/>
              </a:ext>
            </a:extLst>
          </p:cNvPr>
          <p:cNvSpPr>
            <a:spLocks noGrp="1"/>
          </p:cNvSpPr>
          <p:nvPr>
            <p:ph type="title"/>
          </p:nvPr>
        </p:nvSpPr>
        <p:spPr>
          <a:xfrm>
            <a:off x="1167492" y="0"/>
            <a:ext cx="9779183" cy="1706563"/>
          </a:xfrm>
        </p:spPr>
        <p:txBody>
          <a:bodyPr/>
          <a:lstStyle/>
          <a:p>
            <a:r>
              <a:rPr lang="en-US" dirty="0"/>
              <a:t>Timeline</a:t>
            </a:r>
          </a:p>
        </p:txBody>
      </p:sp>
      <p:graphicFrame>
        <p:nvGraphicFramePr>
          <p:cNvPr id="6" name="Diagram 2" descr="SmartArt graphic">
            <a:extLst>
              <a:ext uri="{FF2B5EF4-FFF2-40B4-BE49-F238E27FC236}">
                <a16:creationId xmlns:a16="http://schemas.microsoft.com/office/drawing/2014/main" id="{D14715CF-1E28-E09B-0D9A-F79DE54FAB99}"/>
              </a:ext>
            </a:extLst>
          </p:cNvPr>
          <p:cNvGraphicFramePr>
            <a:graphicFrameLocks noGrp="1"/>
          </p:cNvGraphicFramePr>
          <p:nvPr>
            <p:ph idx="1"/>
            <p:extLst>
              <p:ext uri="{D42A27DB-BD31-4B8C-83A1-F6EECF244321}">
                <p14:modId xmlns:p14="http://schemas.microsoft.com/office/powerpoint/2010/main" val="1899889088"/>
              </p:ext>
            </p:extLst>
          </p:nvPr>
        </p:nvGraphicFramePr>
        <p:xfrm>
          <a:off x="1166813" y="1785938"/>
          <a:ext cx="9780587" cy="4278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DC18EC66-20F0-7607-3C4C-022065D19196}"/>
              </a:ext>
            </a:extLst>
          </p:cNvPr>
          <p:cNvSpPr>
            <a:spLocks noGrp="1"/>
          </p:cNvSpPr>
          <p:nvPr>
            <p:ph type="dt" sz="half" idx="2"/>
          </p:nvPr>
        </p:nvSpPr>
        <p:spPr>
          <a:xfrm>
            <a:off x="381000" y="6356350"/>
            <a:ext cx="1701018" cy="365125"/>
          </a:xfrm>
        </p:spPr>
        <p:txBody>
          <a:bodyPr/>
          <a:lstStyle/>
          <a:p>
            <a:r>
              <a:rPr lang="en-US" dirty="0"/>
              <a:t>9/8/20XX</a:t>
            </a:r>
          </a:p>
        </p:txBody>
      </p:sp>
      <p:sp>
        <p:nvSpPr>
          <p:cNvPr id="4" name="Footer Placeholder 3">
            <a:extLst>
              <a:ext uri="{FF2B5EF4-FFF2-40B4-BE49-F238E27FC236}">
                <a16:creationId xmlns:a16="http://schemas.microsoft.com/office/drawing/2014/main" id="{776AFF7A-89C8-6B7C-576A-DD4F84DE398A}"/>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719448EA-1B39-A47C-870F-4724F7EDC13A}"/>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496144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How we get there</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type="body" sz="quarter" idx="14"/>
          </p:nvPr>
        </p:nvSpPr>
        <p:spPr>
          <a:xfrm>
            <a:off x="1166813" y="2020329"/>
            <a:ext cx="3219450" cy="468933"/>
          </a:xfrm>
        </p:spPr>
        <p:txBody>
          <a:bodyPr/>
          <a:lstStyle/>
          <a:p>
            <a:r>
              <a:rPr lang="en-US" dirty="0"/>
              <a:t>ROI</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r>
              <a:rPr lang="en-US" dirty="0"/>
              <a:t>Envision multimedia-based expertise and cross-media growth strategies</a:t>
            </a:r>
          </a:p>
          <a:p>
            <a:r>
              <a:rPr lang="en-US" dirty="0"/>
              <a:t>Visualize quality intellectual capital</a:t>
            </a:r>
          </a:p>
          <a:p>
            <a:r>
              <a:rPr lang="en-US" dirty="0"/>
              <a:t>Engage worldwide methodologies with web-enabled technologies</a:t>
            </a:r>
          </a:p>
          <a:p>
            <a:endParaRPr lang="en-US" dirty="0"/>
          </a:p>
          <a:p>
            <a:endParaRPr lang="en-US" dirty="0"/>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type="body" sz="quarter" idx="15"/>
          </p:nvPr>
        </p:nvSpPr>
        <p:spPr>
          <a:xfrm>
            <a:off x="4683787" y="2020329"/>
            <a:ext cx="3173279" cy="468933"/>
          </a:xfrm>
        </p:spPr>
        <p:txBody>
          <a:bodyPr/>
          <a:lstStyle/>
          <a:p>
            <a:r>
              <a:rPr lang="en-US" dirty="0"/>
              <a:t>Niche Markets</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526318"/>
            <a:ext cx="3173279" cy="2828613"/>
          </a:xfrm>
        </p:spPr>
        <p:txBody>
          <a:bodyPr vert="horz" lIns="91440" tIns="45720" rIns="91440" bIns="45720" rtlCol="0" anchor="t">
            <a:normAutofit/>
          </a:bodyPr>
          <a:lstStyle/>
          <a:p>
            <a:r>
              <a:rPr lang="en-US" dirty="0"/>
              <a:t>Pursue scalable customer service through sustainable strategies</a:t>
            </a:r>
          </a:p>
          <a:p>
            <a:r>
              <a:rPr lang="en-US" dirty="0"/>
              <a:t>Engage top-line web services with cutting-edge deliverables</a:t>
            </a:r>
          </a:p>
          <a:p>
            <a:endParaRPr lang="en-US" dirty="0"/>
          </a:p>
          <a:p>
            <a:endParaRPr lang="en-US" dirty="0"/>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type="body" sz="quarter" idx="16"/>
          </p:nvPr>
        </p:nvSpPr>
        <p:spPr>
          <a:xfrm>
            <a:off x="8200082" y="2018581"/>
            <a:ext cx="3173279" cy="468933"/>
          </a:xfrm>
        </p:spPr>
        <p:txBody>
          <a:bodyPr/>
          <a:lstStyle/>
          <a:p>
            <a:r>
              <a:rPr lang="en-US" dirty="0"/>
              <a:t>Supply chains</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526318"/>
            <a:ext cx="3173279" cy="2828613"/>
          </a:xfrm>
        </p:spPr>
        <p:txBody>
          <a:bodyPr/>
          <a:lstStyle/>
          <a:p>
            <a:r>
              <a:rPr lang="en-US" dirty="0"/>
              <a:t>Cultivate one-to-one customer service with robust ideas</a:t>
            </a:r>
          </a:p>
          <a:p>
            <a:r>
              <a:rPr lang="en-US" dirty="0"/>
              <a:t>Maximize timely deliverables for real-time schemas</a:t>
            </a:r>
          </a:p>
        </p:txBody>
      </p:sp>
      <p:sp>
        <p:nvSpPr>
          <p:cNvPr id="3" name="Date Placeholder 2">
            <a:extLst>
              <a:ext uri="{FF2B5EF4-FFF2-40B4-BE49-F238E27FC236}">
                <a16:creationId xmlns:a16="http://schemas.microsoft.com/office/drawing/2014/main" id="{3508AD18-0BFF-C70A-8AB7-4CA409012E58}"/>
              </a:ext>
            </a:extLst>
          </p:cNvPr>
          <p:cNvSpPr>
            <a:spLocks noGrp="1"/>
          </p:cNvSpPr>
          <p:nvPr>
            <p:ph type="dt" sz="half" idx="2"/>
          </p:nvPr>
        </p:nvSpPr>
        <p:spPr>
          <a:xfrm>
            <a:off x="381000" y="6356350"/>
            <a:ext cx="1767114" cy="365125"/>
          </a:xfrm>
        </p:spPr>
        <p:txBody>
          <a:bodyPr/>
          <a:lstStyle/>
          <a:p>
            <a:r>
              <a:rPr lang="en-US" dirty="0"/>
              <a:t>9/8/20XX</a:t>
            </a:r>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2721508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136526"/>
            <a:ext cx="9779183" cy="1570038"/>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sp>
        <p:nvSpPr>
          <p:cNvPr id="4" name="Date Placeholder 3">
            <a:extLst>
              <a:ext uri="{FF2B5EF4-FFF2-40B4-BE49-F238E27FC236}">
                <a16:creationId xmlns:a16="http://schemas.microsoft.com/office/drawing/2014/main" id="{A981DE21-B6AC-8B47-0035-1F497AF40195}"/>
              </a:ext>
            </a:extLst>
          </p:cNvPr>
          <p:cNvSpPr>
            <a:spLocks noGrp="1"/>
          </p:cNvSpPr>
          <p:nvPr>
            <p:ph type="dt" sz="half" idx="10"/>
          </p:nvPr>
        </p:nvSpPr>
        <p:spPr>
          <a:xfrm>
            <a:off x="381000" y="6356350"/>
            <a:ext cx="2743200" cy="365125"/>
          </a:xfrm>
        </p:spPr>
        <p:txBody>
          <a:bodyPr/>
          <a:lstStyle/>
          <a:p>
            <a:r>
              <a:rPr lang="en-US" dirty="0"/>
              <a:t>9/8/20XX</a:t>
            </a:r>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252549"/>
            <a:ext cx="6220278" cy="3257414"/>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85939"/>
            <a:ext cx="6220277" cy="2919512"/>
          </a:xfrm>
        </p:spPr>
        <p:txBody>
          <a:bodyPr>
            <a:normAutofit/>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p:txBody>
          <a:bodyPr vert="horz" lIns="91440" tIns="45720" rIns="91440" bIns="45720" rtlCol="0" anchor="t">
            <a:normAutofit/>
          </a:bodyPr>
          <a:lstStyle/>
          <a:p>
            <a:pPr marL="457200" indent="-457200">
              <a:buFont typeface="Wingdings" panose="05000000000000000000" pitchFamily="2" charset="2"/>
              <a:buChar char="q"/>
            </a:pPr>
            <a:r>
              <a:rPr lang="en-US" dirty="0"/>
              <a:t>Using PCA solving the problem of dimensionality cruse, overfitting, and data visualization.</a:t>
            </a:r>
          </a:p>
          <a:p>
            <a:pPr marL="457200" indent="-457200">
              <a:buFont typeface="Wingdings" panose="05000000000000000000" pitchFamily="2" charset="2"/>
              <a:buChar char="q"/>
            </a:pPr>
            <a:r>
              <a:rPr lang="en-US" dirty="0"/>
              <a:t>Understanding the role of eigen vectors and eigen values in PCA</a:t>
            </a:r>
          </a:p>
          <a:p>
            <a:pPr marL="457200" indent="-457200">
              <a:buFont typeface="Wingdings" panose="05000000000000000000" pitchFamily="2" charset="2"/>
              <a:buChar char="q"/>
            </a:pPr>
            <a:r>
              <a:rPr lang="en-US" dirty="0"/>
              <a:t>What are PCA components?</a:t>
            </a:r>
          </a:p>
          <a:p>
            <a:pPr marL="457200" indent="-457200">
              <a:buFont typeface="Wingdings" panose="05000000000000000000" pitchFamily="2" charset="2"/>
              <a:buChar char="q"/>
            </a:pPr>
            <a:r>
              <a:rPr lang="en-US" dirty="0"/>
              <a:t>How the dimension of the data get reduced? </a:t>
            </a:r>
          </a:p>
        </p:txBody>
      </p:sp>
      <p:sp>
        <p:nvSpPr>
          <p:cNvPr id="4" name="Date Placeholder 3">
            <a:extLst>
              <a:ext uri="{FF2B5EF4-FFF2-40B4-BE49-F238E27FC236}">
                <a16:creationId xmlns:a16="http://schemas.microsoft.com/office/drawing/2014/main" id="{2C94118D-F5CF-9264-E1A0-8E3B7AEC882D}"/>
              </a:ext>
            </a:extLst>
          </p:cNvPr>
          <p:cNvSpPr>
            <a:spLocks noGrp="1"/>
          </p:cNvSpPr>
          <p:nvPr>
            <p:ph type="dt" sz="half" idx="2"/>
          </p:nvPr>
        </p:nvSpPr>
        <p:spPr/>
        <p:txBody>
          <a:bodyPr/>
          <a:lstStyle/>
          <a:p>
            <a:r>
              <a:rPr lang="en-US" dirty="0"/>
              <a:t>9/8/20XX</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1C189-A5A4-BF88-175F-68E56E09B2C6}"/>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63481C90-5B52-D093-A3F5-391146F329DE}"/>
              </a:ext>
            </a:extLst>
          </p:cNvPr>
          <p:cNvSpPr>
            <a:spLocks noGrp="1"/>
          </p:cNvSpPr>
          <p:nvPr>
            <p:ph idx="1"/>
          </p:nvPr>
        </p:nvSpPr>
        <p:spPr/>
        <p:txBody>
          <a:bodyPr/>
          <a:lstStyle/>
          <a:p>
            <a:r>
              <a:rPr lang="en-US" dirty="0"/>
              <a:t>Source of the dataset : </a:t>
            </a:r>
            <a:r>
              <a:rPr lang="en-US" b="1" dirty="0"/>
              <a:t>Kaggle</a:t>
            </a:r>
          </a:p>
          <a:p>
            <a:r>
              <a:rPr lang="en-US" dirty="0"/>
              <a:t>Name of the dataset</a:t>
            </a:r>
            <a:r>
              <a:rPr lang="en-US" b="1" dirty="0"/>
              <a:t> : Digits dataset from </a:t>
            </a:r>
            <a:r>
              <a:rPr lang="en-US" b="1" dirty="0" err="1"/>
              <a:t>sklearn</a:t>
            </a:r>
            <a:r>
              <a:rPr lang="en-US" b="1" dirty="0"/>
              <a:t> library</a:t>
            </a:r>
          </a:p>
          <a:p>
            <a:r>
              <a:rPr lang="en-US" b="1" dirty="0"/>
              <a:t>Description</a:t>
            </a:r>
            <a:endParaRPr lang="en-US" i="1" dirty="0"/>
          </a:p>
          <a:p>
            <a:r>
              <a:rPr lang="en-US" sz="2800" dirty="0"/>
              <a:t>Each image is </a:t>
            </a:r>
            <a:r>
              <a:rPr lang="en-US" sz="2800" b="1" dirty="0"/>
              <a:t>28x28 pixels</a:t>
            </a:r>
            <a:r>
              <a:rPr lang="en-US" sz="2800" dirty="0"/>
              <a:t>, and each feature simply represents one pixel’s intensity </a:t>
            </a:r>
            <a:r>
              <a:rPr lang="en-US" sz="2800" b="1" dirty="0"/>
              <a:t>0(white) to 255 (black)</a:t>
            </a:r>
          </a:p>
          <a:p>
            <a:r>
              <a:rPr lang="en-US" dirty="0"/>
              <a:t>Dimension of the dataset : 1790 rows and 64 columns</a:t>
            </a:r>
            <a:endParaRPr lang="en-US" sz="2800" dirty="0"/>
          </a:p>
          <a:p>
            <a:endParaRPr lang="en-US" b="1" dirty="0"/>
          </a:p>
        </p:txBody>
      </p:sp>
      <p:sp>
        <p:nvSpPr>
          <p:cNvPr id="4" name="Date Placeholder 3">
            <a:extLst>
              <a:ext uri="{FF2B5EF4-FFF2-40B4-BE49-F238E27FC236}">
                <a16:creationId xmlns:a16="http://schemas.microsoft.com/office/drawing/2014/main" id="{2B5C836C-1677-32E3-B846-14081817509D}"/>
              </a:ext>
            </a:extLst>
          </p:cNvPr>
          <p:cNvSpPr>
            <a:spLocks noGrp="1"/>
          </p:cNvSpPr>
          <p:nvPr>
            <p:ph type="dt" sz="half" idx="2"/>
          </p:nvPr>
        </p:nvSpPr>
        <p:spPr/>
        <p:txBody>
          <a:bodyPr/>
          <a:lstStyle/>
          <a:p>
            <a:r>
              <a:rPr lang="en-US"/>
              <a:t>9/8/20XX</a:t>
            </a:r>
            <a:endParaRPr lang="en-US" dirty="0"/>
          </a:p>
        </p:txBody>
      </p:sp>
      <p:sp>
        <p:nvSpPr>
          <p:cNvPr id="5" name="Footer Placeholder 4">
            <a:extLst>
              <a:ext uri="{FF2B5EF4-FFF2-40B4-BE49-F238E27FC236}">
                <a16:creationId xmlns:a16="http://schemas.microsoft.com/office/drawing/2014/main" id="{7656FF57-731F-F96D-7CB7-A9EFFDA83115}"/>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7E0EEAF5-CD3D-3DA1-9ABC-41989F8E5160}"/>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298983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41296" y="391959"/>
            <a:ext cx="9779183" cy="949480"/>
          </a:xfrm>
        </p:spPr>
        <p:txBody>
          <a:bodyPr/>
          <a:lstStyle/>
          <a:p>
            <a:r>
              <a:rPr lang="en-US" dirty="0"/>
              <a:t>What is PCA?</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type="body" sz="quarter" idx="13"/>
          </p:nvPr>
        </p:nvSpPr>
        <p:spPr>
          <a:xfrm>
            <a:off x="1029161" y="1443882"/>
            <a:ext cx="10051794" cy="4912468"/>
          </a:xfrm>
        </p:spPr>
        <p:txBody>
          <a:bodyPr/>
          <a:lstStyle/>
          <a:p>
            <a:pPr marL="457200" indent="-457200">
              <a:buFont typeface="Wingdings" panose="05000000000000000000" pitchFamily="2" charset="2"/>
              <a:buChar char="q"/>
            </a:pPr>
            <a:r>
              <a:rPr lang="en-US" b="0" i="0" dirty="0">
                <a:solidFill>
                  <a:srgbClr val="0D0D0D"/>
                </a:solidFill>
                <a:effectLst/>
                <a:highlight>
                  <a:srgbClr val="FFFFFF"/>
                </a:highlight>
                <a:latin typeface="+mn-lt"/>
              </a:rPr>
              <a:t>Principal Component Analysis (PCA) is a dimensionality reduction technique that simplifies a dataset by transforming it into a smaller set of new variables (principal components) while preserving the most important information.</a:t>
            </a:r>
          </a:p>
          <a:p>
            <a:pPr marL="457200" indent="-457200">
              <a:buFont typeface="Wingdings" panose="05000000000000000000" pitchFamily="2" charset="2"/>
              <a:buChar char="q"/>
            </a:pPr>
            <a:r>
              <a:rPr lang="en-US" b="0" i="0" dirty="0">
                <a:solidFill>
                  <a:srgbClr val="0D0D0D"/>
                </a:solidFill>
                <a:effectLst/>
                <a:highlight>
                  <a:srgbClr val="FFFFFF"/>
                </a:highlight>
                <a:latin typeface="+mn-lt"/>
              </a:rPr>
              <a:t>PCA achieves this by identifying patterns in the data, recognizing highly correlated features, and calculating the variance between them.</a:t>
            </a:r>
          </a:p>
          <a:p>
            <a:pPr marL="457200" indent="-457200">
              <a:buFont typeface="Wingdings" panose="05000000000000000000" pitchFamily="2" charset="2"/>
              <a:buChar char="q"/>
            </a:pPr>
            <a:r>
              <a:rPr lang="en-US" b="0" i="0" dirty="0">
                <a:solidFill>
                  <a:srgbClr val="0D0D0D"/>
                </a:solidFill>
                <a:effectLst/>
                <a:highlight>
                  <a:srgbClr val="FFFFFF"/>
                </a:highlight>
                <a:latin typeface="+mn-lt"/>
              </a:rPr>
              <a:t>It was introduced by Karl Pearson in 1901.</a:t>
            </a:r>
          </a:p>
          <a:p>
            <a:pPr marL="457200" indent="-457200">
              <a:buFont typeface="Wingdings" panose="05000000000000000000" pitchFamily="2" charset="2"/>
              <a:buChar char="q"/>
            </a:pPr>
            <a:r>
              <a:rPr lang="en-US" dirty="0">
                <a:solidFill>
                  <a:srgbClr val="0D0D0D"/>
                </a:solidFill>
                <a:highlight>
                  <a:srgbClr val="FFFFFF"/>
                </a:highlight>
                <a:latin typeface="+mn-lt"/>
              </a:rPr>
              <a:t>It is a unsupervised learning algorithm.</a:t>
            </a:r>
            <a:endParaRPr lang="en-US" b="0" i="0" dirty="0">
              <a:solidFill>
                <a:srgbClr val="0D0D0D"/>
              </a:solidFill>
              <a:effectLst/>
              <a:highlight>
                <a:srgbClr val="FFFFFF"/>
              </a:highlight>
              <a:latin typeface="+mn-lt"/>
            </a:endParaRPr>
          </a:p>
          <a:p>
            <a:pPr marL="457200" indent="-457200">
              <a:buFont typeface="Wingdings" panose="05000000000000000000" pitchFamily="2" charset="2"/>
              <a:buChar char="q"/>
            </a:pPr>
            <a:endParaRPr lang="en-US" dirty="0">
              <a:solidFill>
                <a:srgbClr val="0D0D0D"/>
              </a:solidFill>
              <a:highlight>
                <a:srgbClr val="FFFFFF"/>
              </a:highlight>
              <a:latin typeface="Söhne"/>
            </a:endParaRPr>
          </a:p>
          <a:p>
            <a:pPr marL="457200" indent="-457200">
              <a:buFont typeface="Wingdings" panose="05000000000000000000" pitchFamily="2" charset="2"/>
              <a:buChar char="q"/>
            </a:pPr>
            <a:endParaRPr lang="en-US" dirty="0"/>
          </a:p>
        </p:txBody>
      </p:sp>
      <p:sp>
        <p:nvSpPr>
          <p:cNvPr id="7" name="Date Placeholder 6">
            <a:extLst>
              <a:ext uri="{FF2B5EF4-FFF2-40B4-BE49-F238E27FC236}">
                <a16:creationId xmlns:a16="http://schemas.microsoft.com/office/drawing/2014/main" id="{B11B3F0D-7AB3-4810-9284-F2342066A75B}"/>
              </a:ext>
            </a:extLst>
          </p:cNvPr>
          <p:cNvSpPr>
            <a:spLocks noGrp="1"/>
          </p:cNvSpPr>
          <p:nvPr>
            <p:ph type="dt" sz="half" idx="2"/>
          </p:nvPr>
        </p:nvSpPr>
        <p:spPr>
          <a:xfrm>
            <a:off x="381000" y="6356350"/>
            <a:ext cx="2743200" cy="365125"/>
          </a:xfrm>
        </p:spPr>
        <p:txBody>
          <a:bodyPr/>
          <a:lstStyle/>
          <a:p>
            <a:r>
              <a:rPr lang="en-US" dirty="0"/>
              <a:t>9/8/20XX</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sp>
        <p:nvSpPr>
          <p:cNvPr id="21" name="Rectangle 6">
            <a:extLst>
              <a:ext uri="{FF2B5EF4-FFF2-40B4-BE49-F238E27FC236}">
                <a16:creationId xmlns:a16="http://schemas.microsoft.com/office/drawing/2014/main" id="{B6C1F85F-BF45-0B23-F742-E32D9E7527F1}"/>
              </a:ext>
            </a:extLst>
          </p:cNvPr>
          <p:cNvSpPr>
            <a:spLocks noChangeArrowheads="1"/>
          </p:cNvSpPr>
          <p:nvPr/>
        </p:nvSpPr>
        <p:spPr bwMode="auto">
          <a:xfrm>
            <a:off x="0" y="0"/>
            <a:ext cx="1873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311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664418" y="-148609"/>
            <a:ext cx="8401624" cy="1092506"/>
          </a:xfrm>
        </p:spPr>
        <p:txBody>
          <a:bodyPr/>
          <a:lstStyle/>
          <a:p>
            <a:r>
              <a:rPr lang="en-US" sz="3600" dirty="0"/>
              <a:t>Steps in PCA</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5</a:t>
            </a:fld>
            <a:endParaRPr lang="en-US" dirty="0"/>
          </a:p>
        </p:txBody>
      </p:sp>
      <p:sp>
        <p:nvSpPr>
          <p:cNvPr id="56" name="TextBox 55">
            <a:extLst>
              <a:ext uri="{FF2B5EF4-FFF2-40B4-BE49-F238E27FC236}">
                <a16:creationId xmlns:a16="http://schemas.microsoft.com/office/drawing/2014/main" id="{3C408EE5-4984-A153-9FD4-73CEA76ED393}"/>
              </a:ext>
            </a:extLst>
          </p:cNvPr>
          <p:cNvSpPr txBox="1"/>
          <p:nvPr/>
        </p:nvSpPr>
        <p:spPr>
          <a:xfrm>
            <a:off x="381001" y="1091381"/>
            <a:ext cx="9303774" cy="4832092"/>
          </a:xfrm>
          <a:prstGeom prst="rect">
            <a:avLst/>
          </a:prstGeom>
          <a:noFill/>
        </p:spPr>
        <p:txBody>
          <a:bodyPr wrap="square" rtlCol="0">
            <a:spAutoFit/>
          </a:bodyPr>
          <a:lstStyle/>
          <a:p>
            <a:r>
              <a:rPr lang="en-US" sz="2000" b="1" dirty="0"/>
              <a:t>1</a:t>
            </a:r>
            <a:r>
              <a:rPr lang="en-US" b="1" dirty="0"/>
              <a:t>. Standardization of the data</a:t>
            </a:r>
          </a:p>
          <a:p>
            <a:r>
              <a:rPr lang="en-US" dirty="0"/>
              <a:t>      Standardization is all about scaling your data in such a way that all the variables &amp; their </a:t>
            </a:r>
          </a:p>
          <a:p>
            <a:r>
              <a:rPr lang="en-US" dirty="0"/>
              <a:t>      values lie within a similar range.</a:t>
            </a:r>
          </a:p>
          <a:p>
            <a:r>
              <a:rPr lang="en-US" b="1" dirty="0"/>
              <a:t>2. Computing the covariance matrix</a:t>
            </a:r>
          </a:p>
          <a:p>
            <a:r>
              <a:rPr lang="en-US" b="1" dirty="0"/>
              <a:t>     </a:t>
            </a:r>
            <a:r>
              <a:rPr lang="en-US" dirty="0"/>
              <a:t>A covariance matrix expresses the correlation between the different variables in the </a:t>
            </a:r>
          </a:p>
          <a:p>
            <a:r>
              <a:rPr lang="en-US" b="1" dirty="0"/>
              <a:t>     </a:t>
            </a:r>
            <a:r>
              <a:rPr lang="en-US" dirty="0"/>
              <a:t>dataset.</a:t>
            </a:r>
          </a:p>
          <a:p>
            <a:r>
              <a:rPr lang="en-US" b="1" dirty="0"/>
              <a:t>3. Calculating the eigen vector and eigen values</a:t>
            </a:r>
          </a:p>
          <a:p>
            <a:r>
              <a:rPr lang="en-US" b="1" dirty="0"/>
              <a:t>     </a:t>
            </a:r>
            <a:r>
              <a:rPr lang="en-US" dirty="0"/>
              <a:t>Eigen vectors and eigen values are the mathematical constructs that must be computed </a:t>
            </a:r>
          </a:p>
          <a:p>
            <a:r>
              <a:rPr lang="en-US" b="1" dirty="0"/>
              <a:t>     </a:t>
            </a:r>
            <a:r>
              <a:rPr lang="en-US" dirty="0"/>
              <a:t>from the covariance matrix in order to determine the principal components  of the </a:t>
            </a:r>
          </a:p>
          <a:p>
            <a:r>
              <a:rPr lang="en-US" dirty="0"/>
              <a:t>     dataset.</a:t>
            </a:r>
          </a:p>
          <a:p>
            <a:r>
              <a:rPr lang="en-US" b="1" dirty="0"/>
              <a:t>4. Computing the principal components.</a:t>
            </a:r>
          </a:p>
          <a:p>
            <a:r>
              <a:rPr lang="en-US" b="1" dirty="0"/>
              <a:t>    </a:t>
            </a:r>
            <a:r>
              <a:rPr lang="en-US" dirty="0"/>
              <a:t>After calculating the eigen vector and eigen values, we arrange the PCA components in</a:t>
            </a:r>
          </a:p>
          <a:p>
            <a:r>
              <a:rPr lang="en-US" dirty="0"/>
              <a:t>    descending order.</a:t>
            </a:r>
          </a:p>
          <a:p>
            <a:r>
              <a:rPr lang="en-US" b="1" dirty="0"/>
              <a:t>5. Reducing the dimensions of the data.</a:t>
            </a:r>
          </a:p>
          <a:p>
            <a:r>
              <a:rPr lang="en-US" b="1" dirty="0"/>
              <a:t>    </a:t>
            </a:r>
            <a:r>
              <a:rPr lang="en-US" dirty="0"/>
              <a:t>The last step in performing PCA is to re-arrange the original data with the final </a:t>
            </a:r>
          </a:p>
          <a:p>
            <a:r>
              <a:rPr lang="en-US" dirty="0"/>
              <a:t>    principal components which represent the maximum and the most significant </a:t>
            </a:r>
          </a:p>
          <a:p>
            <a:r>
              <a:rPr lang="en-US" dirty="0"/>
              <a:t>    information of the data set.</a:t>
            </a:r>
          </a:p>
        </p:txBody>
      </p:sp>
    </p:spTree>
    <p:extLst>
      <p:ext uri="{BB962C8B-B14F-4D97-AF65-F5344CB8AC3E}">
        <p14:creationId xmlns:p14="http://schemas.microsoft.com/office/powerpoint/2010/main" val="3335690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ECFCDDE-6A56-4692-0105-62C4DBACEC3F}"/>
              </a:ext>
            </a:extLst>
          </p:cNvPr>
          <p:cNvSpPr>
            <a:spLocks noGrp="1"/>
          </p:cNvSpPr>
          <p:nvPr>
            <p:ph type="dt" sz="half" idx="2"/>
          </p:nvPr>
        </p:nvSpPr>
        <p:spPr>
          <a:xfrm>
            <a:off x="381000" y="6356350"/>
            <a:ext cx="1701018" cy="365125"/>
          </a:xfrm>
        </p:spPr>
        <p:txBody>
          <a:bodyPr/>
          <a:lstStyle/>
          <a:p>
            <a:r>
              <a:rPr lang="en-US" dirty="0"/>
              <a:t>9/8/20XX</a:t>
            </a: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sp>
        <p:nvSpPr>
          <p:cNvPr id="11" name="TextBox 10">
            <a:extLst>
              <a:ext uri="{FF2B5EF4-FFF2-40B4-BE49-F238E27FC236}">
                <a16:creationId xmlns:a16="http://schemas.microsoft.com/office/drawing/2014/main" id="{B960AA3A-BE8A-9088-D869-8462A0DBDF0C}"/>
              </a:ext>
            </a:extLst>
          </p:cNvPr>
          <p:cNvSpPr txBox="1"/>
          <p:nvPr/>
        </p:nvSpPr>
        <p:spPr>
          <a:xfrm>
            <a:off x="3844413" y="2278035"/>
            <a:ext cx="8780207" cy="1107996"/>
          </a:xfrm>
          <a:prstGeom prst="rect">
            <a:avLst/>
          </a:prstGeom>
          <a:noFill/>
        </p:spPr>
        <p:txBody>
          <a:bodyPr wrap="square" rtlCol="0">
            <a:spAutoFit/>
          </a:bodyPr>
          <a:lstStyle/>
          <a:p>
            <a:r>
              <a:rPr lang="en-US" sz="6600" dirty="0"/>
              <a:t>Thank You!</a:t>
            </a:r>
          </a:p>
        </p:txBody>
      </p:sp>
    </p:spTree>
    <p:extLst>
      <p:ext uri="{BB962C8B-B14F-4D97-AF65-F5344CB8AC3E}">
        <p14:creationId xmlns:p14="http://schemas.microsoft.com/office/powerpoint/2010/main" val="42129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2424826" y="1071418"/>
            <a:ext cx="7342348" cy="3423380"/>
          </a:xfrm>
        </p:spPr>
        <p:txBody>
          <a:bodyPr>
            <a:normAutofit/>
          </a:bodyPr>
          <a:lstStyle/>
          <a:p>
            <a:r>
              <a:rPr lang="en-US" dirty="0"/>
              <a:t>Business opportunities are like buses. There's always another one coming.</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022837" y="1071418"/>
            <a:ext cx="1364297" cy="1740788"/>
          </a:xfrm>
        </p:spPr>
        <p:txBody>
          <a:bodyPr/>
          <a:lstStyle/>
          <a:p>
            <a:r>
              <a:rPr lang="en-US" dirty="0"/>
              <a:t>“</a:t>
            </a:r>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819153" y="3295278"/>
            <a:ext cx="1364297" cy="1690799"/>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6222389" y="4599720"/>
            <a:ext cx="3511550" cy="853643"/>
          </a:xfrm>
        </p:spPr>
        <p:txBody>
          <a:bodyPr/>
          <a:lstStyle/>
          <a:p>
            <a:r>
              <a:rPr lang="en-US" dirty="0"/>
              <a:t>Richard Branson</a:t>
            </a:r>
          </a:p>
          <a:p>
            <a:endParaRPr lang="en-US" dirty="0"/>
          </a:p>
        </p:txBody>
      </p:sp>
      <p:sp>
        <p:nvSpPr>
          <p:cNvPr id="3" name="Date Placeholder 2">
            <a:extLst>
              <a:ext uri="{FF2B5EF4-FFF2-40B4-BE49-F238E27FC236}">
                <a16:creationId xmlns:a16="http://schemas.microsoft.com/office/drawing/2014/main" id="{478098D2-E050-4923-6595-9B43771E61FE}"/>
              </a:ext>
            </a:extLst>
          </p:cNvPr>
          <p:cNvSpPr>
            <a:spLocks noGrp="1"/>
          </p:cNvSpPr>
          <p:nvPr>
            <p:ph type="dt" sz="half" idx="10"/>
          </p:nvPr>
        </p:nvSpPr>
        <p:spPr>
          <a:xfrm>
            <a:off x="381000" y="6356350"/>
            <a:ext cx="2743200" cy="365125"/>
          </a:xfrm>
        </p:spPr>
        <p:txBody>
          <a:bodyPr/>
          <a:lstStyle/>
          <a:p>
            <a:r>
              <a:rPr lang="en-US" dirty="0"/>
              <a:t>9/8/20XX</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a:xfrm>
            <a:off x="9067800" y="6356350"/>
            <a:ext cx="2743200"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2639983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71021"/>
            <a:ext cx="10678142" cy="1635542"/>
          </a:xfrm>
        </p:spPr>
        <p:txBody>
          <a:bodyPr/>
          <a:lstStyle/>
          <a:p>
            <a:r>
              <a:rPr lang="en-US" dirty="0"/>
              <a:t>The full team</a:t>
            </a:r>
          </a:p>
        </p:txBody>
      </p:sp>
      <p:pic>
        <p:nvPicPr>
          <p:cNvPr id="61" name="Picture Placeholder 21" descr="Team member headshot">
            <a:extLst>
              <a:ext uri="{FF2B5EF4-FFF2-40B4-BE49-F238E27FC236}">
                <a16:creationId xmlns:a16="http://schemas.microsoft.com/office/drawing/2014/main" id="{E64AEA23-99EE-8546-A59A-590923ADA6CA}"/>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88" r="88"/>
          <a:stretch/>
        </p:blipFill>
        <p:spPr>
          <a:xfrm>
            <a:off x="750429" y="2068734"/>
            <a:ext cx="904987" cy="905641"/>
          </a:xfrm>
        </p:spPr>
      </p:pic>
      <p:sp>
        <p:nvSpPr>
          <p:cNvPr id="7" name="Text Placeholder 6">
            <a:extLst>
              <a:ext uri="{FF2B5EF4-FFF2-40B4-BE49-F238E27FC236}">
                <a16:creationId xmlns:a16="http://schemas.microsoft.com/office/drawing/2014/main" id="{ACC180CB-0C9D-0441-A2D3-F4EDC5DB9741}"/>
              </a:ext>
            </a:extLst>
          </p:cNvPr>
          <p:cNvSpPr>
            <a:spLocks noGrp="1"/>
          </p:cNvSpPr>
          <p:nvPr>
            <p:ph type="body" sz="quarter" idx="17"/>
          </p:nvPr>
        </p:nvSpPr>
        <p:spPr>
          <a:xfrm>
            <a:off x="750430" y="2994545"/>
            <a:ext cx="2663665" cy="347662"/>
          </a:xfrm>
        </p:spPr>
        <p:txBody>
          <a:bodyPr/>
          <a:lstStyle/>
          <a:p>
            <a:r>
              <a:rPr lang="en-US" dirty="0"/>
              <a:t>Takuma Hayashi</a:t>
            </a:r>
          </a:p>
        </p:txBody>
      </p:sp>
      <p:sp>
        <p:nvSpPr>
          <p:cNvPr id="8" name="Text Placeholder 7">
            <a:extLst>
              <a:ext uri="{FF2B5EF4-FFF2-40B4-BE49-F238E27FC236}">
                <a16:creationId xmlns:a16="http://schemas.microsoft.com/office/drawing/2014/main" id="{44627161-B78C-7646-8E85-99BD47FE64E0}"/>
              </a:ext>
            </a:extLst>
          </p:cNvPr>
          <p:cNvSpPr>
            <a:spLocks noGrp="1"/>
          </p:cNvSpPr>
          <p:nvPr>
            <p:ph type="body" sz="quarter" idx="18"/>
          </p:nvPr>
        </p:nvSpPr>
        <p:spPr>
          <a:xfrm>
            <a:off x="750429" y="3379791"/>
            <a:ext cx="2663665" cy="347662"/>
          </a:xfrm>
        </p:spPr>
        <p:txBody>
          <a:bodyPr/>
          <a:lstStyle/>
          <a:p>
            <a:r>
              <a:rPr lang="en-US" dirty="0"/>
              <a:t>President</a:t>
            </a:r>
          </a:p>
        </p:txBody>
      </p:sp>
      <p:pic>
        <p:nvPicPr>
          <p:cNvPr id="62" name="Picture Placeholder 50" descr="Team member headshot">
            <a:extLst>
              <a:ext uri="{FF2B5EF4-FFF2-40B4-BE49-F238E27FC236}">
                <a16:creationId xmlns:a16="http://schemas.microsoft.com/office/drawing/2014/main" id="{C17F05A5-CE13-1545-943B-E3644258662F}"/>
              </a:ext>
            </a:extLst>
          </p:cNvPr>
          <p:cNvPicPr>
            <a:picLocks noGrp="1" noChangeAspect="1"/>
          </p:cNvPicPr>
          <p:nvPr>
            <p:ph type="pic" sz="quarter" idx="28"/>
          </p:nvPr>
        </p:nvPicPr>
        <p:blipFill rotWithShape="1">
          <a:blip r:embed="rId4">
            <a:extLst>
              <a:ext uri="{28A0092B-C50C-407E-A947-70E740481C1C}">
                <a14:useLocalDpi xmlns:a14="http://schemas.microsoft.com/office/drawing/2010/main" val="0"/>
              </a:ext>
            </a:extLst>
          </a:blip>
          <a:srcRect l="14" r="14"/>
          <a:stretch/>
        </p:blipFill>
        <p:spPr>
          <a:xfrm>
            <a:off x="3549397" y="2068734"/>
            <a:ext cx="904987" cy="905641"/>
          </a:xfrm>
        </p:spPr>
      </p:pic>
      <p:sp>
        <p:nvSpPr>
          <p:cNvPr id="12" name="Text Placeholder 11">
            <a:extLst>
              <a:ext uri="{FF2B5EF4-FFF2-40B4-BE49-F238E27FC236}">
                <a16:creationId xmlns:a16="http://schemas.microsoft.com/office/drawing/2014/main" id="{E88BDBE3-DBB3-9040-95AC-86789B700450}"/>
              </a:ext>
            </a:extLst>
          </p:cNvPr>
          <p:cNvSpPr>
            <a:spLocks noGrp="1"/>
          </p:cNvSpPr>
          <p:nvPr>
            <p:ph type="body" sz="quarter" idx="29"/>
          </p:nvPr>
        </p:nvSpPr>
        <p:spPr>
          <a:xfrm>
            <a:off x="3549398" y="2994545"/>
            <a:ext cx="2663665" cy="347662"/>
          </a:xfrm>
        </p:spPr>
        <p:txBody>
          <a:bodyPr/>
          <a:lstStyle/>
          <a:p>
            <a:r>
              <a:rPr lang="en-US" dirty="0"/>
              <a:t>Mirjam Nilsson</a:t>
            </a:r>
          </a:p>
        </p:txBody>
      </p:sp>
      <p:sp>
        <p:nvSpPr>
          <p:cNvPr id="13" name="Text Placeholder 12">
            <a:extLst>
              <a:ext uri="{FF2B5EF4-FFF2-40B4-BE49-F238E27FC236}">
                <a16:creationId xmlns:a16="http://schemas.microsoft.com/office/drawing/2014/main" id="{D0969AD2-8004-9B40-90B0-0EBD95268B5A}"/>
              </a:ext>
            </a:extLst>
          </p:cNvPr>
          <p:cNvSpPr>
            <a:spLocks noGrp="1"/>
          </p:cNvSpPr>
          <p:nvPr>
            <p:ph type="body" sz="quarter" idx="30"/>
          </p:nvPr>
        </p:nvSpPr>
        <p:spPr>
          <a:xfrm>
            <a:off x="3549397" y="3379791"/>
            <a:ext cx="2663665" cy="347662"/>
          </a:xfrm>
        </p:spPr>
        <p:txBody>
          <a:bodyPr/>
          <a:lstStyle/>
          <a:p>
            <a:r>
              <a:rPr lang="en-US" dirty="0"/>
              <a:t>Chief Executive Officer</a:t>
            </a:r>
          </a:p>
        </p:txBody>
      </p:sp>
      <p:pic>
        <p:nvPicPr>
          <p:cNvPr id="63" name="Picture Placeholder 17" descr="Team member headshot">
            <a:extLst>
              <a:ext uri="{FF2B5EF4-FFF2-40B4-BE49-F238E27FC236}">
                <a16:creationId xmlns:a16="http://schemas.microsoft.com/office/drawing/2014/main" id="{F3C0B2AF-2268-AE4E-BACC-9FF64E86564C}"/>
              </a:ext>
            </a:extLst>
          </p:cNvPr>
          <p:cNvPicPr>
            <a:picLocks noGrp="1" noChangeAspect="1"/>
          </p:cNvPicPr>
          <p:nvPr>
            <p:ph type="pic" sz="quarter" idx="31"/>
          </p:nvPr>
        </p:nvPicPr>
        <p:blipFill rotWithShape="1">
          <a:blip r:embed="rId5">
            <a:extLst>
              <a:ext uri="{28A0092B-C50C-407E-A947-70E740481C1C}">
                <a14:useLocalDpi xmlns:a14="http://schemas.microsoft.com/office/drawing/2010/main" val="0"/>
              </a:ext>
            </a:extLst>
          </a:blip>
          <a:srcRect l="88" r="88"/>
          <a:stretch/>
        </p:blipFill>
        <p:spPr>
          <a:xfrm>
            <a:off x="6348367" y="2068734"/>
            <a:ext cx="904987" cy="905641"/>
          </a:xfrm>
        </p:spPr>
      </p:pic>
      <p:sp>
        <p:nvSpPr>
          <p:cNvPr id="15" name="Text Placeholder 14">
            <a:extLst>
              <a:ext uri="{FF2B5EF4-FFF2-40B4-BE49-F238E27FC236}">
                <a16:creationId xmlns:a16="http://schemas.microsoft.com/office/drawing/2014/main" id="{02C30DA5-B4D3-C343-8FEC-D62948BDA920}"/>
              </a:ext>
            </a:extLst>
          </p:cNvPr>
          <p:cNvSpPr>
            <a:spLocks noGrp="1"/>
          </p:cNvSpPr>
          <p:nvPr>
            <p:ph type="body" sz="quarter" idx="32"/>
          </p:nvPr>
        </p:nvSpPr>
        <p:spPr>
          <a:xfrm>
            <a:off x="6348368" y="2994545"/>
            <a:ext cx="2663665" cy="347662"/>
          </a:xfrm>
        </p:spPr>
        <p:txBody>
          <a:bodyPr/>
          <a:lstStyle/>
          <a:p>
            <a:r>
              <a:rPr lang="en-US" dirty="0"/>
              <a:t>Flora Berggren</a:t>
            </a:r>
          </a:p>
        </p:txBody>
      </p:sp>
      <p:sp>
        <p:nvSpPr>
          <p:cNvPr id="16" name="Text Placeholder 15">
            <a:extLst>
              <a:ext uri="{FF2B5EF4-FFF2-40B4-BE49-F238E27FC236}">
                <a16:creationId xmlns:a16="http://schemas.microsoft.com/office/drawing/2014/main" id="{CD202676-78EE-3240-950B-84A1520E27EE}"/>
              </a:ext>
            </a:extLst>
          </p:cNvPr>
          <p:cNvSpPr>
            <a:spLocks noGrp="1"/>
          </p:cNvSpPr>
          <p:nvPr>
            <p:ph type="body" sz="quarter" idx="33"/>
          </p:nvPr>
        </p:nvSpPr>
        <p:spPr>
          <a:xfrm>
            <a:off x="6348367" y="3379791"/>
            <a:ext cx="2663665" cy="347662"/>
          </a:xfrm>
        </p:spPr>
        <p:txBody>
          <a:bodyPr/>
          <a:lstStyle/>
          <a:p>
            <a:r>
              <a:rPr lang="en-US" dirty="0"/>
              <a:t>Chief Operations Manager</a:t>
            </a:r>
          </a:p>
        </p:txBody>
      </p:sp>
      <p:pic>
        <p:nvPicPr>
          <p:cNvPr id="64" name="Picture Placeholder 19" descr="Team member headshot">
            <a:extLst>
              <a:ext uri="{FF2B5EF4-FFF2-40B4-BE49-F238E27FC236}">
                <a16:creationId xmlns:a16="http://schemas.microsoft.com/office/drawing/2014/main" id="{F2FCDCCE-6383-4047-9485-41AA1E24E8E2}"/>
              </a:ext>
            </a:extLst>
          </p:cNvPr>
          <p:cNvPicPr>
            <a:picLocks noGrp="1" noChangeAspect="1"/>
          </p:cNvPicPr>
          <p:nvPr>
            <p:ph type="pic" sz="quarter" idx="34"/>
          </p:nvPr>
        </p:nvPicPr>
        <p:blipFill rotWithShape="1">
          <a:blip r:embed="rId6">
            <a:extLst>
              <a:ext uri="{28A0092B-C50C-407E-A947-70E740481C1C}">
                <a14:useLocalDpi xmlns:a14="http://schemas.microsoft.com/office/drawing/2010/main" val="0"/>
              </a:ext>
            </a:extLst>
          </a:blip>
          <a:srcRect l="14" r="14"/>
          <a:stretch/>
        </p:blipFill>
        <p:spPr>
          <a:xfrm>
            <a:off x="9147335" y="2068734"/>
            <a:ext cx="904987" cy="905641"/>
          </a:xfrm>
        </p:spPr>
      </p:pic>
      <p:sp>
        <p:nvSpPr>
          <p:cNvPr id="18" name="Text Placeholder 17">
            <a:extLst>
              <a:ext uri="{FF2B5EF4-FFF2-40B4-BE49-F238E27FC236}">
                <a16:creationId xmlns:a16="http://schemas.microsoft.com/office/drawing/2014/main" id="{7C503641-A7D5-AD48-A486-CD57C1620326}"/>
              </a:ext>
            </a:extLst>
          </p:cNvPr>
          <p:cNvSpPr>
            <a:spLocks noGrp="1"/>
          </p:cNvSpPr>
          <p:nvPr>
            <p:ph type="body" sz="quarter" idx="35"/>
          </p:nvPr>
        </p:nvSpPr>
        <p:spPr>
          <a:xfrm>
            <a:off x="9147336" y="2994545"/>
            <a:ext cx="2663665" cy="347662"/>
          </a:xfrm>
        </p:spPr>
        <p:txBody>
          <a:bodyPr/>
          <a:lstStyle/>
          <a:p>
            <a:r>
              <a:rPr lang="en-US" dirty="0"/>
              <a:t>Rajesh Santoshi</a:t>
            </a:r>
          </a:p>
        </p:txBody>
      </p:sp>
      <p:sp>
        <p:nvSpPr>
          <p:cNvPr id="19" name="Text Placeholder 18">
            <a:extLst>
              <a:ext uri="{FF2B5EF4-FFF2-40B4-BE49-F238E27FC236}">
                <a16:creationId xmlns:a16="http://schemas.microsoft.com/office/drawing/2014/main" id="{BBEE7C7B-4D43-1342-88B5-B6F833D51AE8}"/>
              </a:ext>
            </a:extLst>
          </p:cNvPr>
          <p:cNvSpPr>
            <a:spLocks noGrp="1"/>
          </p:cNvSpPr>
          <p:nvPr>
            <p:ph type="body" sz="quarter" idx="36"/>
          </p:nvPr>
        </p:nvSpPr>
        <p:spPr>
          <a:xfrm>
            <a:off x="9147335" y="3379791"/>
            <a:ext cx="2663665" cy="347662"/>
          </a:xfrm>
        </p:spPr>
        <p:txBody>
          <a:bodyPr/>
          <a:lstStyle/>
          <a:p>
            <a:r>
              <a:rPr lang="en-US" dirty="0"/>
              <a:t>VP Marketing</a:t>
            </a:r>
          </a:p>
        </p:txBody>
      </p:sp>
      <p:pic>
        <p:nvPicPr>
          <p:cNvPr id="65" name="Picture Placeholder 15" descr="Team member headshot">
            <a:extLst>
              <a:ext uri="{FF2B5EF4-FFF2-40B4-BE49-F238E27FC236}">
                <a16:creationId xmlns:a16="http://schemas.microsoft.com/office/drawing/2014/main" id="{1A89579F-2EA4-E049-9B78-D2237993CDAB}"/>
              </a:ext>
            </a:extLst>
          </p:cNvPr>
          <p:cNvPicPr>
            <a:picLocks noGrp="1" noChangeAspect="1"/>
          </p:cNvPicPr>
          <p:nvPr>
            <p:ph type="pic" sz="quarter" idx="37"/>
          </p:nvPr>
        </p:nvPicPr>
        <p:blipFill rotWithShape="1">
          <a:blip r:embed="rId7">
            <a:extLst>
              <a:ext uri="{28A0092B-C50C-407E-A947-70E740481C1C}">
                <a14:useLocalDpi xmlns:a14="http://schemas.microsoft.com/office/drawing/2010/main" val="0"/>
              </a:ext>
            </a:extLst>
          </a:blip>
          <a:srcRect l="14" r="14"/>
          <a:stretch/>
        </p:blipFill>
        <p:spPr>
          <a:xfrm>
            <a:off x="750429" y="4118551"/>
            <a:ext cx="904987" cy="905641"/>
          </a:xfrm>
        </p:spPr>
      </p:pic>
      <p:sp>
        <p:nvSpPr>
          <p:cNvPr id="21" name="Text Placeholder 20">
            <a:extLst>
              <a:ext uri="{FF2B5EF4-FFF2-40B4-BE49-F238E27FC236}">
                <a16:creationId xmlns:a16="http://schemas.microsoft.com/office/drawing/2014/main" id="{F8C89E42-8364-1040-9DF6-7305561F98D7}"/>
              </a:ext>
            </a:extLst>
          </p:cNvPr>
          <p:cNvSpPr>
            <a:spLocks noGrp="1"/>
          </p:cNvSpPr>
          <p:nvPr>
            <p:ph type="body" sz="quarter" idx="38"/>
          </p:nvPr>
        </p:nvSpPr>
        <p:spPr>
          <a:xfrm>
            <a:off x="750430" y="5044362"/>
            <a:ext cx="2663665" cy="347662"/>
          </a:xfrm>
        </p:spPr>
        <p:txBody>
          <a:bodyPr/>
          <a:lstStyle/>
          <a:p>
            <a:r>
              <a:rPr lang="en-US" dirty="0"/>
              <a:t>Graham Barnes</a:t>
            </a:r>
          </a:p>
        </p:txBody>
      </p:sp>
      <p:sp>
        <p:nvSpPr>
          <p:cNvPr id="22" name="Text Placeholder 21">
            <a:extLst>
              <a:ext uri="{FF2B5EF4-FFF2-40B4-BE49-F238E27FC236}">
                <a16:creationId xmlns:a16="http://schemas.microsoft.com/office/drawing/2014/main" id="{B05EDAD8-33DD-0B49-9FA0-360E67ED9B6A}"/>
              </a:ext>
            </a:extLst>
          </p:cNvPr>
          <p:cNvSpPr>
            <a:spLocks noGrp="1"/>
          </p:cNvSpPr>
          <p:nvPr>
            <p:ph type="body" sz="quarter" idx="39"/>
          </p:nvPr>
        </p:nvSpPr>
        <p:spPr>
          <a:xfrm>
            <a:off x="750429" y="5429608"/>
            <a:ext cx="2663665" cy="347662"/>
          </a:xfrm>
        </p:spPr>
        <p:txBody>
          <a:bodyPr/>
          <a:lstStyle/>
          <a:p>
            <a:r>
              <a:rPr lang="en-US" dirty="0"/>
              <a:t>VP Product</a:t>
            </a:r>
          </a:p>
        </p:txBody>
      </p:sp>
      <p:pic>
        <p:nvPicPr>
          <p:cNvPr id="66" name="Picture Placeholder 48" descr="Team member headshot">
            <a:extLst>
              <a:ext uri="{FF2B5EF4-FFF2-40B4-BE49-F238E27FC236}">
                <a16:creationId xmlns:a16="http://schemas.microsoft.com/office/drawing/2014/main" id="{4E145096-B7BF-9C4C-97FA-308F61FE406A}"/>
              </a:ext>
            </a:extLst>
          </p:cNvPr>
          <p:cNvPicPr>
            <a:picLocks noGrp="1" noChangeAspect="1"/>
          </p:cNvPicPr>
          <p:nvPr>
            <p:ph type="pic" sz="quarter" idx="40"/>
          </p:nvPr>
        </p:nvPicPr>
        <p:blipFill rotWithShape="1">
          <a:blip r:embed="rId8">
            <a:extLst>
              <a:ext uri="{28A0092B-C50C-407E-A947-70E740481C1C}">
                <a14:useLocalDpi xmlns:a14="http://schemas.microsoft.com/office/drawing/2010/main" val="0"/>
              </a:ext>
            </a:extLst>
          </a:blip>
          <a:srcRect l="88" r="88"/>
          <a:stretch/>
        </p:blipFill>
        <p:spPr>
          <a:xfrm>
            <a:off x="3549397" y="4118551"/>
            <a:ext cx="904987" cy="905641"/>
          </a:xfrm>
        </p:spPr>
      </p:pic>
      <p:sp>
        <p:nvSpPr>
          <p:cNvPr id="24" name="Text Placeholder 23">
            <a:extLst>
              <a:ext uri="{FF2B5EF4-FFF2-40B4-BE49-F238E27FC236}">
                <a16:creationId xmlns:a16="http://schemas.microsoft.com/office/drawing/2014/main" id="{9B1711A4-C7D5-8D4D-82CD-4FBE8CC7FFE7}"/>
              </a:ext>
            </a:extLst>
          </p:cNvPr>
          <p:cNvSpPr>
            <a:spLocks noGrp="1"/>
          </p:cNvSpPr>
          <p:nvPr>
            <p:ph type="body" sz="quarter" idx="41"/>
          </p:nvPr>
        </p:nvSpPr>
        <p:spPr>
          <a:xfrm>
            <a:off x="3549398" y="5044362"/>
            <a:ext cx="2663665" cy="347662"/>
          </a:xfrm>
        </p:spPr>
        <p:txBody>
          <a:bodyPr/>
          <a:lstStyle/>
          <a:p>
            <a:r>
              <a:rPr lang="en-US" dirty="0"/>
              <a:t>Rowan Murphy</a:t>
            </a:r>
          </a:p>
        </p:txBody>
      </p:sp>
      <p:sp>
        <p:nvSpPr>
          <p:cNvPr id="25" name="Text Placeholder 24">
            <a:extLst>
              <a:ext uri="{FF2B5EF4-FFF2-40B4-BE49-F238E27FC236}">
                <a16:creationId xmlns:a16="http://schemas.microsoft.com/office/drawing/2014/main" id="{1D585144-668F-6141-B4A4-98C6E14ACA71}"/>
              </a:ext>
            </a:extLst>
          </p:cNvPr>
          <p:cNvSpPr>
            <a:spLocks noGrp="1"/>
          </p:cNvSpPr>
          <p:nvPr>
            <p:ph type="body" sz="quarter" idx="42"/>
          </p:nvPr>
        </p:nvSpPr>
        <p:spPr>
          <a:xfrm>
            <a:off x="3549397" y="5429608"/>
            <a:ext cx="2663665" cy="347662"/>
          </a:xfrm>
        </p:spPr>
        <p:txBody>
          <a:bodyPr/>
          <a:lstStyle/>
          <a:p>
            <a:r>
              <a:rPr lang="en-US" dirty="0"/>
              <a:t>SEO Strategist</a:t>
            </a:r>
          </a:p>
        </p:txBody>
      </p:sp>
      <p:pic>
        <p:nvPicPr>
          <p:cNvPr id="67" name="Picture Placeholder 52" descr="Team member headshot">
            <a:extLst>
              <a:ext uri="{FF2B5EF4-FFF2-40B4-BE49-F238E27FC236}">
                <a16:creationId xmlns:a16="http://schemas.microsoft.com/office/drawing/2014/main" id="{25B94F1A-D947-AF4E-BC9D-9B02C4E4EB30}"/>
              </a:ext>
            </a:extLst>
          </p:cNvPr>
          <p:cNvPicPr>
            <a:picLocks noGrp="1" noChangeAspect="1"/>
          </p:cNvPicPr>
          <p:nvPr>
            <p:ph type="pic" sz="quarter" idx="43"/>
          </p:nvPr>
        </p:nvPicPr>
        <p:blipFill rotWithShape="1">
          <a:blip r:embed="rId9">
            <a:extLst>
              <a:ext uri="{28A0092B-C50C-407E-A947-70E740481C1C}">
                <a14:useLocalDpi xmlns:a14="http://schemas.microsoft.com/office/drawing/2010/main" val="0"/>
              </a:ext>
            </a:extLst>
          </a:blip>
          <a:srcRect l="88" r="88"/>
          <a:stretch/>
        </p:blipFill>
        <p:spPr>
          <a:xfrm>
            <a:off x="6348367" y="4118551"/>
            <a:ext cx="904987" cy="905641"/>
          </a:xfrm>
        </p:spPr>
      </p:pic>
      <p:sp>
        <p:nvSpPr>
          <p:cNvPr id="27" name="Text Placeholder 26">
            <a:extLst>
              <a:ext uri="{FF2B5EF4-FFF2-40B4-BE49-F238E27FC236}">
                <a16:creationId xmlns:a16="http://schemas.microsoft.com/office/drawing/2014/main" id="{C63E461E-3AFB-0843-B481-D906526D48B2}"/>
              </a:ext>
            </a:extLst>
          </p:cNvPr>
          <p:cNvSpPr>
            <a:spLocks noGrp="1"/>
          </p:cNvSpPr>
          <p:nvPr>
            <p:ph type="body" sz="quarter" idx="44"/>
          </p:nvPr>
        </p:nvSpPr>
        <p:spPr>
          <a:xfrm>
            <a:off x="6348368" y="5044362"/>
            <a:ext cx="2663665" cy="347662"/>
          </a:xfrm>
        </p:spPr>
        <p:txBody>
          <a:bodyPr/>
          <a:lstStyle/>
          <a:p>
            <a:r>
              <a:rPr lang="en-US" dirty="0"/>
              <a:t>Elizabeth Moore</a:t>
            </a:r>
          </a:p>
        </p:txBody>
      </p:sp>
      <p:sp>
        <p:nvSpPr>
          <p:cNvPr id="28" name="Text Placeholder 27">
            <a:extLst>
              <a:ext uri="{FF2B5EF4-FFF2-40B4-BE49-F238E27FC236}">
                <a16:creationId xmlns:a16="http://schemas.microsoft.com/office/drawing/2014/main" id="{83F586E4-67FA-B94C-AF67-F2E5E6E54157}"/>
              </a:ext>
            </a:extLst>
          </p:cNvPr>
          <p:cNvSpPr>
            <a:spLocks noGrp="1"/>
          </p:cNvSpPr>
          <p:nvPr>
            <p:ph type="body" sz="quarter" idx="45"/>
          </p:nvPr>
        </p:nvSpPr>
        <p:spPr>
          <a:xfrm>
            <a:off x="6348367" y="5429608"/>
            <a:ext cx="2663665" cy="347662"/>
          </a:xfrm>
        </p:spPr>
        <p:txBody>
          <a:bodyPr/>
          <a:lstStyle/>
          <a:p>
            <a:r>
              <a:rPr lang="en-US" dirty="0"/>
              <a:t>Product Designer</a:t>
            </a:r>
          </a:p>
        </p:txBody>
      </p:sp>
      <p:pic>
        <p:nvPicPr>
          <p:cNvPr id="68" name="Picture Placeholder 54" descr="Team member headshot">
            <a:extLst>
              <a:ext uri="{FF2B5EF4-FFF2-40B4-BE49-F238E27FC236}">
                <a16:creationId xmlns:a16="http://schemas.microsoft.com/office/drawing/2014/main" id="{7E3F00C5-0B4F-FE4F-9561-1EB505B31873}"/>
              </a:ext>
            </a:extLst>
          </p:cNvPr>
          <p:cNvPicPr>
            <a:picLocks noGrp="1" noChangeAspect="1"/>
          </p:cNvPicPr>
          <p:nvPr>
            <p:ph type="pic" sz="quarter" idx="46"/>
          </p:nvPr>
        </p:nvPicPr>
        <p:blipFill rotWithShape="1">
          <a:blip r:embed="rId10">
            <a:extLst>
              <a:ext uri="{28A0092B-C50C-407E-A947-70E740481C1C}">
                <a14:useLocalDpi xmlns:a14="http://schemas.microsoft.com/office/drawing/2010/main" val="0"/>
              </a:ext>
            </a:extLst>
          </a:blip>
          <a:srcRect l="88" r="88"/>
          <a:stretch/>
        </p:blipFill>
        <p:spPr>
          <a:xfrm>
            <a:off x="9147335" y="4118551"/>
            <a:ext cx="904987" cy="905641"/>
          </a:xfrm>
        </p:spPr>
      </p:pic>
      <p:sp>
        <p:nvSpPr>
          <p:cNvPr id="36" name="Text Placeholder 35">
            <a:extLst>
              <a:ext uri="{FF2B5EF4-FFF2-40B4-BE49-F238E27FC236}">
                <a16:creationId xmlns:a16="http://schemas.microsoft.com/office/drawing/2014/main" id="{875B85E2-950C-CB45-A7F7-DE257EA20BB3}"/>
              </a:ext>
            </a:extLst>
          </p:cNvPr>
          <p:cNvSpPr>
            <a:spLocks noGrp="1"/>
          </p:cNvSpPr>
          <p:nvPr>
            <p:ph type="body" sz="quarter" idx="47"/>
          </p:nvPr>
        </p:nvSpPr>
        <p:spPr>
          <a:xfrm>
            <a:off x="9147336" y="5044362"/>
            <a:ext cx="2663665" cy="347662"/>
          </a:xfrm>
        </p:spPr>
        <p:txBody>
          <a:bodyPr/>
          <a:lstStyle/>
          <a:p>
            <a:r>
              <a:rPr lang="en-US" dirty="0"/>
              <a:t>Robin Kline</a:t>
            </a:r>
          </a:p>
        </p:txBody>
      </p:sp>
      <p:sp>
        <p:nvSpPr>
          <p:cNvPr id="37" name="Text Placeholder 36">
            <a:extLst>
              <a:ext uri="{FF2B5EF4-FFF2-40B4-BE49-F238E27FC236}">
                <a16:creationId xmlns:a16="http://schemas.microsoft.com/office/drawing/2014/main" id="{FC8EFF8B-CC40-9646-AAFC-092814DA02AD}"/>
              </a:ext>
            </a:extLst>
          </p:cNvPr>
          <p:cNvSpPr>
            <a:spLocks noGrp="1"/>
          </p:cNvSpPr>
          <p:nvPr>
            <p:ph type="body" sz="quarter" idx="48"/>
          </p:nvPr>
        </p:nvSpPr>
        <p:spPr>
          <a:xfrm>
            <a:off x="9147335" y="5429608"/>
            <a:ext cx="2663665" cy="347662"/>
          </a:xfrm>
        </p:spPr>
        <p:txBody>
          <a:bodyPr/>
          <a:lstStyle/>
          <a:p>
            <a:r>
              <a:rPr lang="en-US" dirty="0"/>
              <a:t>Content Developer</a:t>
            </a:r>
          </a:p>
        </p:txBody>
      </p:sp>
      <p:sp>
        <p:nvSpPr>
          <p:cNvPr id="3" name="Date Placeholder 2">
            <a:extLst>
              <a:ext uri="{FF2B5EF4-FFF2-40B4-BE49-F238E27FC236}">
                <a16:creationId xmlns:a16="http://schemas.microsoft.com/office/drawing/2014/main" id="{FB0C46CC-F1DA-8D98-7491-3F9A80617CA1}"/>
              </a:ext>
            </a:extLst>
          </p:cNvPr>
          <p:cNvSpPr>
            <a:spLocks noGrp="1"/>
          </p:cNvSpPr>
          <p:nvPr>
            <p:ph type="dt" sz="half" idx="25"/>
          </p:nvPr>
        </p:nvSpPr>
        <p:spPr>
          <a:xfrm>
            <a:off x="381000" y="6356350"/>
            <a:ext cx="2743200" cy="365125"/>
          </a:xfrm>
        </p:spPr>
        <p:txBody>
          <a:bodyPr/>
          <a:lstStyle/>
          <a:p>
            <a:r>
              <a:rPr lang="en-US" dirty="0"/>
              <a:t>9/8/20XX</a:t>
            </a:r>
          </a:p>
        </p:txBody>
      </p:sp>
      <p:sp>
        <p:nvSpPr>
          <p:cNvPr id="4" name="Footer Placeholder 3">
            <a:extLst>
              <a:ext uri="{FF2B5EF4-FFF2-40B4-BE49-F238E27FC236}">
                <a16:creationId xmlns:a16="http://schemas.microsoft.com/office/drawing/2014/main" id="{E9CE3E8F-3700-FE42-BA65-89071D20A786}"/>
              </a:ext>
            </a:extLst>
          </p:cNvPr>
          <p:cNvSpPr>
            <a:spLocks noGrp="1"/>
          </p:cNvSpPr>
          <p:nvPr>
            <p:ph type="ftr" sz="quarter" idx="26"/>
          </p:nvPr>
        </p:nvSpPr>
        <p:spPr>
          <a:xfrm>
            <a:off x="4038600"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3396266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28B0E6F-20B5-B58A-313C-BDABC1445BC6}"/>
              </a:ext>
            </a:extLst>
          </p:cNvPr>
          <p:cNvSpPr>
            <a:spLocks noGrp="1"/>
          </p:cNvSpPr>
          <p:nvPr>
            <p:ph type="title"/>
          </p:nvPr>
        </p:nvSpPr>
        <p:spPr>
          <a:xfrm>
            <a:off x="1167492" y="136526"/>
            <a:ext cx="9779183" cy="1570038"/>
          </a:xfrm>
        </p:spPr>
        <p:txBody>
          <a:bodyPr/>
          <a:lstStyle/>
          <a:p>
            <a:r>
              <a:rPr lang="en-US" dirty="0"/>
              <a:t>Plan for product launch </a:t>
            </a:r>
          </a:p>
        </p:txBody>
      </p:sp>
      <p:graphicFrame>
        <p:nvGraphicFramePr>
          <p:cNvPr id="8" name="Content Placeholder 3" descr="Timeline Placeholder ">
            <a:extLst>
              <a:ext uri="{FF2B5EF4-FFF2-40B4-BE49-F238E27FC236}">
                <a16:creationId xmlns:a16="http://schemas.microsoft.com/office/drawing/2014/main" id="{6778CD57-DD28-732E-E3E5-FF29E5956D6A}"/>
              </a:ext>
            </a:extLst>
          </p:cNvPr>
          <p:cNvGraphicFramePr>
            <a:graphicFrameLocks noGrp="1" noChangeAspect="1"/>
          </p:cNvGraphicFramePr>
          <p:nvPr>
            <p:ph idx="1"/>
            <p:extLst>
              <p:ext uri="{D42A27DB-BD31-4B8C-83A1-F6EECF244321}">
                <p14:modId xmlns:p14="http://schemas.microsoft.com/office/powerpoint/2010/main" val="3494462810"/>
              </p:ext>
            </p:extLst>
          </p:nvPr>
        </p:nvGraphicFramePr>
        <p:xfrm>
          <a:off x="1166813" y="2087563"/>
          <a:ext cx="9780587" cy="3890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TextBox 14">
            <a:extLst>
              <a:ext uri="{FF2B5EF4-FFF2-40B4-BE49-F238E27FC236}">
                <a16:creationId xmlns:a16="http://schemas.microsoft.com/office/drawing/2014/main" id="{7082BD69-6675-0D85-D7DF-0F421E42A5C0}"/>
              </a:ext>
            </a:extLst>
          </p:cNvPr>
          <p:cNvSpPr txBox="1"/>
          <p:nvPr/>
        </p:nvSpPr>
        <p:spPr>
          <a:xfrm>
            <a:off x="1933081" y="2628921"/>
            <a:ext cx="350196" cy="646331"/>
          </a:xfrm>
          <a:prstGeom prst="rect">
            <a:avLst/>
          </a:prstGeom>
          <a:noFill/>
        </p:spPr>
        <p:txBody>
          <a:bodyPr wrap="square" rtlCol="0">
            <a:spAutoFit/>
          </a:bodyPr>
          <a:lstStyle/>
          <a:p>
            <a:pPr algn="ctr"/>
            <a:r>
              <a:rPr lang="en-US" sz="3600" b="1" dirty="0">
                <a:solidFill>
                  <a:schemeClr val="bg1"/>
                </a:solidFill>
                <a:latin typeface="+mj-lt"/>
              </a:rPr>
              <a:t>1</a:t>
            </a:r>
          </a:p>
        </p:txBody>
      </p:sp>
      <p:sp>
        <p:nvSpPr>
          <p:cNvPr id="16" name="TextBox 15">
            <a:extLst>
              <a:ext uri="{FF2B5EF4-FFF2-40B4-BE49-F238E27FC236}">
                <a16:creationId xmlns:a16="http://schemas.microsoft.com/office/drawing/2014/main" id="{93E5C38B-C6FE-F156-7566-26186A2E54E1}"/>
              </a:ext>
            </a:extLst>
          </p:cNvPr>
          <p:cNvSpPr txBox="1"/>
          <p:nvPr/>
        </p:nvSpPr>
        <p:spPr>
          <a:xfrm>
            <a:off x="3901654" y="2628921"/>
            <a:ext cx="350196" cy="646331"/>
          </a:xfrm>
          <a:prstGeom prst="rect">
            <a:avLst/>
          </a:prstGeom>
          <a:noFill/>
        </p:spPr>
        <p:txBody>
          <a:bodyPr wrap="square" rtlCol="0">
            <a:spAutoFit/>
          </a:bodyPr>
          <a:lstStyle/>
          <a:p>
            <a:pPr algn="ctr"/>
            <a:r>
              <a:rPr lang="en-US" sz="3600" b="1" dirty="0">
                <a:solidFill>
                  <a:schemeClr val="bg1"/>
                </a:solidFill>
                <a:latin typeface="+mj-lt"/>
              </a:rPr>
              <a:t>2</a:t>
            </a:r>
          </a:p>
        </p:txBody>
      </p:sp>
      <p:sp>
        <p:nvSpPr>
          <p:cNvPr id="17" name="TextBox 16">
            <a:extLst>
              <a:ext uri="{FF2B5EF4-FFF2-40B4-BE49-F238E27FC236}">
                <a16:creationId xmlns:a16="http://schemas.microsoft.com/office/drawing/2014/main" id="{2822EF88-B068-E11C-D5FC-B4D02F1051C9}"/>
              </a:ext>
            </a:extLst>
          </p:cNvPr>
          <p:cNvSpPr txBox="1"/>
          <p:nvPr/>
        </p:nvSpPr>
        <p:spPr>
          <a:xfrm>
            <a:off x="5877774" y="2628921"/>
            <a:ext cx="350196" cy="646331"/>
          </a:xfrm>
          <a:prstGeom prst="rect">
            <a:avLst/>
          </a:prstGeom>
          <a:noFill/>
        </p:spPr>
        <p:txBody>
          <a:bodyPr wrap="square" rtlCol="0">
            <a:spAutoFit/>
          </a:bodyPr>
          <a:lstStyle/>
          <a:p>
            <a:pPr algn="ctr"/>
            <a:r>
              <a:rPr lang="en-US" sz="3600" b="1" dirty="0">
                <a:solidFill>
                  <a:schemeClr val="bg1"/>
                </a:solidFill>
                <a:latin typeface="+mj-lt"/>
              </a:rPr>
              <a:t>3</a:t>
            </a:r>
          </a:p>
        </p:txBody>
      </p:sp>
      <p:sp>
        <p:nvSpPr>
          <p:cNvPr id="18" name="TextBox 17">
            <a:extLst>
              <a:ext uri="{FF2B5EF4-FFF2-40B4-BE49-F238E27FC236}">
                <a16:creationId xmlns:a16="http://schemas.microsoft.com/office/drawing/2014/main" id="{A12A0979-0F48-C5F5-31E8-EB11AEC257ED}"/>
              </a:ext>
            </a:extLst>
          </p:cNvPr>
          <p:cNvSpPr txBox="1"/>
          <p:nvPr/>
        </p:nvSpPr>
        <p:spPr>
          <a:xfrm>
            <a:off x="7844750" y="2628921"/>
            <a:ext cx="350196" cy="646331"/>
          </a:xfrm>
          <a:prstGeom prst="rect">
            <a:avLst/>
          </a:prstGeom>
          <a:noFill/>
        </p:spPr>
        <p:txBody>
          <a:bodyPr wrap="square" rtlCol="0">
            <a:spAutoFit/>
          </a:bodyPr>
          <a:lstStyle/>
          <a:p>
            <a:pPr algn="ctr"/>
            <a:r>
              <a:rPr lang="en-US" sz="3600" b="1" dirty="0">
                <a:solidFill>
                  <a:schemeClr val="bg1"/>
                </a:solidFill>
                <a:latin typeface="+mj-lt"/>
              </a:rPr>
              <a:t>4</a:t>
            </a:r>
          </a:p>
        </p:txBody>
      </p:sp>
      <p:sp>
        <p:nvSpPr>
          <p:cNvPr id="19" name="TextBox 18">
            <a:extLst>
              <a:ext uri="{FF2B5EF4-FFF2-40B4-BE49-F238E27FC236}">
                <a16:creationId xmlns:a16="http://schemas.microsoft.com/office/drawing/2014/main" id="{501ABAF5-1FA6-1214-DB20-F0B21DE4A9FE}"/>
              </a:ext>
            </a:extLst>
          </p:cNvPr>
          <p:cNvSpPr txBox="1"/>
          <p:nvPr/>
        </p:nvSpPr>
        <p:spPr>
          <a:xfrm>
            <a:off x="9807953" y="2628921"/>
            <a:ext cx="350196" cy="646331"/>
          </a:xfrm>
          <a:prstGeom prst="rect">
            <a:avLst/>
          </a:prstGeom>
          <a:noFill/>
        </p:spPr>
        <p:txBody>
          <a:bodyPr wrap="square" rtlCol="0">
            <a:spAutoFit/>
          </a:bodyPr>
          <a:lstStyle/>
          <a:p>
            <a:pPr algn="ctr"/>
            <a:r>
              <a:rPr lang="en-US" sz="3600" b="1" dirty="0">
                <a:solidFill>
                  <a:schemeClr val="bg1"/>
                </a:solidFill>
                <a:latin typeface="+mj-lt"/>
              </a:rPr>
              <a:t>5</a:t>
            </a:r>
          </a:p>
        </p:txBody>
      </p:sp>
      <p:sp>
        <p:nvSpPr>
          <p:cNvPr id="2" name="Date Placeholder 1">
            <a:extLst>
              <a:ext uri="{FF2B5EF4-FFF2-40B4-BE49-F238E27FC236}">
                <a16:creationId xmlns:a16="http://schemas.microsoft.com/office/drawing/2014/main" id="{536224CD-20F4-F564-E8D3-804ED7780F05}"/>
              </a:ext>
            </a:extLst>
          </p:cNvPr>
          <p:cNvSpPr>
            <a:spLocks noGrp="1"/>
          </p:cNvSpPr>
          <p:nvPr>
            <p:ph type="dt" sz="half" idx="2"/>
          </p:nvPr>
        </p:nvSpPr>
        <p:spPr>
          <a:xfrm>
            <a:off x="381000" y="6356350"/>
            <a:ext cx="1701018" cy="365125"/>
          </a:xfrm>
        </p:spPr>
        <p:txBody>
          <a:bodyPr/>
          <a:lstStyle/>
          <a:p>
            <a:r>
              <a:rPr lang="en-US" dirty="0"/>
              <a:t>9/8/20XX</a:t>
            </a:r>
          </a:p>
        </p:txBody>
      </p:sp>
      <p:sp>
        <p:nvSpPr>
          <p:cNvPr id="4" name="Footer Placeholder 3">
            <a:extLst>
              <a:ext uri="{FF2B5EF4-FFF2-40B4-BE49-F238E27FC236}">
                <a16:creationId xmlns:a16="http://schemas.microsoft.com/office/drawing/2014/main" id="{1072698A-7129-077F-E4DA-FC02A1C91E76}"/>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3EDF8A4B-3729-1D8D-7B99-74BDAD48CA3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2689543258"/>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_Win32_SL_v3" id="{4076E796-F1D4-4536-92F3-AFC92AB14B6B}" vid="{57967FCE-8768-4968-B994-8B7812D48F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F28D935D-389D-40E1-8AE8-5A46931C4EC9}">
  <ds:schemaRefs>
    <ds:schemaRef ds:uri="http://schemas.microsoft.com/sharepoint/v3/contenttype/forms"/>
  </ds:schemaRefs>
</ds:datastoreItem>
</file>

<file path=customXml/itemProps2.xml><?xml version="1.0" encoding="utf-8"?>
<ds:datastoreItem xmlns:ds="http://schemas.openxmlformats.org/officeDocument/2006/customXml" ds:itemID="{EA3ACD8C-D672-4B38-852F-3C3D35FA49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325C03C-2AB9-472A-B845-6A8AF27BB7F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250</TotalTime>
  <Words>641</Words>
  <Application>Microsoft Office PowerPoint</Application>
  <PresentationFormat>Widescreen</PresentationFormat>
  <Paragraphs>142</Paragraphs>
  <Slides>13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Söhne</vt:lpstr>
      <vt:lpstr>Tenorite</vt:lpstr>
      <vt:lpstr>Wingdings</vt:lpstr>
      <vt:lpstr>Custom</vt:lpstr>
      <vt:lpstr>Dimensionality Reduction with PCA-Understanding Eigen Vectors</vt:lpstr>
      <vt:lpstr>Agenda</vt:lpstr>
      <vt:lpstr>Dataset</vt:lpstr>
      <vt:lpstr>What is PCA?</vt:lpstr>
      <vt:lpstr>Steps in PCA</vt:lpstr>
      <vt:lpstr>PowerPoint Presentation</vt:lpstr>
      <vt:lpstr>Business opportunities are like buses. There's always another one coming.</vt:lpstr>
      <vt:lpstr>The full team</vt:lpstr>
      <vt:lpstr>Plan for product launch </vt:lpstr>
      <vt:lpstr>Timeline</vt:lpstr>
      <vt:lpstr>How we get there</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Dimensionality Reduction with PCA-Understanding Eigen Vectors</dc:title>
  <dc:creator>Ketaki Sonawane</dc:creator>
  <cp:lastModifiedBy>Ketaki Sonawane</cp:lastModifiedBy>
  <cp:revision>1</cp:revision>
  <dcterms:created xsi:type="dcterms:W3CDTF">2024-04-15T08:45:03Z</dcterms:created>
  <dcterms:modified xsi:type="dcterms:W3CDTF">2024-04-22T09:40:51Z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