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5"/>
  </p:notesMasterIdLst>
  <p:sldIdLst>
    <p:sldId id="256" r:id="rId2"/>
    <p:sldId id="257" r:id="rId3"/>
    <p:sldId id="265" r:id="rId4"/>
    <p:sldId id="259" r:id="rId5"/>
    <p:sldId id="296" r:id="rId6"/>
    <p:sldId id="295" r:id="rId7"/>
    <p:sldId id="297" r:id="rId8"/>
    <p:sldId id="298" r:id="rId9"/>
    <p:sldId id="260" r:id="rId10"/>
    <p:sldId id="258" r:id="rId11"/>
    <p:sldId id="261" r:id="rId12"/>
    <p:sldId id="262" r:id="rId13"/>
    <p:sldId id="263" r:id="rId14"/>
    <p:sldId id="264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46"/>
      <p:bold r:id="rId47"/>
      <p:italic r:id="rId48"/>
      <p:boldItalic r:id="rId49"/>
    </p:embeddedFont>
    <p:embeddedFont>
      <p:font typeface="Quicksand" panose="020B0604020202020204" charset="0"/>
      <p:regular r:id="rId50"/>
      <p:bold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FCE844-AC59-43CC-BE3F-B70D8E423100}">
  <a:tblStyle styleId="{A5FCE844-AC59-43CC-BE3F-B70D8E4231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9B3BC28-8380-4C6F-B55F-AAC2182507D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taki Sonawane" userId="36045b109cf0f4be" providerId="LiveId" clId="{72013EE9-8C10-4EE1-B0ED-C5E8442E5A1D}"/>
    <pc:docChg chg="undo custSel modSld">
      <pc:chgData name="Ketaki Sonawane" userId="36045b109cf0f4be" providerId="LiveId" clId="{72013EE9-8C10-4EE1-B0ED-C5E8442E5A1D}" dt="2024-05-07T11:03:52.539" v="138" actId="1076"/>
      <pc:docMkLst>
        <pc:docMk/>
      </pc:docMkLst>
      <pc:sldChg chg="modSp mod">
        <pc:chgData name="Ketaki Sonawane" userId="36045b109cf0f4be" providerId="LiveId" clId="{72013EE9-8C10-4EE1-B0ED-C5E8442E5A1D}" dt="2024-05-06T05:31:46.904" v="137" actId="12"/>
        <pc:sldMkLst>
          <pc:docMk/>
          <pc:sldMk cId="0" sldId="259"/>
        </pc:sldMkLst>
        <pc:spChg chg="mod">
          <ac:chgData name="Ketaki Sonawane" userId="36045b109cf0f4be" providerId="LiveId" clId="{72013EE9-8C10-4EE1-B0ED-C5E8442E5A1D}" dt="2024-05-06T05:31:46.904" v="137" actId="12"/>
          <ac:spMkLst>
            <pc:docMk/>
            <pc:sldMk cId="0" sldId="259"/>
            <ac:spMk id="95" creationId="{00000000-0000-0000-0000-000000000000}"/>
          </ac:spMkLst>
        </pc:spChg>
      </pc:sldChg>
      <pc:sldChg chg="modSp mod">
        <pc:chgData name="Ketaki Sonawane" userId="36045b109cf0f4be" providerId="LiveId" clId="{72013EE9-8C10-4EE1-B0ED-C5E8442E5A1D}" dt="2024-05-05T07:21:38.657" v="56" actId="255"/>
        <pc:sldMkLst>
          <pc:docMk/>
          <pc:sldMk cId="0" sldId="260"/>
        </pc:sldMkLst>
        <pc:spChg chg="mod">
          <ac:chgData name="Ketaki Sonawane" userId="36045b109cf0f4be" providerId="LiveId" clId="{72013EE9-8C10-4EE1-B0ED-C5E8442E5A1D}" dt="2024-05-05T07:21:38.657" v="56" actId="255"/>
          <ac:spMkLst>
            <pc:docMk/>
            <pc:sldMk cId="0" sldId="260"/>
            <ac:spMk id="102" creationId="{00000000-0000-0000-0000-000000000000}"/>
          </ac:spMkLst>
        </pc:spChg>
      </pc:sldChg>
      <pc:sldChg chg="modSp mod">
        <pc:chgData name="Ketaki Sonawane" userId="36045b109cf0f4be" providerId="LiveId" clId="{72013EE9-8C10-4EE1-B0ED-C5E8442E5A1D}" dt="2024-05-07T11:03:52.539" v="138" actId="1076"/>
        <pc:sldMkLst>
          <pc:docMk/>
          <pc:sldMk cId="0" sldId="265"/>
        </pc:sldMkLst>
        <pc:spChg chg="mod">
          <ac:chgData name="Ketaki Sonawane" userId="36045b109cf0f4be" providerId="LiveId" clId="{72013EE9-8C10-4EE1-B0ED-C5E8442E5A1D}" dt="2024-05-05T07:21:01.214" v="34" actId="20577"/>
          <ac:spMkLst>
            <pc:docMk/>
            <pc:sldMk cId="0" sldId="265"/>
            <ac:spMk id="147" creationId="{00000000-0000-0000-0000-000000000000}"/>
          </ac:spMkLst>
        </pc:spChg>
        <pc:picChg chg="mod">
          <ac:chgData name="Ketaki Sonawane" userId="36045b109cf0f4be" providerId="LiveId" clId="{72013EE9-8C10-4EE1-B0ED-C5E8442E5A1D}" dt="2024-05-07T11:03:52.539" v="138" actId="1076"/>
          <ac:picMkLst>
            <pc:docMk/>
            <pc:sldMk cId="0" sldId="265"/>
            <ac:picMk id="4" creationId="{4BCB4E7A-BF0B-94A0-F353-029E955133DE}"/>
          </ac:picMkLst>
        </pc:picChg>
      </pc:sldChg>
      <pc:sldChg chg="modSp mod">
        <pc:chgData name="Ketaki Sonawane" userId="36045b109cf0f4be" providerId="LiveId" clId="{72013EE9-8C10-4EE1-B0ED-C5E8442E5A1D}" dt="2024-05-06T05:29:27.752" v="132" actId="20577"/>
        <pc:sldMkLst>
          <pc:docMk/>
          <pc:sldMk cId="1533540780" sldId="295"/>
        </pc:sldMkLst>
        <pc:spChg chg="mod">
          <ac:chgData name="Ketaki Sonawane" userId="36045b109cf0f4be" providerId="LiveId" clId="{72013EE9-8C10-4EE1-B0ED-C5E8442E5A1D}" dt="2024-05-06T05:29:27.752" v="132" actId="20577"/>
          <ac:spMkLst>
            <pc:docMk/>
            <pc:sldMk cId="1533540780" sldId="295"/>
            <ac:spMk id="3" creationId="{CB7C99EB-8DB2-2B38-F1CD-C85AE9CDDE7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b92539d4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b92539d4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b92539d42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b92539d42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b92539d425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b92539d425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b92539d42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b92539d42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b92539d425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b92539d425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b92539d425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b92539d425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b92539d425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b92539d425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b92539d425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b92539d425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b92539d425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b92539d425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92539d425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b92539d425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85023b3ac3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85023b3ac3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g14f601ca6d_43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1" name="Google Shape;1551;g14f601ca6d_43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63b484949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63b484949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4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◦"/>
              <a:defRPr sz="2800" i="1">
                <a:solidFill>
                  <a:schemeClr val="accent1"/>
                </a:solidFill>
              </a:defRPr>
            </a:lvl1pPr>
            <a:lvl2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 i="1">
                <a:solidFill>
                  <a:schemeClr val="accent1"/>
                </a:solidFill>
              </a:defRPr>
            </a:lvl2pPr>
            <a:lvl3pPr marL="1371600" lvl="2" indent="-4064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 i="1">
                <a:solidFill>
                  <a:schemeClr val="accent1"/>
                </a:solidFill>
              </a:defRPr>
            </a:lvl3pPr>
            <a:lvl4pPr marL="1828800" lvl="3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4pPr>
            <a:lvl5pPr marL="2286000" lvl="4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5pPr>
            <a:lvl6pPr marL="2743200" lvl="5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6pPr>
            <a:lvl7pPr marL="3200400" lvl="6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7pPr>
            <a:lvl8pPr marL="3657600" lvl="7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sz="4800" b="1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9"/>
          <p:cNvSpPr/>
          <p:nvPr/>
        </p:nvSpPr>
        <p:spPr>
          <a:xfrm>
            <a:off x="844675" y="45051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quicksand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222532" y="2307859"/>
            <a:ext cx="5765566" cy="16991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Image Classification with  Convolutional Neural Network (CNNs)</a:t>
            </a:r>
            <a:endParaRPr sz="3600" dirty="0"/>
          </a:p>
        </p:txBody>
      </p:sp>
      <p:pic>
        <p:nvPicPr>
          <p:cNvPr id="1028" name="Picture 4" descr="เกี่ยวกับเรา | เราเป็นบริษัทที่มีทักษะและประสบการณ์สูง พร้อมให้บริการ ...">
            <a:extLst>
              <a:ext uri="{FF2B5EF4-FFF2-40B4-BE49-F238E27FC236}">
                <a16:creationId xmlns:a16="http://schemas.microsoft.com/office/drawing/2014/main" id="{EFCBC761-3BED-D329-E63D-04A6E3982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976" y="2947194"/>
            <a:ext cx="1115121" cy="111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2002275" y="1259888"/>
            <a:ext cx="667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Hello!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2002275" y="2266988"/>
            <a:ext cx="66714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2"/>
                </a:solidFill>
              </a:rPr>
              <a:t>I AM JAYDEN SMITH</a:t>
            </a:r>
            <a:endParaRPr sz="3600" b="1" dirty="0">
              <a:solidFill>
                <a:schemeClr val="lt2"/>
              </a:solidFill>
            </a:endParaRPr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2002275" y="2847769"/>
            <a:ext cx="6671400" cy="8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</a:rPr>
              <a:t>I am here because I love to give presentations. </a:t>
            </a:r>
            <a:endParaRPr sz="22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</a:rPr>
              <a:t>You can find me at @username</a:t>
            </a:r>
            <a:endParaRPr sz="2200">
              <a:solidFill>
                <a:schemeClr val="lt2"/>
              </a:solidFill>
            </a:endParaRPr>
          </a:p>
        </p:txBody>
      </p:sp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 t="4580" b="28753"/>
          <a:stretch/>
        </p:blipFill>
        <p:spPr>
          <a:xfrm>
            <a:off x="386846" y="2014800"/>
            <a:ext cx="1113900" cy="1113900"/>
          </a:xfrm>
          <a:prstGeom prst="ellipse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THIS IS A SLIDE TITLE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Here you have:</a:t>
            </a:r>
            <a:endParaRPr sz="24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/>
              <a:t>A list of items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/>
              <a:t>And some text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/>
              <a:t>But remember not to overload your slides with content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Your audience will listen to you or read the content, but won’t do both. </a:t>
            </a:r>
            <a:endParaRPr sz="240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 idx="4294967295"/>
          </p:nvPr>
        </p:nvSpPr>
        <p:spPr>
          <a:xfrm>
            <a:off x="2430050" y="1991813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4294967295"/>
          </p:nvPr>
        </p:nvSpPr>
        <p:spPr>
          <a:xfrm>
            <a:off x="2430050" y="2922262"/>
            <a:ext cx="6028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454014" y="2078188"/>
            <a:ext cx="982958" cy="987178"/>
            <a:chOff x="2594050" y="1631825"/>
            <a:chExt cx="439625" cy="439625"/>
          </a:xfrm>
        </p:grpSpPr>
        <p:sp>
          <p:nvSpPr>
            <p:cNvPr id="119" name="Google Shape;119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body" idx="4294967295"/>
          </p:nvPr>
        </p:nvSpPr>
        <p:spPr>
          <a:xfrm>
            <a:off x="1171500" y="2170913"/>
            <a:ext cx="2653200" cy="8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WANT BIG IMPACT?</a:t>
            </a:r>
            <a:endParaRPr sz="18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2"/>
                </a:solidFill>
              </a:rPr>
              <a:t>Use big image.</a:t>
            </a:r>
            <a:endParaRPr sz="1800" b="1">
              <a:solidFill>
                <a:schemeClr val="lt2"/>
              </a:solidFill>
            </a:endParaRPr>
          </a:p>
        </p:txBody>
      </p:sp>
      <p:sp>
        <p:nvSpPr>
          <p:cNvPr id="154" name="Google Shape;154;p2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E3037"/>
                </a:solidFill>
              </a:rPr>
              <a:t>15</a:t>
            </a:fld>
            <a:endParaRPr>
              <a:solidFill>
                <a:srgbClr val="2E3037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3436209" y="1631925"/>
            <a:ext cx="2290800" cy="22734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rPr>
              <a:t>Gray</a:t>
            </a:r>
            <a:endParaRPr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1369925" y="1631925"/>
            <a:ext cx="2290800" cy="22734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White</a:t>
            </a:r>
            <a:endParaRPr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2" name="Google Shape;162;p23"/>
          <p:cNvSpPr/>
          <p:nvPr/>
        </p:nvSpPr>
        <p:spPr>
          <a:xfrm>
            <a:off x="5534528" y="1631925"/>
            <a:ext cx="2290800" cy="22734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Quicksand"/>
                <a:ea typeface="Quicksand"/>
                <a:cs typeface="Quicksand"/>
                <a:sym typeface="Quicksand"/>
              </a:rPr>
              <a:t>Black</a:t>
            </a:r>
            <a:endParaRPr>
              <a:solidFill>
                <a:srgbClr val="6D9EE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3" name="Google Shape;163;p2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69" name="Google Shape;169;p24"/>
          <p:cNvGraphicFramePr/>
          <p:nvPr/>
        </p:nvGraphicFramePr>
        <p:xfrm>
          <a:off x="9438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{A5FCE844-AC59-43CC-BE3F-B70D8E423100}</a:tableStyleId>
              </a:tblPr>
              <a:tblGrid>
                <a:gridCol w="181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Yellow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Blue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30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Orange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24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16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0" name="Google Shape;170;p2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/>
          <p:nvPr/>
        </p:nvSpPr>
        <p:spPr>
          <a:xfrm>
            <a:off x="1260501" y="1069249"/>
            <a:ext cx="7425928" cy="353754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2733475" y="1709513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our office</a:t>
            </a:r>
            <a:endParaRPr sz="8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178" name="Google Shape;178;p25"/>
          <p:cNvGrpSpPr/>
          <p:nvPr/>
        </p:nvGrpSpPr>
        <p:grpSpPr>
          <a:xfrm>
            <a:off x="1850905" y="2045502"/>
            <a:ext cx="95669" cy="255600"/>
            <a:chOff x="1532100" y="3453325"/>
            <a:chExt cx="121500" cy="340800"/>
          </a:xfrm>
        </p:grpSpPr>
        <p:sp>
          <p:nvSpPr>
            <p:cNvPr id="179" name="Google Shape;179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0" name="Google Shape;180;p25"/>
            <p:cNvCxnSpPr>
              <a:stCxn id="179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81" name="Google Shape;181;p25"/>
          <p:cNvGrpSpPr/>
          <p:nvPr/>
        </p:nvGrpSpPr>
        <p:grpSpPr>
          <a:xfrm>
            <a:off x="3339815" y="3552398"/>
            <a:ext cx="95669" cy="255600"/>
            <a:chOff x="1532100" y="3453325"/>
            <a:chExt cx="121500" cy="340800"/>
          </a:xfrm>
        </p:grpSpPr>
        <p:sp>
          <p:nvSpPr>
            <p:cNvPr id="182" name="Google Shape;182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3" name="Google Shape;183;p25"/>
            <p:cNvCxnSpPr>
              <a:stCxn id="182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84" name="Google Shape;184;p25"/>
          <p:cNvGrpSpPr/>
          <p:nvPr/>
        </p:nvGrpSpPr>
        <p:grpSpPr>
          <a:xfrm>
            <a:off x="4990709" y="3766586"/>
            <a:ext cx="95669" cy="255600"/>
            <a:chOff x="1532100" y="3453325"/>
            <a:chExt cx="121500" cy="340800"/>
          </a:xfrm>
        </p:grpSpPr>
        <p:sp>
          <p:nvSpPr>
            <p:cNvPr id="185" name="Google Shape;185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6" name="Google Shape;186;p25"/>
            <p:cNvCxnSpPr>
              <a:stCxn id="185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87" name="Google Shape;187;p25"/>
          <p:cNvGrpSpPr/>
          <p:nvPr/>
        </p:nvGrpSpPr>
        <p:grpSpPr>
          <a:xfrm>
            <a:off x="4331042" y="1863000"/>
            <a:ext cx="95669" cy="255600"/>
            <a:chOff x="1532100" y="3453325"/>
            <a:chExt cx="121500" cy="340800"/>
          </a:xfrm>
        </p:grpSpPr>
        <p:sp>
          <p:nvSpPr>
            <p:cNvPr id="188" name="Google Shape;188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9" name="Google Shape;189;p25"/>
            <p:cNvCxnSpPr>
              <a:stCxn id="188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90" name="Google Shape;190;p25"/>
          <p:cNvGrpSpPr/>
          <p:nvPr/>
        </p:nvGrpSpPr>
        <p:grpSpPr>
          <a:xfrm>
            <a:off x="6935377" y="2301109"/>
            <a:ext cx="95669" cy="255600"/>
            <a:chOff x="1532100" y="3453325"/>
            <a:chExt cx="121500" cy="340800"/>
          </a:xfrm>
        </p:grpSpPr>
        <p:sp>
          <p:nvSpPr>
            <p:cNvPr id="191" name="Google Shape;191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2" name="Google Shape;192;p25"/>
            <p:cNvCxnSpPr>
              <a:stCxn id="191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93" name="Google Shape;193;p25"/>
          <p:cNvGrpSpPr/>
          <p:nvPr/>
        </p:nvGrpSpPr>
        <p:grpSpPr>
          <a:xfrm>
            <a:off x="7576534" y="3808000"/>
            <a:ext cx="95669" cy="255600"/>
            <a:chOff x="1532100" y="3453325"/>
            <a:chExt cx="121500" cy="340800"/>
          </a:xfrm>
        </p:grpSpPr>
        <p:sp>
          <p:nvSpPr>
            <p:cNvPr id="194" name="Google Shape;194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5" name="Google Shape;195;p25"/>
            <p:cNvCxnSpPr>
              <a:stCxn id="194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196" name="Google Shape;196;p2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>
            <a:spLocks noGrp="1"/>
          </p:cNvSpPr>
          <p:nvPr>
            <p:ph type="ctrTitle" idx="4294967295"/>
          </p:nvPr>
        </p:nvSpPr>
        <p:spPr>
          <a:xfrm>
            <a:off x="1377875" y="1991813"/>
            <a:ext cx="4776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dk1"/>
                </a:solidFill>
              </a:rPr>
              <a:t>89,526,124</a:t>
            </a:r>
            <a:endParaRPr sz="6000" b="1">
              <a:solidFill>
                <a:schemeClr val="dk1"/>
              </a:solidFill>
            </a:endParaRPr>
          </a:p>
        </p:txBody>
      </p:sp>
      <p:sp>
        <p:nvSpPr>
          <p:cNvPr id="202" name="Google Shape;202;p26"/>
          <p:cNvSpPr txBox="1">
            <a:spLocks noGrp="1"/>
          </p:cNvSpPr>
          <p:nvPr>
            <p:ph type="subTitle" idx="4294967295"/>
          </p:nvPr>
        </p:nvSpPr>
        <p:spPr>
          <a:xfrm>
            <a:off x="1377900" y="2840063"/>
            <a:ext cx="4776600" cy="9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Whoa! That’s a big number, aren’t you proud?</a:t>
            </a:r>
            <a:endParaRPr sz="2400"/>
          </a:p>
        </p:txBody>
      </p:sp>
      <p:sp>
        <p:nvSpPr>
          <p:cNvPr id="203" name="Google Shape;203;p2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Agenda</a:t>
            </a:r>
            <a:endParaRPr sz="2400"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1165475" y="1168044"/>
            <a:ext cx="7547345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What is CNN?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How it works?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Different models and layers are used in making a CNN model.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Image Classification using CNN.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" panose="05000000000000000000" pitchFamily="2" charset="2"/>
              <a:buChar char="q"/>
            </a:pPr>
            <a:endParaRPr lang="en-US"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>
            <a:spLocks noGrp="1"/>
          </p:cNvSpPr>
          <p:nvPr>
            <p:ph type="ctrTitle" idx="4294967295"/>
          </p:nvPr>
        </p:nvSpPr>
        <p:spPr>
          <a:xfrm>
            <a:off x="1284950" y="705150"/>
            <a:ext cx="7097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/>
              <a:t>89,526,124$</a:t>
            </a:r>
            <a:endParaRPr sz="4800" b="1"/>
          </a:p>
        </p:txBody>
      </p:sp>
      <p:sp>
        <p:nvSpPr>
          <p:cNvPr id="209" name="Google Shape;209;p27"/>
          <p:cNvSpPr txBox="1">
            <a:spLocks noGrp="1"/>
          </p:cNvSpPr>
          <p:nvPr>
            <p:ph type="subTitle" idx="4294967295"/>
          </p:nvPr>
        </p:nvSpPr>
        <p:spPr>
          <a:xfrm>
            <a:off x="1284950" y="1316060"/>
            <a:ext cx="7097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10" name="Google Shape;210;p27"/>
          <p:cNvSpPr txBox="1">
            <a:spLocks noGrp="1"/>
          </p:cNvSpPr>
          <p:nvPr>
            <p:ph type="ctrTitle" idx="4294967295"/>
          </p:nvPr>
        </p:nvSpPr>
        <p:spPr>
          <a:xfrm>
            <a:off x="1284950" y="3334053"/>
            <a:ext cx="7097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/>
              <a:t>100%</a:t>
            </a:r>
            <a:endParaRPr sz="4800" b="1"/>
          </a:p>
        </p:txBody>
      </p:sp>
      <p:sp>
        <p:nvSpPr>
          <p:cNvPr id="211" name="Google Shape;211;p27"/>
          <p:cNvSpPr txBox="1">
            <a:spLocks noGrp="1"/>
          </p:cNvSpPr>
          <p:nvPr>
            <p:ph type="subTitle" idx="4294967295"/>
          </p:nvPr>
        </p:nvSpPr>
        <p:spPr>
          <a:xfrm>
            <a:off x="1284950" y="3944963"/>
            <a:ext cx="7097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12" name="Google Shape;212;p27"/>
          <p:cNvSpPr txBox="1">
            <a:spLocks noGrp="1"/>
          </p:cNvSpPr>
          <p:nvPr>
            <p:ph type="ctrTitle" idx="4294967295"/>
          </p:nvPr>
        </p:nvSpPr>
        <p:spPr>
          <a:xfrm>
            <a:off x="1284950" y="2019601"/>
            <a:ext cx="7097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/>
              <a:t>185,244 users</a:t>
            </a:r>
            <a:endParaRPr sz="4800" b="1"/>
          </a:p>
        </p:txBody>
      </p:sp>
      <p:sp>
        <p:nvSpPr>
          <p:cNvPr id="213" name="Google Shape;213;p27"/>
          <p:cNvSpPr txBox="1">
            <a:spLocks noGrp="1"/>
          </p:cNvSpPr>
          <p:nvPr>
            <p:ph type="subTitle" idx="4294967295"/>
          </p:nvPr>
        </p:nvSpPr>
        <p:spPr>
          <a:xfrm>
            <a:off x="1284950" y="2630511"/>
            <a:ext cx="7097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14" name="Google Shape;214;p2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15" name="Google Shape;215;p27"/>
          <p:cNvSpPr/>
          <p:nvPr/>
        </p:nvSpPr>
        <p:spPr>
          <a:xfrm>
            <a:off x="844675" y="105165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7"/>
          <p:cNvSpPr/>
          <p:nvPr/>
        </p:nvSpPr>
        <p:spPr>
          <a:xfrm>
            <a:off x="844675" y="368055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cxnSp>
        <p:nvCxnSpPr>
          <p:cNvPr id="222" name="Google Shape;222;p28"/>
          <p:cNvCxnSpPr/>
          <p:nvPr/>
        </p:nvCxnSpPr>
        <p:spPr>
          <a:xfrm rot="10800000">
            <a:off x="1529307" y="3621639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23" name="Google Shape;223;p28"/>
          <p:cNvCxnSpPr/>
          <p:nvPr/>
        </p:nvCxnSpPr>
        <p:spPr>
          <a:xfrm rot="10800000">
            <a:off x="1529307" y="1082345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24" name="Google Shape;224;p28"/>
          <p:cNvSpPr txBox="1"/>
          <p:nvPr/>
        </p:nvSpPr>
        <p:spPr>
          <a:xfrm>
            <a:off x="2215650" y="2709713"/>
            <a:ext cx="2310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Second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2215651" y="3979369"/>
            <a:ext cx="2310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Last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2215650" y="1440056"/>
            <a:ext cx="2310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First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27" name="Google Shape;227;p28"/>
          <p:cNvCxnSpPr/>
          <p:nvPr/>
        </p:nvCxnSpPr>
        <p:spPr>
          <a:xfrm rot="10800000">
            <a:off x="1529307" y="2351992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28" name="Google Shape;228;p2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34" name="Google Shape;234;p29"/>
          <p:cNvSpPr txBox="1">
            <a:spLocks noGrp="1"/>
          </p:cNvSpPr>
          <p:nvPr>
            <p:ph type="body" idx="1"/>
          </p:nvPr>
        </p:nvSpPr>
        <p:spPr>
          <a:xfrm>
            <a:off x="1165475" y="11792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5" name="Google Shape;235;p29"/>
          <p:cNvSpPr txBox="1">
            <a:spLocks noGrp="1"/>
          </p:cNvSpPr>
          <p:nvPr>
            <p:ph type="body" idx="2"/>
          </p:nvPr>
        </p:nvSpPr>
        <p:spPr>
          <a:xfrm>
            <a:off x="3692250" y="11792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6" name="Google Shape;236;p29"/>
          <p:cNvSpPr txBox="1">
            <a:spLocks noGrp="1"/>
          </p:cNvSpPr>
          <p:nvPr>
            <p:ph type="body" idx="3"/>
          </p:nvPr>
        </p:nvSpPr>
        <p:spPr>
          <a:xfrm>
            <a:off x="6219025" y="11792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37" name="Google Shape;237;p29"/>
          <p:cNvSpPr txBox="1">
            <a:spLocks noGrp="1"/>
          </p:cNvSpPr>
          <p:nvPr>
            <p:ph type="body" idx="1"/>
          </p:nvPr>
        </p:nvSpPr>
        <p:spPr>
          <a:xfrm>
            <a:off x="1165475" y="28937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8" name="Google Shape;238;p29"/>
          <p:cNvSpPr txBox="1">
            <a:spLocks noGrp="1"/>
          </p:cNvSpPr>
          <p:nvPr>
            <p:ph type="body" idx="2"/>
          </p:nvPr>
        </p:nvSpPr>
        <p:spPr>
          <a:xfrm>
            <a:off x="3692250" y="28937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9" name="Google Shape;239;p29"/>
          <p:cNvSpPr txBox="1">
            <a:spLocks noGrp="1"/>
          </p:cNvSpPr>
          <p:nvPr>
            <p:ph type="body" idx="3"/>
          </p:nvPr>
        </p:nvSpPr>
        <p:spPr>
          <a:xfrm>
            <a:off x="6219025" y="28937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240" name="Google Shape;240;p29"/>
          <p:cNvGrpSpPr/>
          <p:nvPr/>
        </p:nvGrpSpPr>
        <p:grpSpPr>
          <a:xfrm>
            <a:off x="1286340" y="974626"/>
            <a:ext cx="312754" cy="287131"/>
            <a:chOff x="1236875" y="1623900"/>
            <a:chExt cx="465200" cy="455475"/>
          </a:xfrm>
        </p:grpSpPr>
        <p:sp>
          <p:nvSpPr>
            <p:cNvPr id="241" name="Google Shape;241;p2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9"/>
          <p:cNvGrpSpPr/>
          <p:nvPr/>
        </p:nvGrpSpPr>
        <p:grpSpPr>
          <a:xfrm>
            <a:off x="3809392" y="977500"/>
            <a:ext cx="293123" cy="274839"/>
            <a:chOff x="1923675" y="1633650"/>
            <a:chExt cx="436000" cy="435975"/>
          </a:xfrm>
        </p:grpSpPr>
        <p:sp>
          <p:nvSpPr>
            <p:cNvPr id="249" name="Google Shape;249;p2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9"/>
          <p:cNvSpPr/>
          <p:nvPr/>
        </p:nvSpPr>
        <p:spPr>
          <a:xfrm>
            <a:off x="1285550" y="2710460"/>
            <a:ext cx="269374" cy="252586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29"/>
          <p:cNvGrpSpPr/>
          <p:nvPr/>
        </p:nvGrpSpPr>
        <p:grpSpPr>
          <a:xfrm>
            <a:off x="3798515" y="2677513"/>
            <a:ext cx="239893" cy="318588"/>
            <a:chOff x="3979850" y="1598950"/>
            <a:chExt cx="356825" cy="505375"/>
          </a:xfrm>
        </p:grpSpPr>
        <p:sp>
          <p:nvSpPr>
            <p:cNvPr id="257" name="Google Shape;257;p2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29"/>
          <p:cNvGrpSpPr/>
          <p:nvPr/>
        </p:nvGrpSpPr>
        <p:grpSpPr>
          <a:xfrm>
            <a:off x="6312831" y="2745832"/>
            <a:ext cx="316031" cy="181949"/>
            <a:chOff x="4595425" y="1707325"/>
            <a:chExt cx="470075" cy="288625"/>
          </a:xfrm>
        </p:grpSpPr>
        <p:sp>
          <p:nvSpPr>
            <p:cNvPr id="260" name="Google Shape;260;p2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" name="Google Shape;265;p29"/>
          <p:cNvGrpSpPr/>
          <p:nvPr/>
        </p:nvGrpSpPr>
        <p:grpSpPr>
          <a:xfrm>
            <a:off x="6343673" y="979622"/>
            <a:ext cx="295560" cy="277140"/>
            <a:chOff x="2594050" y="1631825"/>
            <a:chExt cx="439625" cy="439625"/>
          </a:xfrm>
        </p:grpSpPr>
        <p:sp>
          <p:nvSpPr>
            <p:cNvPr id="266" name="Google Shape;266;p2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You can copy&amp;paste graphs from Excel or Google Sheets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276" name="Google Shape;276;p3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cxnSp>
        <p:nvCxnSpPr>
          <p:cNvPr id="277" name="Google Shape;277;p30"/>
          <p:cNvCxnSpPr/>
          <p:nvPr/>
        </p:nvCxnSpPr>
        <p:spPr>
          <a:xfrm>
            <a:off x="952500" y="10747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Google Shape;278;p30"/>
          <p:cNvCxnSpPr/>
          <p:nvPr/>
        </p:nvCxnSpPr>
        <p:spPr>
          <a:xfrm>
            <a:off x="952500" y="1784183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Google Shape;279;p30"/>
          <p:cNvCxnSpPr/>
          <p:nvPr/>
        </p:nvCxnSpPr>
        <p:spPr>
          <a:xfrm>
            <a:off x="952500" y="2493664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30"/>
          <p:cNvCxnSpPr/>
          <p:nvPr/>
        </p:nvCxnSpPr>
        <p:spPr>
          <a:xfrm>
            <a:off x="952500" y="320314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0"/>
          <p:cNvCxnSpPr/>
          <p:nvPr/>
        </p:nvCxnSpPr>
        <p:spPr>
          <a:xfrm>
            <a:off x="952500" y="393452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" name="Google Shape;282;p30"/>
          <p:cNvSpPr txBox="1"/>
          <p:nvPr/>
        </p:nvSpPr>
        <p:spPr>
          <a:xfrm>
            <a:off x="952500" y="915950"/>
            <a:ext cx="3093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4000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3000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2000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1000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0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3" name="Google Shape;283;p30"/>
          <p:cNvSpPr/>
          <p:nvPr/>
        </p:nvSpPr>
        <p:spPr>
          <a:xfrm>
            <a:off x="1572782" y="23809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0"/>
          <p:cNvSpPr/>
          <p:nvPr/>
        </p:nvSpPr>
        <p:spPr>
          <a:xfrm>
            <a:off x="1887026" y="1986874"/>
            <a:ext cx="233700" cy="194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0"/>
          <p:cNvSpPr/>
          <p:nvPr/>
        </p:nvSpPr>
        <p:spPr>
          <a:xfrm>
            <a:off x="2201270" y="2493664"/>
            <a:ext cx="233700" cy="144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0"/>
          <p:cNvSpPr/>
          <p:nvPr/>
        </p:nvSpPr>
        <p:spPr>
          <a:xfrm>
            <a:off x="3325786" y="26947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0"/>
          <p:cNvSpPr/>
          <p:nvPr/>
        </p:nvSpPr>
        <p:spPr>
          <a:xfrm>
            <a:off x="3640031" y="2096344"/>
            <a:ext cx="233700" cy="183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0"/>
          <p:cNvSpPr/>
          <p:nvPr/>
        </p:nvSpPr>
        <p:spPr>
          <a:xfrm>
            <a:off x="3954275" y="1229025"/>
            <a:ext cx="233700" cy="270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0"/>
          <p:cNvSpPr/>
          <p:nvPr/>
        </p:nvSpPr>
        <p:spPr>
          <a:xfrm>
            <a:off x="5078791" y="21401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0"/>
          <p:cNvSpPr/>
          <p:nvPr/>
        </p:nvSpPr>
        <p:spPr>
          <a:xfrm>
            <a:off x="5393035" y="1074577"/>
            <a:ext cx="233700" cy="286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0"/>
          <p:cNvSpPr/>
          <p:nvPr/>
        </p:nvSpPr>
        <p:spPr>
          <a:xfrm>
            <a:off x="5707280" y="2322562"/>
            <a:ext cx="233700" cy="1611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0"/>
          <p:cNvSpPr/>
          <p:nvPr/>
        </p:nvSpPr>
        <p:spPr>
          <a:xfrm>
            <a:off x="6831796" y="27531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0"/>
          <p:cNvSpPr/>
          <p:nvPr/>
        </p:nvSpPr>
        <p:spPr>
          <a:xfrm>
            <a:off x="7146040" y="1293620"/>
            <a:ext cx="233700" cy="26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0"/>
          <p:cNvSpPr/>
          <p:nvPr/>
        </p:nvSpPr>
        <p:spPr>
          <a:xfrm>
            <a:off x="7460284" y="1607410"/>
            <a:ext cx="233700" cy="232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>
            <a:spLocks noGrp="1"/>
          </p:cNvSpPr>
          <p:nvPr>
            <p:ph type="body" idx="4294967295"/>
          </p:nvPr>
        </p:nvSpPr>
        <p:spPr>
          <a:xfrm>
            <a:off x="1319400" y="2278688"/>
            <a:ext cx="3231300" cy="16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MOBILE PROJECT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00" name="Google Shape;300;p3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01" name="Google Shape;301;p31"/>
          <p:cNvSpPr/>
          <p:nvPr/>
        </p:nvSpPr>
        <p:spPr>
          <a:xfrm>
            <a:off x="6200687" y="4493184"/>
            <a:ext cx="422999" cy="150972"/>
          </a:xfrm>
          <a:custGeom>
            <a:avLst/>
            <a:gdLst/>
            <a:ahLst/>
            <a:cxnLst/>
            <a:rect l="l" t="t" r="r" b="b"/>
            <a:pathLst>
              <a:path w="20162" h="7196" extrusionOk="0">
                <a:moveTo>
                  <a:pt x="3598" y="0"/>
                </a:moveTo>
                <a:lnTo>
                  <a:pt x="2849" y="75"/>
                </a:lnTo>
                <a:lnTo>
                  <a:pt x="2174" y="300"/>
                </a:lnTo>
                <a:lnTo>
                  <a:pt x="1575" y="600"/>
                </a:lnTo>
                <a:lnTo>
                  <a:pt x="1050" y="1050"/>
                </a:lnTo>
                <a:lnTo>
                  <a:pt x="600" y="1574"/>
                </a:lnTo>
                <a:lnTo>
                  <a:pt x="301" y="2174"/>
                </a:lnTo>
                <a:lnTo>
                  <a:pt x="76" y="2848"/>
                </a:lnTo>
                <a:lnTo>
                  <a:pt x="1" y="3598"/>
                </a:lnTo>
                <a:lnTo>
                  <a:pt x="76" y="4347"/>
                </a:lnTo>
                <a:lnTo>
                  <a:pt x="301" y="5022"/>
                </a:lnTo>
                <a:lnTo>
                  <a:pt x="600" y="5621"/>
                </a:lnTo>
                <a:lnTo>
                  <a:pt x="1050" y="6146"/>
                </a:lnTo>
                <a:lnTo>
                  <a:pt x="1575" y="6596"/>
                </a:lnTo>
                <a:lnTo>
                  <a:pt x="2174" y="6896"/>
                </a:lnTo>
                <a:lnTo>
                  <a:pt x="2849" y="7120"/>
                </a:lnTo>
                <a:lnTo>
                  <a:pt x="3598" y="7195"/>
                </a:lnTo>
                <a:lnTo>
                  <a:pt x="16639" y="7195"/>
                </a:lnTo>
                <a:lnTo>
                  <a:pt x="17313" y="7120"/>
                </a:lnTo>
                <a:lnTo>
                  <a:pt x="17988" y="6896"/>
                </a:lnTo>
                <a:lnTo>
                  <a:pt x="18587" y="6596"/>
                </a:lnTo>
                <a:lnTo>
                  <a:pt x="19112" y="6146"/>
                </a:lnTo>
                <a:lnTo>
                  <a:pt x="19562" y="5621"/>
                </a:lnTo>
                <a:lnTo>
                  <a:pt x="19861" y="5022"/>
                </a:lnTo>
                <a:lnTo>
                  <a:pt x="20086" y="4347"/>
                </a:lnTo>
                <a:lnTo>
                  <a:pt x="20161" y="3598"/>
                </a:lnTo>
                <a:lnTo>
                  <a:pt x="20086" y="2848"/>
                </a:lnTo>
                <a:lnTo>
                  <a:pt x="19861" y="2174"/>
                </a:lnTo>
                <a:lnTo>
                  <a:pt x="19562" y="1574"/>
                </a:lnTo>
                <a:lnTo>
                  <a:pt x="19112" y="1050"/>
                </a:lnTo>
                <a:lnTo>
                  <a:pt x="18587" y="600"/>
                </a:lnTo>
                <a:lnTo>
                  <a:pt x="17988" y="300"/>
                </a:lnTo>
                <a:lnTo>
                  <a:pt x="17313" y="75"/>
                </a:lnTo>
                <a:lnTo>
                  <a:pt x="1663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" name="Google Shape;302;p31"/>
          <p:cNvGrpSpPr/>
          <p:nvPr/>
        </p:nvGrpSpPr>
        <p:grpSpPr>
          <a:xfrm>
            <a:off x="5353200" y="373572"/>
            <a:ext cx="2119546" cy="4396359"/>
            <a:chOff x="5353200" y="373572"/>
            <a:chExt cx="2119546" cy="4396359"/>
          </a:xfrm>
        </p:grpSpPr>
        <p:sp>
          <p:nvSpPr>
            <p:cNvPr id="303" name="Google Shape;303;p31"/>
            <p:cNvSpPr/>
            <p:nvPr/>
          </p:nvSpPr>
          <p:spPr>
            <a:xfrm>
              <a:off x="5353200" y="373572"/>
              <a:ext cx="2119546" cy="4396359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5739987" y="529223"/>
              <a:ext cx="83354" cy="83354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6208555" y="538664"/>
              <a:ext cx="408837" cy="64493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6" name="Google Shape;306;p31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"/>
          <p:cNvSpPr txBox="1">
            <a:spLocks noGrp="1"/>
          </p:cNvSpPr>
          <p:nvPr>
            <p:ph type="body" idx="4294967295"/>
          </p:nvPr>
        </p:nvSpPr>
        <p:spPr>
          <a:xfrm>
            <a:off x="1319400" y="2278688"/>
            <a:ext cx="3231300" cy="16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TABLET PROJECT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12" name="Google Shape;312;p3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313" name="Google Shape;313;p32"/>
          <p:cNvGrpSpPr/>
          <p:nvPr/>
        </p:nvGrpSpPr>
        <p:grpSpPr>
          <a:xfrm>
            <a:off x="5011702" y="465959"/>
            <a:ext cx="2736410" cy="4222433"/>
            <a:chOff x="5011702" y="465959"/>
            <a:chExt cx="2736410" cy="4222433"/>
          </a:xfrm>
        </p:grpSpPr>
        <p:sp>
          <p:nvSpPr>
            <p:cNvPr id="314" name="Google Shape;314;p32"/>
            <p:cNvSpPr/>
            <p:nvPr/>
          </p:nvSpPr>
          <p:spPr>
            <a:xfrm>
              <a:off x="5011702" y="465959"/>
              <a:ext cx="2736410" cy="4222433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2"/>
            <p:cNvSpPr/>
            <p:nvPr/>
          </p:nvSpPr>
          <p:spPr>
            <a:xfrm>
              <a:off x="6268155" y="4422593"/>
              <a:ext cx="225015" cy="144999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6251531" y="633587"/>
              <a:ext cx="43826" cy="43806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6340634" y="615452"/>
              <a:ext cx="80056" cy="80056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8" name="Google Shape;3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"/>
          <p:cNvSpPr txBox="1">
            <a:spLocks noGrp="1"/>
          </p:cNvSpPr>
          <p:nvPr>
            <p:ph type="body" idx="4294967295"/>
          </p:nvPr>
        </p:nvSpPr>
        <p:spPr>
          <a:xfrm>
            <a:off x="1319400" y="2278700"/>
            <a:ext cx="2325600" cy="16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DESKTOP PROJECT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24" name="Google Shape;324;p3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325" name="Google Shape;325;p33"/>
          <p:cNvGrpSpPr/>
          <p:nvPr/>
        </p:nvGrpSpPr>
        <p:grpSpPr>
          <a:xfrm>
            <a:off x="3938374" y="1462324"/>
            <a:ext cx="4542205" cy="2661224"/>
            <a:chOff x="3938374" y="1462324"/>
            <a:chExt cx="4542205" cy="2661224"/>
          </a:xfrm>
        </p:grpSpPr>
        <p:sp>
          <p:nvSpPr>
            <p:cNvPr id="326" name="Google Shape;326;p33"/>
            <p:cNvSpPr/>
            <p:nvPr/>
          </p:nvSpPr>
          <p:spPr>
            <a:xfrm>
              <a:off x="4309824" y="1462324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3938374" y="4053515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3938374" y="3997489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5872718" y="3997489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0" name="Google Shape;330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445550" y="1609044"/>
            <a:ext cx="3530550" cy="22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>
            <a:spLocks noGrp="1"/>
          </p:cNvSpPr>
          <p:nvPr>
            <p:ph type="ctrTitle" idx="4294967295"/>
          </p:nvPr>
        </p:nvSpPr>
        <p:spPr>
          <a:xfrm>
            <a:off x="1336100" y="1183688"/>
            <a:ext cx="7337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Thanks!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subTitle" idx="4294967295"/>
          </p:nvPr>
        </p:nvSpPr>
        <p:spPr>
          <a:xfrm>
            <a:off x="1336100" y="2190788"/>
            <a:ext cx="73377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  <a:endParaRPr sz="3600" b="1">
              <a:solidFill>
                <a:srgbClr val="F3F3F3"/>
              </a:solidFill>
            </a:endParaRPr>
          </a:p>
        </p:txBody>
      </p:sp>
      <p:sp>
        <p:nvSpPr>
          <p:cNvPr id="337" name="Google Shape;337;p34"/>
          <p:cNvSpPr txBox="1">
            <a:spLocks noGrp="1"/>
          </p:cNvSpPr>
          <p:nvPr>
            <p:ph type="body" idx="4294967295"/>
          </p:nvPr>
        </p:nvSpPr>
        <p:spPr>
          <a:xfrm>
            <a:off x="1336100" y="2771569"/>
            <a:ext cx="7337700" cy="8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You can find me at</a:t>
            </a:r>
            <a:endParaRPr sz="220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@username</a:t>
            </a:r>
            <a:endParaRPr sz="220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user@mail.me</a:t>
            </a:r>
            <a:endParaRPr sz="2200">
              <a:solidFill>
                <a:srgbClr val="F3F3F3"/>
              </a:solidFill>
            </a:endParaRPr>
          </a:p>
        </p:txBody>
      </p:sp>
      <p:sp>
        <p:nvSpPr>
          <p:cNvPr id="338" name="Google Shape;338;p3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44" name="Google Shape;344;p35"/>
          <p:cNvSpPr txBox="1">
            <a:spLocks noGrp="1"/>
          </p:cNvSpPr>
          <p:nvPr>
            <p:ph type="body" idx="1"/>
          </p:nvPr>
        </p:nvSpPr>
        <p:spPr>
          <a:xfrm>
            <a:off x="1165498" y="1130515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3F3F3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F3F3F3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400"/>
              <a:buChar char="◦"/>
            </a:pPr>
            <a:r>
              <a:rPr lang="en" sz="2400">
                <a:solidFill>
                  <a:srgbClr val="F3F3F3"/>
                </a:solidFill>
              </a:rPr>
              <a:t>Presentation template by </a:t>
            </a:r>
            <a:r>
              <a:rPr lang="en" sz="2400" u="sng">
                <a:solidFill>
                  <a:srgbClr val="F3F3F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F3F3F3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◦"/>
            </a:pPr>
            <a:r>
              <a:rPr lang="en" sz="2400">
                <a:solidFill>
                  <a:srgbClr val="F3F3F3"/>
                </a:solidFill>
              </a:rPr>
              <a:t>Photographs by </a:t>
            </a:r>
            <a:r>
              <a:rPr lang="en" sz="2400" u="sng">
                <a:solidFill>
                  <a:srgbClr val="F3F3F3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345" name="Google Shape;345;p3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6"/>
          <p:cNvSpPr txBox="1">
            <a:spLocks noGrp="1"/>
          </p:cNvSpPr>
          <p:nvPr>
            <p:ph type="body" idx="1"/>
          </p:nvPr>
        </p:nvSpPr>
        <p:spPr>
          <a:xfrm>
            <a:off x="1165500" y="1224625"/>
            <a:ext cx="6858000" cy="29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This presentations uses the following typographies: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◦"/>
            </a:pPr>
            <a:r>
              <a:rPr lang="en" sz="2000">
                <a:solidFill>
                  <a:srgbClr val="FFFFFF"/>
                </a:solidFill>
              </a:rPr>
              <a:t>Titles &amp; body copy: </a:t>
            </a:r>
            <a:r>
              <a:rPr lang="en" sz="2000" b="1">
                <a:solidFill>
                  <a:srgbClr val="FFFFFF"/>
                </a:solidFill>
              </a:rPr>
              <a:t>Quicksand</a:t>
            </a:r>
            <a:endParaRPr sz="20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Download for free at: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https://www.fontsquirrel.com/fonts/quicksand</a:t>
            </a:r>
            <a:endParaRPr sz="2000" b="1">
              <a:solidFill>
                <a:srgbClr val="6D9EEB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</p:txBody>
      </p:sp>
      <p:sp>
        <p:nvSpPr>
          <p:cNvPr id="351" name="Google Shape;351;p36"/>
          <p:cNvSpPr txBox="1"/>
          <p:nvPr/>
        </p:nvSpPr>
        <p:spPr>
          <a:xfrm>
            <a:off x="1165475" y="4095450"/>
            <a:ext cx="7674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2" name="Google Shape;352;p3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53" name="Google Shape;353;p3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972062" y="348928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9C0BA"/>
                </a:solidFill>
              </a:rPr>
              <a:t>Dataset</a:t>
            </a:r>
            <a:endParaRPr sz="2400" dirty="0">
              <a:solidFill>
                <a:srgbClr val="39C0BA"/>
              </a:solidFill>
            </a:endParaRPr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972062" y="430703"/>
            <a:ext cx="4780214" cy="35535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800" dirty="0"/>
              <a:t>CIFAR-10 is a inbuilt dataset in the tensor flow library.</a:t>
            </a:r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800" dirty="0"/>
              <a:t>CIFAR stands for </a:t>
            </a:r>
            <a:r>
              <a:rPr lang="en-US" sz="1800" b="1" dirty="0"/>
              <a:t>Canadian Institute for Advanced Research</a:t>
            </a:r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The CIFAR-10 dataset consists of 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60000 32x32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 color images in 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10 classes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, with 60000 images per class. There are 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50000 training 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images and 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10000 test images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.</a:t>
            </a:r>
            <a:endParaRPr lang="en-US" sz="1800" dirty="0">
              <a:solidFill>
                <a:schemeClr val="bg1"/>
              </a:solidFill>
              <a:latin typeface="Quicksand" panose="020B0604020202020204" charset="0"/>
            </a:endParaRPr>
          </a:p>
        </p:txBody>
      </p:sp>
      <p:sp>
        <p:nvSpPr>
          <p:cNvPr id="148" name="Google Shape;148;p2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B4E7A-BF0B-94A0-F353-029E95513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276" y="942215"/>
            <a:ext cx="3219630" cy="253049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Extra Resources</a:t>
            </a:r>
            <a:endParaRPr/>
          </a:p>
        </p:txBody>
      </p:sp>
      <p:sp>
        <p:nvSpPr>
          <p:cNvPr id="359" name="Google Shape;359;p37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65" name="Google Shape;365;p3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366" name="Google Shape;366;p38"/>
          <p:cNvSpPr/>
          <p:nvPr/>
        </p:nvSpPr>
        <p:spPr>
          <a:xfrm>
            <a:off x="7872035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DEC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7" name="Google Shape;367;p38"/>
          <p:cNvSpPr/>
          <p:nvPr/>
        </p:nvSpPr>
        <p:spPr>
          <a:xfrm>
            <a:off x="7281023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NOV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8" name="Google Shape;368;p38"/>
          <p:cNvSpPr/>
          <p:nvPr/>
        </p:nvSpPr>
        <p:spPr>
          <a:xfrm>
            <a:off x="6690011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OCT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9" name="Google Shape;369;p38"/>
          <p:cNvSpPr/>
          <p:nvPr/>
        </p:nvSpPr>
        <p:spPr>
          <a:xfrm>
            <a:off x="6098999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SEP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0" name="Google Shape;370;p38"/>
          <p:cNvSpPr/>
          <p:nvPr/>
        </p:nvSpPr>
        <p:spPr>
          <a:xfrm>
            <a:off x="5507987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AUG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1" name="Google Shape;371;p38"/>
          <p:cNvSpPr/>
          <p:nvPr/>
        </p:nvSpPr>
        <p:spPr>
          <a:xfrm>
            <a:off x="4916975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JUL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2" name="Google Shape;372;p38"/>
          <p:cNvSpPr/>
          <p:nvPr/>
        </p:nvSpPr>
        <p:spPr>
          <a:xfrm>
            <a:off x="4325963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JUN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3" name="Google Shape;373;p38"/>
          <p:cNvSpPr/>
          <p:nvPr/>
        </p:nvSpPr>
        <p:spPr>
          <a:xfrm>
            <a:off x="3734951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MAY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4" name="Google Shape;374;p38"/>
          <p:cNvSpPr/>
          <p:nvPr/>
        </p:nvSpPr>
        <p:spPr>
          <a:xfrm>
            <a:off x="3143939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APR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5" name="Google Shape;375;p38"/>
          <p:cNvSpPr/>
          <p:nvPr/>
        </p:nvSpPr>
        <p:spPr>
          <a:xfrm>
            <a:off x="2552927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MAR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6" name="Google Shape;376;p38"/>
          <p:cNvSpPr/>
          <p:nvPr/>
        </p:nvSpPr>
        <p:spPr>
          <a:xfrm>
            <a:off x="1961915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FEB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7" name="Google Shape;377;p38"/>
          <p:cNvSpPr/>
          <p:nvPr/>
        </p:nvSpPr>
        <p:spPr>
          <a:xfrm>
            <a:off x="1370903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JAN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8" name="Google Shape;378;p38"/>
          <p:cNvSpPr/>
          <p:nvPr/>
        </p:nvSpPr>
        <p:spPr>
          <a:xfrm>
            <a:off x="946250" y="2451150"/>
            <a:ext cx="570600" cy="393600"/>
          </a:xfrm>
          <a:prstGeom prst="homePlate">
            <a:avLst>
              <a:gd name="adj" fmla="val 32030"/>
            </a:avLst>
          </a:prstGeom>
          <a:solidFill>
            <a:schemeClr val="accent6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379" name="Google Shape;379;p38"/>
          <p:cNvCxnSpPr/>
          <p:nvPr/>
        </p:nvCxnSpPr>
        <p:spPr>
          <a:xfrm rot="10800000">
            <a:off x="1634711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0" name="Google Shape;380;p38"/>
          <p:cNvSpPr txBox="1"/>
          <p:nvPr/>
        </p:nvSpPr>
        <p:spPr>
          <a:xfrm>
            <a:off x="1597982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81" name="Google Shape;381;p38"/>
          <p:cNvCxnSpPr/>
          <p:nvPr/>
        </p:nvCxnSpPr>
        <p:spPr>
          <a:xfrm rot="10800000">
            <a:off x="2817690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2" name="Google Shape;382;p38"/>
          <p:cNvSpPr txBox="1"/>
          <p:nvPr/>
        </p:nvSpPr>
        <p:spPr>
          <a:xfrm>
            <a:off x="2782310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Red is the colour of danger and courage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83" name="Google Shape;383;p38"/>
          <p:cNvCxnSpPr/>
          <p:nvPr/>
        </p:nvCxnSpPr>
        <p:spPr>
          <a:xfrm rot="10800000">
            <a:off x="4000670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4" name="Google Shape;384;p38"/>
          <p:cNvSpPr txBox="1"/>
          <p:nvPr/>
        </p:nvSpPr>
        <p:spPr>
          <a:xfrm>
            <a:off x="3966638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Black is the color of ebony and of outer space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85" name="Google Shape;385;p38"/>
          <p:cNvCxnSpPr/>
          <p:nvPr/>
        </p:nvCxnSpPr>
        <p:spPr>
          <a:xfrm rot="10800000">
            <a:off x="5183649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6" name="Google Shape;386;p38"/>
          <p:cNvSpPr txBox="1"/>
          <p:nvPr/>
        </p:nvSpPr>
        <p:spPr>
          <a:xfrm>
            <a:off x="5150967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Yellow is the color of gold, butter and ripe lemons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87" name="Google Shape;387;p38"/>
          <p:cNvCxnSpPr/>
          <p:nvPr/>
        </p:nvCxnSpPr>
        <p:spPr>
          <a:xfrm rot="10800000">
            <a:off x="6366628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8" name="Google Shape;388;p38"/>
          <p:cNvSpPr txBox="1"/>
          <p:nvPr/>
        </p:nvSpPr>
        <p:spPr>
          <a:xfrm>
            <a:off x="6335295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White is the color of milk and fresh snow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89" name="Google Shape;389;p38"/>
          <p:cNvCxnSpPr/>
          <p:nvPr/>
        </p:nvCxnSpPr>
        <p:spPr>
          <a:xfrm rot="10800000">
            <a:off x="7549607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0" name="Google Shape;390;p38"/>
          <p:cNvSpPr txBox="1"/>
          <p:nvPr/>
        </p:nvSpPr>
        <p:spPr>
          <a:xfrm>
            <a:off x="7519623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1" name="Google Shape;391;p38"/>
          <p:cNvCxnSpPr/>
          <p:nvPr/>
        </p:nvCxnSpPr>
        <p:spPr>
          <a:xfrm rot="10800000">
            <a:off x="2235286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2" name="Google Shape;392;p38"/>
          <p:cNvSpPr txBox="1"/>
          <p:nvPr/>
        </p:nvSpPr>
        <p:spPr>
          <a:xfrm>
            <a:off x="2172486" y="334335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Yellow is the color of gold, butter and ripe lemons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3" name="Google Shape;393;p38"/>
          <p:cNvCxnSpPr/>
          <p:nvPr/>
        </p:nvCxnSpPr>
        <p:spPr>
          <a:xfrm rot="10800000">
            <a:off x="3418265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4" name="Google Shape;394;p38"/>
          <p:cNvSpPr txBox="1"/>
          <p:nvPr/>
        </p:nvSpPr>
        <p:spPr>
          <a:xfrm>
            <a:off x="3363668" y="334335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White is the color of milk and fresh snow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5" name="Google Shape;395;p38"/>
          <p:cNvCxnSpPr/>
          <p:nvPr/>
        </p:nvCxnSpPr>
        <p:spPr>
          <a:xfrm rot="10800000">
            <a:off x="4601244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6" name="Google Shape;396;p38"/>
          <p:cNvSpPr txBox="1"/>
          <p:nvPr/>
        </p:nvSpPr>
        <p:spPr>
          <a:xfrm>
            <a:off x="4554849" y="334335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7" name="Google Shape;397;p38"/>
          <p:cNvCxnSpPr/>
          <p:nvPr/>
        </p:nvCxnSpPr>
        <p:spPr>
          <a:xfrm rot="10800000">
            <a:off x="5784223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8" name="Google Shape;398;p38"/>
          <p:cNvSpPr txBox="1"/>
          <p:nvPr/>
        </p:nvSpPr>
        <p:spPr>
          <a:xfrm>
            <a:off x="5746030" y="334335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Red is the colour of danger and courage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9" name="Google Shape;399;p38"/>
          <p:cNvCxnSpPr/>
          <p:nvPr/>
        </p:nvCxnSpPr>
        <p:spPr>
          <a:xfrm rot="10800000">
            <a:off x="6967202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0" name="Google Shape;400;p38"/>
          <p:cNvSpPr txBox="1"/>
          <p:nvPr/>
        </p:nvSpPr>
        <p:spPr>
          <a:xfrm>
            <a:off x="6937212" y="334335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Black is the color of ebony and of outer space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01" name="Google Shape;401;p38"/>
          <p:cNvCxnSpPr/>
          <p:nvPr/>
        </p:nvCxnSpPr>
        <p:spPr>
          <a:xfrm rot="10800000">
            <a:off x="8150181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2" name="Google Shape;402;p38"/>
          <p:cNvSpPr txBox="1"/>
          <p:nvPr/>
        </p:nvSpPr>
        <p:spPr>
          <a:xfrm>
            <a:off x="8116347" y="3343350"/>
            <a:ext cx="92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Yellow is the color of gold, butter and ripe lemons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08" name="Google Shape;408;p3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409" name="Google Shape;409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1" name="Google Shape;411;p39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12" name="Google Shape;412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1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14" name="Google Shape;414;p39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15" name="Google Shape;415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3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17" name="Google Shape;417;p39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18" name="Google Shape;418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5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20" name="Google Shape;420;p39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21" name="Google Shape;421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6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23" name="Google Shape;423;p39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24" name="Google Shape;424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4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26" name="Google Shape;426;p39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27" name="Google Shape;427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2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429" name="Google Shape;429;p39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0" name="Google Shape;430;p39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Red is the colour of danger and courage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1" name="Google Shape;431;p39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Black is the color of ebony and of outer space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2" name="Google Shape;432;p39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Yellow is the color of gold, butter and ripe lemons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3" name="Google Shape;433;p39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White is the color of milk and fresh snow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4" name="Google Shape;434;p39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40" name="Google Shape;440;p4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aphicFrame>
        <p:nvGraphicFramePr>
          <p:cNvPr id="441" name="Google Shape;441;p40"/>
          <p:cNvGraphicFramePr/>
          <p:nvPr/>
        </p:nvGraphicFramePr>
        <p:xfrm>
          <a:off x="950200" y="1101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{A5FCE844-AC59-43CC-BE3F-B70D8E423100}</a:tableStyleId>
              </a:tblPr>
              <a:tblGrid>
                <a:gridCol w="134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6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Week 1</a:t>
                      </a:r>
                      <a:endParaRPr sz="8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Week 2</a:t>
                      </a:r>
                      <a:endParaRPr sz="8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8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9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11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12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13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1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2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◆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3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4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◆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◆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6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7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8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47" name="Google Shape;447;p4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448" name="Google Shape;448;p41"/>
          <p:cNvSpPr/>
          <p:nvPr/>
        </p:nvSpPr>
        <p:spPr>
          <a:xfrm>
            <a:off x="939475" y="1363400"/>
            <a:ext cx="3886500" cy="158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STRENGTHS</a:t>
            </a: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49" name="Google Shape;449;p41"/>
          <p:cNvSpPr/>
          <p:nvPr/>
        </p:nvSpPr>
        <p:spPr>
          <a:xfrm>
            <a:off x="4986812" y="1363400"/>
            <a:ext cx="3886500" cy="158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WEAKNESSES</a:t>
            </a: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Yellow is the color of gold, butter and ripe lemons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0" name="Google Shape;450;p41"/>
          <p:cNvSpPr/>
          <p:nvPr/>
        </p:nvSpPr>
        <p:spPr>
          <a:xfrm>
            <a:off x="939475" y="3121900"/>
            <a:ext cx="3886500" cy="158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Black is the color of ebony and of outer space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OPPORTUNITIES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1" name="Google Shape;451;p41"/>
          <p:cNvSpPr/>
          <p:nvPr/>
        </p:nvSpPr>
        <p:spPr>
          <a:xfrm>
            <a:off x="4986812" y="3121900"/>
            <a:ext cx="3886500" cy="158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White is the color of milk and fresh snow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THREATS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2" name="Google Shape;452;p41"/>
          <p:cNvSpPr/>
          <p:nvPr/>
        </p:nvSpPr>
        <p:spPr>
          <a:xfrm>
            <a:off x="3616807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41"/>
          <p:cNvSpPr/>
          <p:nvPr/>
        </p:nvSpPr>
        <p:spPr>
          <a:xfrm rot="5400000">
            <a:off x="3784302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41"/>
          <p:cNvSpPr/>
          <p:nvPr/>
        </p:nvSpPr>
        <p:spPr>
          <a:xfrm rot="10800000">
            <a:off x="3784302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41"/>
          <p:cNvSpPr/>
          <p:nvPr/>
        </p:nvSpPr>
        <p:spPr>
          <a:xfrm rot="-5400000">
            <a:off x="3616807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1"/>
          <p:cNvSpPr/>
          <p:nvPr/>
        </p:nvSpPr>
        <p:spPr>
          <a:xfrm>
            <a:off x="4173282" y="2242577"/>
            <a:ext cx="319306" cy="44467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Quicksand"/>
              </a:rPr>
              <a:t>S</a:t>
            </a:r>
          </a:p>
        </p:txBody>
      </p:sp>
      <p:sp>
        <p:nvSpPr>
          <p:cNvPr id="457" name="Google Shape;457;p41"/>
          <p:cNvSpPr/>
          <p:nvPr/>
        </p:nvSpPr>
        <p:spPr>
          <a:xfrm>
            <a:off x="5182144" y="2250297"/>
            <a:ext cx="562645" cy="4341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Quicksand"/>
              </a:rPr>
              <a:t>W</a:t>
            </a:r>
          </a:p>
        </p:txBody>
      </p:sp>
      <p:sp>
        <p:nvSpPr>
          <p:cNvPr id="458" name="Google Shape;458;p41"/>
          <p:cNvSpPr/>
          <p:nvPr/>
        </p:nvSpPr>
        <p:spPr>
          <a:xfrm>
            <a:off x="4138696" y="3348952"/>
            <a:ext cx="419359" cy="44467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Quicksand"/>
              </a:rPr>
              <a:t>O</a:t>
            </a:r>
          </a:p>
        </p:txBody>
      </p:sp>
      <p:sp>
        <p:nvSpPr>
          <p:cNvPr id="459" name="Google Shape;459;p41"/>
          <p:cNvSpPr/>
          <p:nvPr/>
        </p:nvSpPr>
        <p:spPr>
          <a:xfrm>
            <a:off x="5296402" y="3356672"/>
            <a:ext cx="349569" cy="43232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Quicksand"/>
              </a:rPr>
              <a:t>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2"/>
          <p:cNvSpPr txBox="1">
            <a:spLocks noGrp="1"/>
          </p:cNvSpPr>
          <p:nvPr>
            <p:ph type="title" idx="4294967295"/>
          </p:nvPr>
        </p:nvSpPr>
        <p:spPr>
          <a:xfrm>
            <a:off x="943375" y="256825"/>
            <a:ext cx="77142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465" name="Google Shape;465;p4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466" name="Google Shape;466;p42"/>
          <p:cNvSpPr txBox="1"/>
          <p:nvPr/>
        </p:nvSpPr>
        <p:spPr>
          <a:xfrm>
            <a:off x="2486264" y="674807"/>
            <a:ext cx="1542900" cy="1427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Key Activities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7" name="Google Shape;467;p42"/>
          <p:cNvSpPr txBox="1"/>
          <p:nvPr/>
        </p:nvSpPr>
        <p:spPr>
          <a:xfrm>
            <a:off x="2486264" y="2102017"/>
            <a:ext cx="1542900" cy="1427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Key Resources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8" name="Google Shape;468;p42"/>
          <p:cNvSpPr txBox="1"/>
          <p:nvPr/>
        </p:nvSpPr>
        <p:spPr>
          <a:xfrm>
            <a:off x="4029153" y="674807"/>
            <a:ext cx="1542900" cy="2854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Value Propositions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9" name="Google Shape;469;p42"/>
          <p:cNvSpPr txBox="1"/>
          <p:nvPr/>
        </p:nvSpPr>
        <p:spPr>
          <a:xfrm>
            <a:off x="5572041" y="674807"/>
            <a:ext cx="1542900" cy="1427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Customer Relationships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0" name="Google Shape;470;p42"/>
          <p:cNvSpPr txBox="1"/>
          <p:nvPr/>
        </p:nvSpPr>
        <p:spPr>
          <a:xfrm>
            <a:off x="5572041" y="2102017"/>
            <a:ext cx="1542900" cy="1427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Channels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1" name="Google Shape;471;p42"/>
          <p:cNvSpPr txBox="1"/>
          <p:nvPr/>
        </p:nvSpPr>
        <p:spPr>
          <a:xfrm>
            <a:off x="7114930" y="674807"/>
            <a:ext cx="1542900" cy="2854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Customer Segments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2" name="Google Shape;472;p42"/>
          <p:cNvSpPr txBox="1"/>
          <p:nvPr/>
        </p:nvSpPr>
        <p:spPr>
          <a:xfrm>
            <a:off x="943375" y="674807"/>
            <a:ext cx="1542900" cy="2854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Key Partners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3" name="Google Shape;473;p42"/>
          <p:cNvSpPr txBox="1"/>
          <p:nvPr/>
        </p:nvSpPr>
        <p:spPr>
          <a:xfrm>
            <a:off x="943375" y="3529228"/>
            <a:ext cx="3857100" cy="11055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Cost Structure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4" name="Google Shape;474;p42"/>
          <p:cNvSpPr txBox="1"/>
          <p:nvPr/>
        </p:nvSpPr>
        <p:spPr>
          <a:xfrm>
            <a:off x="4800597" y="3529228"/>
            <a:ext cx="3857100" cy="11055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Revenue Streams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5" name="Google Shape;475;p42"/>
          <p:cNvSpPr/>
          <p:nvPr/>
        </p:nvSpPr>
        <p:spPr>
          <a:xfrm>
            <a:off x="4538716" y="3597281"/>
            <a:ext cx="193687" cy="192563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42"/>
          <p:cNvSpPr/>
          <p:nvPr/>
        </p:nvSpPr>
        <p:spPr>
          <a:xfrm>
            <a:off x="6853603" y="743074"/>
            <a:ext cx="193131" cy="173366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42"/>
          <p:cNvSpPr/>
          <p:nvPr/>
        </p:nvSpPr>
        <p:spPr>
          <a:xfrm>
            <a:off x="2232188" y="743069"/>
            <a:ext cx="185793" cy="18579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42"/>
          <p:cNvSpPr/>
          <p:nvPr/>
        </p:nvSpPr>
        <p:spPr>
          <a:xfrm>
            <a:off x="8412880" y="743004"/>
            <a:ext cx="176751" cy="186349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" name="Google Shape;479;p42"/>
          <p:cNvGrpSpPr/>
          <p:nvPr/>
        </p:nvGrpSpPr>
        <p:grpSpPr>
          <a:xfrm>
            <a:off x="8385810" y="3597309"/>
            <a:ext cx="203854" cy="147955"/>
            <a:chOff x="4604550" y="3714775"/>
            <a:chExt cx="439625" cy="319075"/>
          </a:xfrm>
        </p:grpSpPr>
        <p:sp>
          <p:nvSpPr>
            <p:cNvPr id="480" name="Google Shape;480;p42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42"/>
          <p:cNvGrpSpPr/>
          <p:nvPr/>
        </p:nvGrpSpPr>
        <p:grpSpPr>
          <a:xfrm>
            <a:off x="5335002" y="743031"/>
            <a:ext cx="168856" cy="215157"/>
            <a:chOff x="1959600" y="4980625"/>
            <a:chExt cx="364150" cy="464000"/>
          </a:xfrm>
        </p:grpSpPr>
        <p:sp>
          <p:nvSpPr>
            <p:cNvPr id="483" name="Google Shape;483;p42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2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2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2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2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2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2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42"/>
          <p:cNvGrpSpPr/>
          <p:nvPr/>
        </p:nvGrpSpPr>
        <p:grpSpPr>
          <a:xfrm>
            <a:off x="6797050" y="2170102"/>
            <a:ext cx="249598" cy="239431"/>
            <a:chOff x="5233525" y="4954450"/>
            <a:chExt cx="538275" cy="516350"/>
          </a:xfrm>
        </p:grpSpPr>
        <p:sp>
          <p:nvSpPr>
            <p:cNvPr id="491" name="Google Shape;491;p4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42"/>
          <p:cNvGrpSpPr/>
          <p:nvPr/>
        </p:nvGrpSpPr>
        <p:grpSpPr>
          <a:xfrm>
            <a:off x="3714197" y="2170105"/>
            <a:ext cx="254119" cy="230969"/>
            <a:chOff x="4556450" y="4963575"/>
            <a:chExt cx="548025" cy="498100"/>
          </a:xfrm>
        </p:grpSpPr>
        <p:sp>
          <p:nvSpPr>
            <p:cNvPr id="503" name="Google Shape;503;p42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2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2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2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2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8" name="Google Shape;508;p42"/>
          <p:cNvSpPr/>
          <p:nvPr/>
        </p:nvSpPr>
        <p:spPr>
          <a:xfrm>
            <a:off x="3757133" y="743073"/>
            <a:ext cx="203857" cy="203911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14" name="Google Shape;514;p4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pSp>
        <p:nvGrpSpPr>
          <p:cNvPr id="515" name="Google Shape;515;p43"/>
          <p:cNvGrpSpPr/>
          <p:nvPr/>
        </p:nvGrpSpPr>
        <p:grpSpPr>
          <a:xfrm>
            <a:off x="1312492" y="1413043"/>
            <a:ext cx="3608219" cy="3243858"/>
            <a:chOff x="855292" y="1413043"/>
            <a:chExt cx="3608219" cy="3243858"/>
          </a:xfrm>
        </p:grpSpPr>
        <p:sp>
          <p:nvSpPr>
            <p:cNvPr id="516" name="Google Shape;516;p43"/>
            <p:cNvSpPr/>
            <p:nvPr/>
          </p:nvSpPr>
          <p:spPr>
            <a:xfrm>
              <a:off x="1748547" y="3626620"/>
              <a:ext cx="1827373" cy="554243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17" name="Google Shape;517;p43"/>
            <p:cNvSpPr/>
            <p:nvPr/>
          </p:nvSpPr>
          <p:spPr>
            <a:xfrm>
              <a:off x="1974416" y="4115125"/>
              <a:ext cx="1377910" cy="541775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accent5"/>
                  </a:solidFill>
                  <a:latin typeface="Quicksand"/>
                  <a:ea typeface="Quicksand"/>
                  <a:cs typeface="Quicksand"/>
                  <a:sym typeface="Quicksand"/>
                </a:rPr>
                <a:t>LOYALTY</a:t>
              </a:r>
              <a:endParaRPr sz="1200" b="1" i="0" u="none" strike="noStrike" cap="none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18" name="Google Shape;518;p43"/>
            <p:cNvSpPr/>
            <p:nvPr/>
          </p:nvSpPr>
          <p:spPr>
            <a:xfrm>
              <a:off x="863236" y="1706600"/>
              <a:ext cx="3600274" cy="576911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19" name="Google Shape;519;p43"/>
            <p:cNvSpPr/>
            <p:nvPr/>
          </p:nvSpPr>
          <p:spPr>
            <a:xfrm>
              <a:off x="1305892" y="2665477"/>
              <a:ext cx="2714957" cy="564446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1086835" y="2186038"/>
              <a:ext cx="3154201" cy="57124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1526085" y="3144914"/>
              <a:ext cx="2272296" cy="562177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855292" y="1413043"/>
              <a:ext cx="3602907" cy="39681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cxnSp>
        <p:nvCxnSpPr>
          <p:cNvPr id="523" name="Google Shape;523;p43"/>
          <p:cNvCxnSpPr/>
          <p:nvPr/>
        </p:nvCxnSpPr>
        <p:spPr>
          <a:xfrm>
            <a:off x="4840750" y="1950075"/>
            <a:ext cx="1056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4" name="Google Shape;524;p43"/>
          <p:cNvSpPr txBox="1"/>
          <p:nvPr/>
        </p:nvSpPr>
        <p:spPr>
          <a:xfrm>
            <a:off x="5959250" y="1778025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25" name="Google Shape;525;p43"/>
          <p:cNvCxnSpPr/>
          <p:nvPr/>
        </p:nvCxnSpPr>
        <p:spPr>
          <a:xfrm>
            <a:off x="4685075" y="2431700"/>
            <a:ext cx="121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6" name="Google Shape;526;p43"/>
          <p:cNvSpPr txBox="1"/>
          <p:nvPr/>
        </p:nvSpPr>
        <p:spPr>
          <a:xfrm>
            <a:off x="5959250" y="2259640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27" name="Google Shape;527;p43"/>
          <p:cNvCxnSpPr/>
          <p:nvPr/>
        </p:nvCxnSpPr>
        <p:spPr>
          <a:xfrm>
            <a:off x="4463850" y="2913325"/>
            <a:ext cx="1433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8" name="Google Shape;528;p43"/>
          <p:cNvSpPr txBox="1"/>
          <p:nvPr/>
        </p:nvSpPr>
        <p:spPr>
          <a:xfrm>
            <a:off x="5959250" y="2741255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29" name="Google Shape;529;p43"/>
          <p:cNvCxnSpPr/>
          <p:nvPr/>
        </p:nvCxnSpPr>
        <p:spPr>
          <a:xfrm>
            <a:off x="4275400" y="3394925"/>
            <a:ext cx="1622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0" name="Google Shape;530;p43"/>
          <p:cNvSpPr txBox="1"/>
          <p:nvPr/>
        </p:nvSpPr>
        <p:spPr>
          <a:xfrm>
            <a:off x="5959250" y="3222870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31" name="Google Shape;531;p43"/>
          <p:cNvCxnSpPr/>
          <p:nvPr/>
        </p:nvCxnSpPr>
        <p:spPr>
          <a:xfrm>
            <a:off x="4070550" y="3876550"/>
            <a:ext cx="1827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2" name="Google Shape;532;p43"/>
          <p:cNvSpPr txBox="1"/>
          <p:nvPr/>
        </p:nvSpPr>
        <p:spPr>
          <a:xfrm>
            <a:off x="5959250" y="3704485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33" name="Google Shape;533;p43"/>
          <p:cNvCxnSpPr/>
          <p:nvPr/>
        </p:nvCxnSpPr>
        <p:spPr>
          <a:xfrm>
            <a:off x="3857525" y="4358150"/>
            <a:ext cx="2031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4" name="Google Shape;534;p43"/>
          <p:cNvSpPr txBox="1"/>
          <p:nvPr/>
        </p:nvSpPr>
        <p:spPr>
          <a:xfrm>
            <a:off x="5959250" y="4186100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40" name="Google Shape;540;p4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pic>
        <p:nvPicPr>
          <p:cNvPr id="541" name="Google Shape;541;p44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1236300" y="15313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2" name="Google Shape;542;p44"/>
          <p:cNvSpPr txBox="1"/>
          <p:nvPr/>
        </p:nvSpPr>
        <p:spPr>
          <a:xfrm>
            <a:off x="1241325" y="31504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Imani Jackson</a:t>
            </a:r>
            <a:b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JOB TITLE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43" name="Google Shape;543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16025" y="15313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4" name="Google Shape;544;p44"/>
          <p:cNvSpPr txBox="1"/>
          <p:nvPr/>
        </p:nvSpPr>
        <p:spPr>
          <a:xfrm>
            <a:off x="3221050" y="31504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Marcos Galán</a:t>
            </a:r>
            <a:b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JOB TITLE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45" name="Google Shape;545;p44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5195750" y="15313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6" name="Google Shape;546;p44"/>
          <p:cNvSpPr txBox="1"/>
          <p:nvPr/>
        </p:nvSpPr>
        <p:spPr>
          <a:xfrm>
            <a:off x="5200775" y="31504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Ixchel Valdía</a:t>
            </a:r>
            <a:b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JOB TITLE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47" name="Google Shape;547;p44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7175475" y="15313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8" name="Google Shape;548;p44"/>
          <p:cNvSpPr txBox="1"/>
          <p:nvPr/>
        </p:nvSpPr>
        <p:spPr>
          <a:xfrm>
            <a:off x="7180500" y="31504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Nils Årud</a:t>
            </a:r>
            <a:b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JOB TITLE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5"/>
          <p:cNvSpPr txBox="1">
            <a:spLocks noGrp="1"/>
          </p:cNvSpPr>
          <p:nvPr>
            <p:ph type="title" idx="4294967295"/>
          </p:nvPr>
        </p:nvSpPr>
        <p:spPr>
          <a:xfrm>
            <a:off x="953000" y="0"/>
            <a:ext cx="7723800" cy="6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554" name="Google Shape;554;p45"/>
          <p:cNvSpPr/>
          <p:nvPr/>
        </p:nvSpPr>
        <p:spPr>
          <a:xfrm>
            <a:off x="952240" y="620372"/>
            <a:ext cx="7611900" cy="3902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" name="Google Shape;555;p45"/>
          <p:cNvGrpSpPr/>
          <p:nvPr/>
        </p:nvGrpSpPr>
        <p:grpSpPr>
          <a:xfrm>
            <a:off x="1110850" y="620377"/>
            <a:ext cx="7294978" cy="3902517"/>
            <a:chOff x="638138" y="467100"/>
            <a:chExt cx="7867750" cy="4194000"/>
          </a:xfrm>
        </p:grpSpPr>
        <p:cxnSp>
          <p:nvCxnSpPr>
            <p:cNvPr id="556" name="Google Shape;556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7" name="Google Shape;557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8" name="Google Shape;558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9" name="Google Shape;559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" name="Google Shape;560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" name="Google Shape;561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" name="Google Shape;562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6" name="Google Shape;576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1" name="Google Shape;581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2" name="Google Shape;582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4" name="Google Shape;594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1" name="Google Shape;601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2" name="Google Shape;602;p4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grpSp>
        <p:nvGrpSpPr>
          <p:cNvPr id="603" name="Google Shape;603;p45"/>
          <p:cNvGrpSpPr/>
          <p:nvPr/>
        </p:nvGrpSpPr>
        <p:grpSpPr>
          <a:xfrm>
            <a:off x="952227" y="782991"/>
            <a:ext cx="7611691" cy="3577359"/>
            <a:chOff x="467088" y="642474"/>
            <a:chExt cx="4194000" cy="3858239"/>
          </a:xfrm>
        </p:grpSpPr>
        <p:cxnSp>
          <p:nvCxnSpPr>
            <p:cNvPr id="604" name="Google Shape;604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1" name="Google Shape;611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2" name="Google Shape;612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3" name="Google Shape;613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4" name="Google Shape;614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5" name="Google Shape;615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6" name="Google Shape;616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3" name="Google Shape;623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4" name="Google Shape;624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5" name="Google Shape;625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26" name="Google Shape;626;p45"/>
          <p:cNvCxnSpPr/>
          <p:nvPr/>
        </p:nvCxnSpPr>
        <p:spPr>
          <a:xfrm>
            <a:off x="4758196" y="620372"/>
            <a:ext cx="0" cy="3902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627" name="Google Shape;627;p45"/>
          <p:cNvCxnSpPr/>
          <p:nvPr/>
        </p:nvCxnSpPr>
        <p:spPr>
          <a:xfrm>
            <a:off x="952240" y="2571610"/>
            <a:ext cx="7611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628" name="Google Shape;628;p45"/>
          <p:cNvSpPr txBox="1"/>
          <p:nvPr/>
        </p:nvSpPr>
        <p:spPr>
          <a:xfrm rot="-5400000">
            <a:off x="203029" y="2494906"/>
            <a:ext cx="1192800" cy="1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LOW VALUE 1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29" name="Google Shape;629;p45"/>
          <p:cNvSpPr txBox="1"/>
          <p:nvPr/>
        </p:nvSpPr>
        <p:spPr>
          <a:xfrm rot="5400000">
            <a:off x="8120610" y="2494978"/>
            <a:ext cx="1192800" cy="1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HIGH VALUE 1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0" name="Google Shape;630;p45"/>
          <p:cNvSpPr txBox="1"/>
          <p:nvPr/>
        </p:nvSpPr>
        <p:spPr>
          <a:xfrm>
            <a:off x="4161861" y="4599012"/>
            <a:ext cx="1192800" cy="1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LOW VALUE 2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1" name="Google Shape;631;p45"/>
          <p:cNvSpPr txBox="1"/>
          <p:nvPr/>
        </p:nvSpPr>
        <p:spPr>
          <a:xfrm>
            <a:off x="4161815" y="390899"/>
            <a:ext cx="1192800" cy="1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HIGH VALUE 2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2" name="Google Shape;632;p45"/>
          <p:cNvSpPr/>
          <p:nvPr/>
        </p:nvSpPr>
        <p:spPr>
          <a:xfrm>
            <a:off x="7021242" y="953367"/>
            <a:ext cx="927300" cy="92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Our company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3" name="Google Shape;633;p45"/>
          <p:cNvSpPr/>
          <p:nvPr/>
        </p:nvSpPr>
        <p:spPr>
          <a:xfrm>
            <a:off x="3421606" y="1388095"/>
            <a:ext cx="812100" cy="812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4" name="Google Shape;634;p45"/>
          <p:cNvSpPr/>
          <p:nvPr/>
        </p:nvSpPr>
        <p:spPr>
          <a:xfrm>
            <a:off x="1801323" y="3406066"/>
            <a:ext cx="677400" cy="677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5" name="Google Shape;635;p45"/>
          <p:cNvSpPr/>
          <p:nvPr/>
        </p:nvSpPr>
        <p:spPr>
          <a:xfrm>
            <a:off x="5736295" y="2920598"/>
            <a:ext cx="677400" cy="677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6" name="Google Shape;636;p45"/>
          <p:cNvSpPr/>
          <p:nvPr/>
        </p:nvSpPr>
        <p:spPr>
          <a:xfrm>
            <a:off x="6571470" y="3338614"/>
            <a:ext cx="812100" cy="812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7" name="Google Shape;637;p45"/>
          <p:cNvSpPr/>
          <p:nvPr/>
        </p:nvSpPr>
        <p:spPr>
          <a:xfrm>
            <a:off x="4940710" y="710795"/>
            <a:ext cx="677400" cy="677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8" name="Google Shape;638;p45"/>
          <p:cNvSpPr/>
          <p:nvPr/>
        </p:nvSpPr>
        <p:spPr>
          <a:xfrm>
            <a:off x="1552238" y="1065763"/>
            <a:ext cx="433200" cy="433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44" name="Google Shape;644;p4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graphicFrame>
        <p:nvGraphicFramePr>
          <p:cNvPr id="645" name="Google Shape;645;p46"/>
          <p:cNvGraphicFramePr/>
          <p:nvPr/>
        </p:nvGraphicFramePr>
        <p:xfrm>
          <a:off x="946484" y="114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{B9B3BC28-8380-4C6F-B55F-AAC2182507D9}</a:tableStyleId>
              </a:tblPr>
              <a:tblGrid>
                <a:gridCol w="82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5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5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5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8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SUNDAY</a:t>
                      </a:r>
                      <a:endParaRPr sz="7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MONDAY</a:t>
                      </a:r>
                      <a:endParaRPr sz="7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TUESDAY</a:t>
                      </a:r>
                      <a:endParaRPr sz="7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WEDNESDAY</a:t>
                      </a:r>
                      <a:endParaRPr sz="7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THURSDAY</a:t>
                      </a:r>
                      <a:endParaRPr sz="7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FRIDAY</a:t>
                      </a:r>
                      <a:endParaRPr sz="7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SATURDAY</a:t>
                      </a:r>
                      <a:endParaRPr sz="7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09:00 - 09:45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10:00 - 10:45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11:00 - 11:45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12:00 - 13:15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 Free time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 Free time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 Free time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 Free time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 Free time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 Free time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✔ Free time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13:30 - 14:15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14:30 - 15:15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15:30 - 16:15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113863" y="26339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CNN?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180749" y="795598"/>
            <a:ext cx="7509767" cy="39027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/>
              <a:t>A neural network in general helps us to solve complex problems by working like human brain.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CNN is a deep learning model where model train itself.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/>
              <a:t>CNN stands for Convolutional Neural Network or </a:t>
            </a:r>
            <a:r>
              <a:rPr lang="en-US" sz="1600" dirty="0" err="1"/>
              <a:t>ConvNet</a:t>
            </a:r>
            <a:r>
              <a:rPr lang="en-US" sz="1600" dirty="0"/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/>
              <a:t>CNN is mostly used in image classification task where it identifies the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/>
              <a:t>Intricate patterns and features from the raw images automatically.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/>
              <a:t>CNN gained it’s popularity when </a:t>
            </a:r>
            <a:r>
              <a:rPr lang="en-US" sz="1600" dirty="0" err="1"/>
              <a:t>AlexNet</a:t>
            </a:r>
            <a:r>
              <a:rPr lang="en-US" sz="1600" dirty="0"/>
              <a:t> model in 2012 successfully classified images.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CNN consist of many layers: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b="1" dirty="0"/>
              <a:t>Convolutional Layer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b="1" dirty="0"/>
              <a:t>Pooling Layer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b="1" dirty="0"/>
              <a:t>Flattening Layer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b="1" dirty="0"/>
              <a:t>Fully Connected Layer (Dense Layer)</a:t>
            </a:r>
            <a:endParaRPr sz="1600" b="1"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C0BA"/>
        </a:solidFill>
        <a:effectLst/>
      </p:bgPr>
    </p:bg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651" name="Google Shape;651;p47"/>
          <p:cNvSpPr txBox="1"/>
          <p:nvPr/>
        </p:nvSpPr>
        <p:spPr>
          <a:xfrm>
            <a:off x="7104950" y="467225"/>
            <a:ext cx="17127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SlidesCarnival icons are editable shapes</a:t>
            </a: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This means that you can: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icksand"/>
              <a:buChar char="●"/>
            </a:pP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Resize them without losing quality.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icksand"/>
              <a:buChar char="●"/>
            </a:pP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Change line color, width and style.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Isn’t that nice? :)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Examples: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652" name="Google Shape;652;p47"/>
          <p:cNvGrpSpPr/>
          <p:nvPr/>
        </p:nvGrpSpPr>
        <p:grpSpPr>
          <a:xfrm>
            <a:off x="1399372" y="404794"/>
            <a:ext cx="342903" cy="447293"/>
            <a:chOff x="590250" y="244200"/>
            <a:chExt cx="407975" cy="532175"/>
          </a:xfrm>
        </p:grpSpPr>
        <p:sp>
          <p:nvSpPr>
            <p:cNvPr id="653" name="Google Shape;653;p4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7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7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47"/>
          <p:cNvGrpSpPr/>
          <p:nvPr/>
        </p:nvGrpSpPr>
        <p:grpSpPr>
          <a:xfrm>
            <a:off x="1942864" y="470816"/>
            <a:ext cx="372594" cy="310144"/>
            <a:chOff x="1247825" y="322750"/>
            <a:chExt cx="443300" cy="369000"/>
          </a:xfrm>
        </p:grpSpPr>
        <p:sp>
          <p:nvSpPr>
            <p:cNvPr id="668" name="Google Shape;668;p47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7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7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7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7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47"/>
          <p:cNvGrpSpPr/>
          <p:nvPr/>
        </p:nvGrpSpPr>
        <p:grpSpPr>
          <a:xfrm>
            <a:off x="2516042" y="469282"/>
            <a:ext cx="356204" cy="313212"/>
            <a:chOff x="1929775" y="320925"/>
            <a:chExt cx="423800" cy="372650"/>
          </a:xfrm>
        </p:grpSpPr>
        <p:sp>
          <p:nvSpPr>
            <p:cNvPr id="674" name="Google Shape;674;p47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7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7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7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7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9" name="Google Shape;679;p47"/>
          <p:cNvSpPr/>
          <p:nvPr/>
        </p:nvSpPr>
        <p:spPr>
          <a:xfrm>
            <a:off x="3113345" y="4580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47"/>
          <p:cNvSpPr/>
          <p:nvPr/>
        </p:nvSpPr>
        <p:spPr>
          <a:xfrm>
            <a:off x="3698313" y="459058"/>
            <a:ext cx="251793" cy="333679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1" name="Google Shape;681;p47"/>
          <p:cNvGrpSpPr/>
          <p:nvPr/>
        </p:nvGrpSpPr>
        <p:grpSpPr>
          <a:xfrm>
            <a:off x="4785687" y="433960"/>
            <a:ext cx="336767" cy="383835"/>
            <a:chOff x="4630125" y="278900"/>
            <a:chExt cx="400675" cy="456675"/>
          </a:xfrm>
        </p:grpSpPr>
        <p:sp>
          <p:nvSpPr>
            <p:cNvPr id="682" name="Google Shape;682;p47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7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7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7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47"/>
          <p:cNvSpPr/>
          <p:nvPr/>
        </p:nvSpPr>
        <p:spPr>
          <a:xfrm>
            <a:off x="5326276" y="4575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7" name="Google Shape;687;p47"/>
          <p:cNvGrpSpPr/>
          <p:nvPr/>
        </p:nvGrpSpPr>
        <p:grpSpPr>
          <a:xfrm>
            <a:off x="1395299" y="980516"/>
            <a:ext cx="342882" cy="418128"/>
            <a:chOff x="596350" y="929175"/>
            <a:chExt cx="407950" cy="497475"/>
          </a:xfrm>
        </p:grpSpPr>
        <p:sp>
          <p:nvSpPr>
            <p:cNvPr id="688" name="Google Shape;688;p47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7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7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7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47"/>
          <p:cNvGrpSpPr/>
          <p:nvPr/>
        </p:nvGrpSpPr>
        <p:grpSpPr>
          <a:xfrm>
            <a:off x="2519615" y="1041431"/>
            <a:ext cx="349060" cy="298882"/>
            <a:chOff x="1934025" y="1001650"/>
            <a:chExt cx="415300" cy="355600"/>
          </a:xfrm>
        </p:grpSpPr>
        <p:sp>
          <p:nvSpPr>
            <p:cNvPr id="696" name="Google Shape;696;p47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7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7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0" name="Google Shape;700;p47"/>
          <p:cNvSpPr/>
          <p:nvPr/>
        </p:nvSpPr>
        <p:spPr>
          <a:xfrm>
            <a:off x="3083674" y="101637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47"/>
          <p:cNvSpPr/>
          <p:nvPr/>
        </p:nvSpPr>
        <p:spPr>
          <a:xfrm>
            <a:off x="3649184" y="10337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47"/>
          <p:cNvSpPr/>
          <p:nvPr/>
        </p:nvSpPr>
        <p:spPr>
          <a:xfrm>
            <a:off x="4219296" y="1036336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47"/>
          <p:cNvSpPr/>
          <p:nvPr/>
        </p:nvSpPr>
        <p:spPr>
          <a:xfrm>
            <a:off x="4795564" y="10394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4" name="Google Shape;704;p47"/>
          <p:cNvGrpSpPr/>
          <p:nvPr/>
        </p:nvGrpSpPr>
        <p:grpSpPr>
          <a:xfrm>
            <a:off x="5344010" y="1018906"/>
            <a:ext cx="350068" cy="350573"/>
            <a:chOff x="5294400" y="974850"/>
            <a:chExt cx="416500" cy="417100"/>
          </a:xfrm>
        </p:grpSpPr>
        <p:sp>
          <p:nvSpPr>
            <p:cNvPr id="705" name="Google Shape;705;p47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7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47"/>
          <p:cNvGrpSpPr/>
          <p:nvPr/>
        </p:nvGrpSpPr>
        <p:grpSpPr>
          <a:xfrm>
            <a:off x="5867032" y="979507"/>
            <a:ext cx="433992" cy="422729"/>
            <a:chOff x="5916675" y="927975"/>
            <a:chExt cx="516350" cy="502950"/>
          </a:xfrm>
        </p:grpSpPr>
        <p:sp>
          <p:nvSpPr>
            <p:cNvPr id="708" name="Google Shape;708;p4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47"/>
          <p:cNvGrpSpPr/>
          <p:nvPr/>
        </p:nvGrpSpPr>
        <p:grpSpPr>
          <a:xfrm>
            <a:off x="1368676" y="1628920"/>
            <a:ext cx="391001" cy="264085"/>
            <a:chOff x="564675" y="1700625"/>
            <a:chExt cx="465200" cy="314200"/>
          </a:xfrm>
        </p:grpSpPr>
        <p:sp>
          <p:nvSpPr>
            <p:cNvPr id="711" name="Google Shape;711;p47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7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7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47"/>
          <p:cNvGrpSpPr/>
          <p:nvPr/>
        </p:nvGrpSpPr>
        <p:grpSpPr>
          <a:xfrm>
            <a:off x="1933660" y="1564432"/>
            <a:ext cx="391001" cy="382827"/>
            <a:chOff x="1236875" y="1623900"/>
            <a:chExt cx="465200" cy="455475"/>
          </a:xfrm>
        </p:grpSpPr>
        <p:sp>
          <p:nvSpPr>
            <p:cNvPr id="715" name="Google Shape;715;p47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7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7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7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7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7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7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47"/>
          <p:cNvGrpSpPr/>
          <p:nvPr/>
        </p:nvGrpSpPr>
        <p:grpSpPr>
          <a:xfrm>
            <a:off x="2510915" y="1572627"/>
            <a:ext cx="366458" cy="366437"/>
            <a:chOff x="1923675" y="1633650"/>
            <a:chExt cx="436000" cy="435975"/>
          </a:xfrm>
        </p:grpSpPr>
        <p:sp>
          <p:nvSpPr>
            <p:cNvPr id="723" name="Google Shape;723;p4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9" name="Google Shape;729;p47"/>
          <p:cNvGrpSpPr/>
          <p:nvPr/>
        </p:nvGrpSpPr>
        <p:grpSpPr>
          <a:xfrm>
            <a:off x="3074366" y="1571093"/>
            <a:ext cx="369505" cy="369505"/>
            <a:chOff x="2594050" y="1631825"/>
            <a:chExt cx="439625" cy="439625"/>
          </a:xfrm>
        </p:grpSpPr>
        <p:sp>
          <p:nvSpPr>
            <p:cNvPr id="730" name="Google Shape;730;p4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4" name="Google Shape;734;p47"/>
          <p:cNvSpPr/>
          <p:nvPr/>
        </p:nvSpPr>
        <p:spPr>
          <a:xfrm>
            <a:off x="3655824" y="15875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5" name="Google Shape;735;p47"/>
          <p:cNvGrpSpPr/>
          <p:nvPr/>
        </p:nvGrpSpPr>
        <p:grpSpPr>
          <a:xfrm>
            <a:off x="4239131" y="1543462"/>
            <a:ext cx="299911" cy="424768"/>
            <a:chOff x="3979850" y="1598950"/>
            <a:chExt cx="356825" cy="505375"/>
          </a:xfrm>
        </p:grpSpPr>
        <p:sp>
          <p:nvSpPr>
            <p:cNvPr id="736" name="Google Shape;736;p47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7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47"/>
          <p:cNvGrpSpPr/>
          <p:nvPr/>
        </p:nvGrpSpPr>
        <p:grpSpPr>
          <a:xfrm>
            <a:off x="4756521" y="1634551"/>
            <a:ext cx="395098" cy="242589"/>
            <a:chOff x="4595425" y="1707325"/>
            <a:chExt cx="470075" cy="288625"/>
          </a:xfrm>
        </p:grpSpPr>
        <p:sp>
          <p:nvSpPr>
            <p:cNvPr id="739" name="Google Shape;739;p47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7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7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7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7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47"/>
          <p:cNvGrpSpPr/>
          <p:nvPr/>
        </p:nvGrpSpPr>
        <p:grpSpPr>
          <a:xfrm>
            <a:off x="5340438" y="1575191"/>
            <a:ext cx="357234" cy="361310"/>
            <a:chOff x="5290150" y="1636700"/>
            <a:chExt cx="425025" cy="429875"/>
          </a:xfrm>
        </p:grpSpPr>
        <p:sp>
          <p:nvSpPr>
            <p:cNvPr id="745" name="Google Shape;745;p47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7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47"/>
          <p:cNvGrpSpPr/>
          <p:nvPr/>
        </p:nvGrpSpPr>
        <p:grpSpPr>
          <a:xfrm>
            <a:off x="5904392" y="1564432"/>
            <a:ext cx="359272" cy="376691"/>
            <a:chOff x="5961125" y="1623900"/>
            <a:chExt cx="427450" cy="448175"/>
          </a:xfrm>
        </p:grpSpPr>
        <p:sp>
          <p:nvSpPr>
            <p:cNvPr id="748" name="Google Shape;748;p47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7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7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Google Shape;755;p47"/>
          <p:cNvGrpSpPr/>
          <p:nvPr/>
        </p:nvGrpSpPr>
        <p:grpSpPr>
          <a:xfrm>
            <a:off x="6457084" y="1574161"/>
            <a:ext cx="383835" cy="363369"/>
            <a:chOff x="6618700" y="1635475"/>
            <a:chExt cx="456675" cy="432325"/>
          </a:xfrm>
        </p:grpSpPr>
        <p:sp>
          <p:nvSpPr>
            <p:cNvPr id="756" name="Google Shape;756;p47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7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7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7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7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47"/>
          <p:cNvGrpSpPr/>
          <p:nvPr/>
        </p:nvGrpSpPr>
        <p:grpSpPr>
          <a:xfrm>
            <a:off x="1412172" y="2157573"/>
            <a:ext cx="304009" cy="326513"/>
            <a:chOff x="616425" y="2329600"/>
            <a:chExt cx="361700" cy="388475"/>
          </a:xfrm>
        </p:grpSpPr>
        <p:sp>
          <p:nvSpPr>
            <p:cNvPr id="762" name="Google Shape;762;p47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7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7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7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7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7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7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47"/>
          <p:cNvGrpSpPr/>
          <p:nvPr/>
        </p:nvGrpSpPr>
        <p:grpSpPr>
          <a:xfrm>
            <a:off x="1968982" y="2160641"/>
            <a:ext cx="320378" cy="320378"/>
            <a:chOff x="1278900" y="2333250"/>
            <a:chExt cx="381175" cy="381175"/>
          </a:xfrm>
        </p:grpSpPr>
        <p:sp>
          <p:nvSpPr>
            <p:cNvPr id="771" name="Google Shape;771;p47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7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47"/>
          <p:cNvGrpSpPr/>
          <p:nvPr/>
        </p:nvGrpSpPr>
        <p:grpSpPr>
          <a:xfrm>
            <a:off x="2533945" y="2160641"/>
            <a:ext cx="320399" cy="320378"/>
            <a:chOff x="1951075" y="2333250"/>
            <a:chExt cx="381200" cy="381175"/>
          </a:xfrm>
        </p:grpSpPr>
        <p:sp>
          <p:nvSpPr>
            <p:cNvPr id="776" name="Google Shape;776;p47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7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7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7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47"/>
          <p:cNvGrpSpPr/>
          <p:nvPr/>
        </p:nvGrpSpPr>
        <p:grpSpPr>
          <a:xfrm>
            <a:off x="3098929" y="2160641"/>
            <a:ext cx="320378" cy="320378"/>
            <a:chOff x="2623275" y="2333250"/>
            <a:chExt cx="381175" cy="381175"/>
          </a:xfrm>
        </p:grpSpPr>
        <p:sp>
          <p:nvSpPr>
            <p:cNvPr id="781" name="Google Shape;781;p47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7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7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7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47"/>
          <p:cNvGrpSpPr/>
          <p:nvPr/>
        </p:nvGrpSpPr>
        <p:grpSpPr>
          <a:xfrm>
            <a:off x="3738634" y="2105378"/>
            <a:ext cx="170937" cy="426827"/>
            <a:chOff x="3384375" y="2267500"/>
            <a:chExt cx="203375" cy="507825"/>
          </a:xfrm>
        </p:grpSpPr>
        <p:sp>
          <p:nvSpPr>
            <p:cNvPr id="786" name="Google Shape;786;p47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7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47"/>
          <p:cNvGrpSpPr/>
          <p:nvPr/>
        </p:nvGrpSpPr>
        <p:grpSpPr>
          <a:xfrm>
            <a:off x="4883941" y="2159611"/>
            <a:ext cx="140237" cy="318339"/>
            <a:chOff x="4747025" y="2332025"/>
            <a:chExt cx="166850" cy="378750"/>
          </a:xfrm>
        </p:grpSpPr>
        <p:sp>
          <p:nvSpPr>
            <p:cNvPr id="789" name="Google Shape;789;p47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7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47"/>
          <p:cNvGrpSpPr/>
          <p:nvPr/>
        </p:nvGrpSpPr>
        <p:grpSpPr>
          <a:xfrm>
            <a:off x="4316415" y="2107416"/>
            <a:ext cx="145343" cy="422729"/>
            <a:chOff x="4071800" y="2269925"/>
            <a:chExt cx="172925" cy="502950"/>
          </a:xfrm>
        </p:grpSpPr>
        <p:sp>
          <p:nvSpPr>
            <p:cNvPr id="792" name="Google Shape;792;p47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7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4" name="Google Shape;794;p47"/>
          <p:cNvSpPr/>
          <p:nvPr/>
        </p:nvSpPr>
        <p:spPr>
          <a:xfrm>
            <a:off x="5359036" y="21520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5" name="Google Shape;795;p47"/>
          <p:cNvGrpSpPr/>
          <p:nvPr/>
        </p:nvGrpSpPr>
        <p:grpSpPr>
          <a:xfrm>
            <a:off x="5914121" y="2158077"/>
            <a:ext cx="345971" cy="325505"/>
            <a:chOff x="5972700" y="2330200"/>
            <a:chExt cx="411625" cy="387275"/>
          </a:xfrm>
        </p:grpSpPr>
        <p:sp>
          <p:nvSpPr>
            <p:cNvPr id="796" name="Google Shape;796;p4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47"/>
          <p:cNvGrpSpPr/>
          <p:nvPr/>
        </p:nvGrpSpPr>
        <p:grpSpPr>
          <a:xfrm>
            <a:off x="1509418" y="2686206"/>
            <a:ext cx="109538" cy="399195"/>
            <a:chOff x="732125" y="2958550"/>
            <a:chExt cx="130325" cy="474950"/>
          </a:xfrm>
        </p:grpSpPr>
        <p:sp>
          <p:nvSpPr>
            <p:cNvPr id="799" name="Google Shape;799;p47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7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7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7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7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7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7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7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7" name="Google Shape;807;p47"/>
          <p:cNvSpPr/>
          <p:nvPr/>
        </p:nvSpPr>
        <p:spPr>
          <a:xfrm>
            <a:off x="2526338" y="26704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7"/>
          <p:cNvSpPr/>
          <p:nvPr/>
        </p:nvSpPr>
        <p:spPr>
          <a:xfrm>
            <a:off x="2004830" y="26704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9" name="Google Shape;809;p47"/>
          <p:cNvGrpSpPr/>
          <p:nvPr/>
        </p:nvGrpSpPr>
        <p:grpSpPr>
          <a:xfrm>
            <a:off x="3065162" y="2699002"/>
            <a:ext cx="387933" cy="367467"/>
            <a:chOff x="2583100" y="2973775"/>
            <a:chExt cx="461550" cy="437200"/>
          </a:xfrm>
        </p:grpSpPr>
        <p:sp>
          <p:nvSpPr>
            <p:cNvPr id="810" name="Google Shape;810;p47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7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2" name="Google Shape;812;p47"/>
          <p:cNvSpPr/>
          <p:nvPr/>
        </p:nvSpPr>
        <p:spPr>
          <a:xfrm>
            <a:off x="4776106" y="27077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3" name="Google Shape;813;p47"/>
          <p:cNvGrpSpPr/>
          <p:nvPr/>
        </p:nvGrpSpPr>
        <p:grpSpPr>
          <a:xfrm>
            <a:off x="5304611" y="2727159"/>
            <a:ext cx="435022" cy="323445"/>
            <a:chOff x="5247525" y="3007275"/>
            <a:chExt cx="517575" cy="384825"/>
          </a:xfrm>
        </p:grpSpPr>
        <p:sp>
          <p:nvSpPr>
            <p:cNvPr id="814" name="Google Shape;814;p4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47"/>
          <p:cNvGrpSpPr/>
          <p:nvPr/>
        </p:nvGrpSpPr>
        <p:grpSpPr>
          <a:xfrm>
            <a:off x="4215597" y="2708731"/>
            <a:ext cx="342882" cy="350068"/>
            <a:chOff x="3951850" y="2985350"/>
            <a:chExt cx="407950" cy="416500"/>
          </a:xfrm>
        </p:grpSpPr>
        <p:sp>
          <p:nvSpPr>
            <p:cNvPr id="817" name="Google Shape;817;p4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47"/>
          <p:cNvGrpSpPr/>
          <p:nvPr/>
        </p:nvGrpSpPr>
        <p:grpSpPr>
          <a:xfrm>
            <a:off x="1372269" y="3298279"/>
            <a:ext cx="397136" cy="305017"/>
            <a:chOff x="568950" y="3686775"/>
            <a:chExt cx="472500" cy="362900"/>
          </a:xfrm>
        </p:grpSpPr>
        <p:sp>
          <p:nvSpPr>
            <p:cNvPr id="822" name="Google Shape;822;p47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7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7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5" name="Google Shape;825;p47"/>
          <p:cNvSpPr/>
          <p:nvPr/>
        </p:nvSpPr>
        <p:spPr>
          <a:xfrm>
            <a:off x="5949111" y="26914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6" name="Google Shape;826;p47"/>
          <p:cNvGrpSpPr/>
          <p:nvPr/>
        </p:nvGrpSpPr>
        <p:grpSpPr>
          <a:xfrm>
            <a:off x="1940321" y="3323872"/>
            <a:ext cx="377700" cy="253852"/>
            <a:chOff x="1244800" y="3717225"/>
            <a:chExt cx="449375" cy="302025"/>
          </a:xfrm>
        </p:grpSpPr>
        <p:sp>
          <p:nvSpPr>
            <p:cNvPr id="827" name="Google Shape;827;p47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7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7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7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7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7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47"/>
          <p:cNvGrpSpPr/>
          <p:nvPr/>
        </p:nvGrpSpPr>
        <p:grpSpPr>
          <a:xfrm>
            <a:off x="2510411" y="3304414"/>
            <a:ext cx="367467" cy="287115"/>
            <a:chOff x="1923075" y="3694075"/>
            <a:chExt cx="437200" cy="341600"/>
          </a:xfrm>
        </p:grpSpPr>
        <p:sp>
          <p:nvSpPr>
            <p:cNvPr id="834" name="Google Shape;834;p47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7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7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7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7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7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7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7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7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47"/>
          <p:cNvGrpSpPr/>
          <p:nvPr/>
        </p:nvGrpSpPr>
        <p:grpSpPr>
          <a:xfrm>
            <a:off x="3078967" y="3299813"/>
            <a:ext cx="360301" cy="295814"/>
            <a:chOff x="2599525" y="3688600"/>
            <a:chExt cx="428675" cy="351950"/>
          </a:xfrm>
        </p:grpSpPr>
        <p:sp>
          <p:nvSpPr>
            <p:cNvPr id="844" name="Google Shape;844;p47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7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7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" name="Google Shape;847;p47"/>
          <p:cNvGrpSpPr/>
          <p:nvPr/>
        </p:nvGrpSpPr>
        <p:grpSpPr>
          <a:xfrm>
            <a:off x="3661350" y="3279346"/>
            <a:ext cx="333700" cy="329077"/>
            <a:chOff x="3292425" y="3664250"/>
            <a:chExt cx="397025" cy="391525"/>
          </a:xfrm>
        </p:grpSpPr>
        <p:sp>
          <p:nvSpPr>
            <p:cNvPr id="848" name="Google Shape;848;p47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7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7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47"/>
          <p:cNvGrpSpPr/>
          <p:nvPr/>
        </p:nvGrpSpPr>
        <p:grpSpPr>
          <a:xfrm>
            <a:off x="4199207" y="3321813"/>
            <a:ext cx="369526" cy="268183"/>
            <a:chOff x="3932350" y="3714775"/>
            <a:chExt cx="439650" cy="319075"/>
          </a:xfrm>
        </p:grpSpPr>
        <p:sp>
          <p:nvSpPr>
            <p:cNvPr id="852" name="Google Shape;852;p4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47"/>
          <p:cNvGrpSpPr/>
          <p:nvPr/>
        </p:nvGrpSpPr>
        <p:grpSpPr>
          <a:xfrm>
            <a:off x="4764191" y="3321813"/>
            <a:ext cx="369505" cy="268183"/>
            <a:chOff x="4604550" y="3714775"/>
            <a:chExt cx="439625" cy="319075"/>
          </a:xfrm>
        </p:grpSpPr>
        <p:sp>
          <p:nvSpPr>
            <p:cNvPr id="858" name="Google Shape;858;p47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7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" name="Google Shape;860;p47"/>
          <p:cNvGrpSpPr/>
          <p:nvPr/>
        </p:nvGrpSpPr>
        <p:grpSpPr>
          <a:xfrm>
            <a:off x="5342476" y="3294181"/>
            <a:ext cx="353136" cy="313738"/>
            <a:chOff x="5292575" y="3681900"/>
            <a:chExt cx="420150" cy="373275"/>
          </a:xfrm>
        </p:grpSpPr>
        <p:sp>
          <p:nvSpPr>
            <p:cNvPr id="861" name="Google Shape;861;p4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7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7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" name="Google Shape;868;p47"/>
          <p:cNvGrpSpPr/>
          <p:nvPr/>
        </p:nvGrpSpPr>
        <p:grpSpPr>
          <a:xfrm>
            <a:off x="5887498" y="3254258"/>
            <a:ext cx="393060" cy="393060"/>
            <a:chOff x="5941025" y="3634400"/>
            <a:chExt cx="467650" cy="467650"/>
          </a:xfrm>
        </p:grpSpPr>
        <p:sp>
          <p:nvSpPr>
            <p:cNvPr id="869" name="Google Shape;869;p4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7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7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7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7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47"/>
          <p:cNvGrpSpPr/>
          <p:nvPr/>
        </p:nvGrpSpPr>
        <p:grpSpPr>
          <a:xfrm>
            <a:off x="6477571" y="3279346"/>
            <a:ext cx="342882" cy="342903"/>
            <a:chOff x="6643075" y="3664250"/>
            <a:chExt cx="407950" cy="407975"/>
          </a:xfrm>
        </p:grpSpPr>
        <p:sp>
          <p:nvSpPr>
            <p:cNvPr id="876" name="Google Shape;876;p4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8" name="Google Shape;878;p47"/>
          <p:cNvGrpSpPr/>
          <p:nvPr/>
        </p:nvGrpSpPr>
        <p:grpSpPr>
          <a:xfrm>
            <a:off x="1378405" y="3830000"/>
            <a:ext cx="371564" cy="371543"/>
            <a:chOff x="576250" y="4319400"/>
            <a:chExt cx="442075" cy="442050"/>
          </a:xfrm>
        </p:grpSpPr>
        <p:sp>
          <p:nvSpPr>
            <p:cNvPr id="879" name="Google Shape;879;p4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3" name="Google Shape;883;p47"/>
          <p:cNvSpPr/>
          <p:nvPr/>
        </p:nvSpPr>
        <p:spPr>
          <a:xfrm>
            <a:off x="1928068" y="390229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7"/>
          <p:cNvSpPr/>
          <p:nvPr/>
        </p:nvSpPr>
        <p:spPr>
          <a:xfrm>
            <a:off x="4218791" y="384547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47"/>
          <p:cNvSpPr/>
          <p:nvPr/>
        </p:nvSpPr>
        <p:spPr>
          <a:xfrm>
            <a:off x="3653786" y="3866974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7"/>
          <p:cNvSpPr/>
          <p:nvPr/>
        </p:nvSpPr>
        <p:spPr>
          <a:xfrm>
            <a:off x="4782263" y="384394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7" name="Google Shape;887;p47"/>
          <p:cNvGrpSpPr/>
          <p:nvPr/>
        </p:nvGrpSpPr>
        <p:grpSpPr>
          <a:xfrm>
            <a:off x="5322010" y="3848932"/>
            <a:ext cx="394068" cy="325505"/>
            <a:chOff x="5268225" y="4341925"/>
            <a:chExt cx="468850" cy="387275"/>
          </a:xfrm>
        </p:grpSpPr>
        <p:sp>
          <p:nvSpPr>
            <p:cNvPr id="888" name="Google Shape;888;p47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7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7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6" name="Google Shape;896;p47"/>
          <p:cNvGrpSpPr/>
          <p:nvPr/>
        </p:nvGrpSpPr>
        <p:grpSpPr>
          <a:xfrm>
            <a:off x="5906956" y="3838699"/>
            <a:ext cx="354145" cy="354145"/>
            <a:chOff x="5964175" y="4329750"/>
            <a:chExt cx="421350" cy="421350"/>
          </a:xfrm>
        </p:grpSpPr>
        <p:sp>
          <p:nvSpPr>
            <p:cNvPr id="897" name="Google Shape;897;p47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7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9" name="Google Shape;899;p47"/>
          <p:cNvGrpSpPr/>
          <p:nvPr/>
        </p:nvGrpSpPr>
        <p:grpSpPr>
          <a:xfrm>
            <a:off x="1942864" y="4403683"/>
            <a:ext cx="372594" cy="360301"/>
            <a:chOff x="1247825" y="5001950"/>
            <a:chExt cx="443300" cy="428675"/>
          </a:xfrm>
        </p:grpSpPr>
        <p:sp>
          <p:nvSpPr>
            <p:cNvPr id="900" name="Google Shape;900;p47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7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47"/>
          <p:cNvGrpSpPr/>
          <p:nvPr/>
        </p:nvGrpSpPr>
        <p:grpSpPr>
          <a:xfrm>
            <a:off x="2541110" y="4385760"/>
            <a:ext cx="306068" cy="389992"/>
            <a:chOff x="1959600" y="4980625"/>
            <a:chExt cx="364150" cy="464000"/>
          </a:xfrm>
        </p:grpSpPr>
        <p:sp>
          <p:nvSpPr>
            <p:cNvPr id="907" name="Google Shape;907;p47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7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7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7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7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7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47"/>
          <p:cNvGrpSpPr/>
          <p:nvPr/>
        </p:nvGrpSpPr>
        <p:grpSpPr>
          <a:xfrm>
            <a:off x="3083590" y="4400615"/>
            <a:ext cx="351077" cy="360806"/>
            <a:chOff x="2605025" y="4998300"/>
            <a:chExt cx="417700" cy="429275"/>
          </a:xfrm>
        </p:grpSpPr>
        <p:sp>
          <p:nvSpPr>
            <p:cNvPr id="915" name="Google Shape;915;p47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47"/>
          <p:cNvGrpSpPr/>
          <p:nvPr/>
        </p:nvGrpSpPr>
        <p:grpSpPr>
          <a:xfrm>
            <a:off x="3614282" y="4403683"/>
            <a:ext cx="419662" cy="349543"/>
            <a:chOff x="3236425" y="5001950"/>
            <a:chExt cx="499300" cy="415875"/>
          </a:xfrm>
        </p:grpSpPr>
        <p:sp>
          <p:nvSpPr>
            <p:cNvPr id="919" name="Google Shape;919;p47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7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7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47"/>
          <p:cNvGrpSpPr/>
          <p:nvPr/>
        </p:nvGrpSpPr>
        <p:grpSpPr>
          <a:xfrm>
            <a:off x="4229402" y="4385760"/>
            <a:ext cx="319369" cy="380263"/>
            <a:chOff x="3968275" y="4980625"/>
            <a:chExt cx="379975" cy="452425"/>
          </a:xfrm>
        </p:grpSpPr>
        <p:sp>
          <p:nvSpPr>
            <p:cNvPr id="926" name="Google Shape;926;p47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7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9" name="Google Shape;929;p47"/>
          <p:cNvGrpSpPr/>
          <p:nvPr/>
        </p:nvGrpSpPr>
        <p:grpSpPr>
          <a:xfrm>
            <a:off x="5884935" y="4470713"/>
            <a:ext cx="404323" cy="220085"/>
            <a:chOff x="5937975" y="5081700"/>
            <a:chExt cx="481050" cy="261850"/>
          </a:xfrm>
        </p:grpSpPr>
        <p:sp>
          <p:nvSpPr>
            <p:cNvPr id="930" name="Google Shape;930;p47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7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7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3" name="Google Shape;933;p47"/>
          <p:cNvGrpSpPr/>
          <p:nvPr/>
        </p:nvGrpSpPr>
        <p:grpSpPr>
          <a:xfrm>
            <a:off x="6503143" y="4428247"/>
            <a:ext cx="290183" cy="333679"/>
            <a:chOff x="6673500" y="5031175"/>
            <a:chExt cx="345250" cy="397000"/>
          </a:xfrm>
        </p:grpSpPr>
        <p:sp>
          <p:nvSpPr>
            <p:cNvPr id="934" name="Google Shape;934;p47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7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7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9" name="Google Shape;939;p47"/>
          <p:cNvGrpSpPr/>
          <p:nvPr/>
        </p:nvGrpSpPr>
        <p:grpSpPr>
          <a:xfrm>
            <a:off x="4195130" y="452892"/>
            <a:ext cx="387933" cy="345971"/>
            <a:chOff x="3927500" y="301425"/>
            <a:chExt cx="461550" cy="411625"/>
          </a:xfrm>
        </p:grpSpPr>
        <p:sp>
          <p:nvSpPr>
            <p:cNvPr id="940" name="Google Shape;940;p47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7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7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7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7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7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7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7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7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7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7" name="Google Shape;967;p47"/>
          <p:cNvGrpSpPr/>
          <p:nvPr/>
        </p:nvGrpSpPr>
        <p:grpSpPr>
          <a:xfrm>
            <a:off x="6482677" y="459553"/>
            <a:ext cx="332670" cy="332670"/>
            <a:chOff x="6649150" y="309350"/>
            <a:chExt cx="395800" cy="395800"/>
          </a:xfrm>
        </p:grpSpPr>
        <p:sp>
          <p:nvSpPr>
            <p:cNvPr id="968" name="Google Shape;968;p47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7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7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7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7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7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7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7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7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7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7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7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1" name="Google Shape;991;p47"/>
          <p:cNvGrpSpPr/>
          <p:nvPr/>
        </p:nvGrpSpPr>
        <p:grpSpPr>
          <a:xfrm>
            <a:off x="5915130" y="467223"/>
            <a:ext cx="337797" cy="319873"/>
            <a:chOff x="5973900" y="318475"/>
            <a:chExt cx="401900" cy="380575"/>
          </a:xfrm>
        </p:grpSpPr>
        <p:sp>
          <p:nvSpPr>
            <p:cNvPr id="992" name="Google Shape;992;p47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7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7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7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7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6" name="Google Shape;1006;p47"/>
          <p:cNvGrpSpPr/>
          <p:nvPr/>
        </p:nvGrpSpPr>
        <p:grpSpPr>
          <a:xfrm>
            <a:off x="1960283" y="980516"/>
            <a:ext cx="342882" cy="418128"/>
            <a:chOff x="1268550" y="929175"/>
            <a:chExt cx="407950" cy="497475"/>
          </a:xfrm>
        </p:grpSpPr>
        <p:sp>
          <p:nvSpPr>
            <p:cNvPr id="1007" name="Google Shape;1007;p47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7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7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0" name="Google Shape;1010;p47"/>
          <p:cNvGrpSpPr/>
          <p:nvPr/>
        </p:nvGrpSpPr>
        <p:grpSpPr>
          <a:xfrm>
            <a:off x="6446347" y="996380"/>
            <a:ext cx="405331" cy="388962"/>
            <a:chOff x="6605925" y="948050"/>
            <a:chExt cx="482250" cy="462775"/>
          </a:xfrm>
        </p:grpSpPr>
        <p:sp>
          <p:nvSpPr>
            <p:cNvPr id="1011" name="Google Shape;1011;p47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7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47"/>
          <p:cNvGrpSpPr/>
          <p:nvPr/>
        </p:nvGrpSpPr>
        <p:grpSpPr>
          <a:xfrm>
            <a:off x="6541029" y="2148349"/>
            <a:ext cx="215966" cy="342399"/>
            <a:chOff x="6718575" y="2318625"/>
            <a:chExt cx="256950" cy="407375"/>
          </a:xfrm>
        </p:grpSpPr>
        <p:sp>
          <p:nvSpPr>
            <p:cNvPr id="1018" name="Google Shape;1018;p4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47"/>
          <p:cNvGrpSpPr/>
          <p:nvPr/>
        </p:nvGrpSpPr>
        <p:grpSpPr>
          <a:xfrm>
            <a:off x="3642418" y="2775257"/>
            <a:ext cx="363369" cy="221115"/>
            <a:chOff x="3269900" y="3064500"/>
            <a:chExt cx="432325" cy="263075"/>
          </a:xfrm>
        </p:grpSpPr>
        <p:sp>
          <p:nvSpPr>
            <p:cNvPr id="1027" name="Google Shape;1027;p47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7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47"/>
          <p:cNvGrpSpPr/>
          <p:nvPr/>
        </p:nvGrpSpPr>
        <p:grpSpPr>
          <a:xfrm>
            <a:off x="6516444" y="2707701"/>
            <a:ext cx="265115" cy="372594"/>
            <a:chOff x="6689325" y="2984125"/>
            <a:chExt cx="315425" cy="443300"/>
          </a:xfrm>
        </p:grpSpPr>
        <p:sp>
          <p:nvSpPr>
            <p:cNvPr id="1031" name="Google Shape;1031;p47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7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7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7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47"/>
          <p:cNvGrpSpPr/>
          <p:nvPr/>
        </p:nvGrpSpPr>
        <p:grpSpPr>
          <a:xfrm>
            <a:off x="2565170" y="3802369"/>
            <a:ext cx="256416" cy="414535"/>
            <a:chOff x="1988225" y="4286525"/>
            <a:chExt cx="305075" cy="493200"/>
          </a:xfrm>
        </p:grpSpPr>
        <p:sp>
          <p:nvSpPr>
            <p:cNvPr id="1037" name="Google Shape;1037;p47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7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7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47"/>
          <p:cNvGrpSpPr/>
          <p:nvPr/>
        </p:nvGrpSpPr>
        <p:grpSpPr>
          <a:xfrm>
            <a:off x="3109162" y="3831534"/>
            <a:ext cx="309640" cy="392030"/>
            <a:chOff x="2635450" y="4321225"/>
            <a:chExt cx="368400" cy="466425"/>
          </a:xfrm>
        </p:grpSpPr>
        <p:sp>
          <p:nvSpPr>
            <p:cNvPr id="1045" name="Google Shape;1045;p47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7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7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7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7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7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47"/>
          <p:cNvGrpSpPr/>
          <p:nvPr/>
        </p:nvGrpSpPr>
        <p:grpSpPr>
          <a:xfrm>
            <a:off x="6477571" y="3821805"/>
            <a:ext cx="342882" cy="383835"/>
            <a:chOff x="6643075" y="4309650"/>
            <a:chExt cx="407950" cy="456675"/>
          </a:xfrm>
        </p:grpSpPr>
        <p:sp>
          <p:nvSpPr>
            <p:cNvPr id="1052" name="Google Shape;1052;p47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7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7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7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7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7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47"/>
          <p:cNvGrpSpPr/>
          <p:nvPr/>
        </p:nvGrpSpPr>
        <p:grpSpPr>
          <a:xfrm>
            <a:off x="5292844" y="4363760"/>
            <a:ext cx="452420" cy="433992"/>
            <a:chOff x="5233525" y="4954450"/>
            <a:chExt cx="538275" cy="516350"/>
          </a:xfrm>
        </p:grpSpPr>
        <p:sp>
          <p:nvSpPr>
            <p:cNvPr id="1062" name="Google Shape;1062;p47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7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7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7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7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7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7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47"/>
          <p:cNvGrpSpPr/>
          <p:nvPr/>
        </p:nvGrpSpPr>
        <p:grpSpPr>
          <a:xfrm>
            <a:off x="4723763" y="4371429"/>
            <a:ext cx="460615" cy="418653"/>
            <a:chOff x="4556450" y="4963575"/>
            <a:chExt cx="548025" cy="498100"/>
          </a:xfrm>
        </p:grpSpPr>
        <p:sp>
          <p:nvSpPr>
            <p:cNvPr id="1074" name="Google Shape;1074;p47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7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7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7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7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9" name="Google Shape;1079;p47"/>
          <p:cNvGrpSpPr/>
          <p:nvPr/>
        </p:nvGrpSpPr>
        <p:grpSpPr>
          <a:xfrm>
            <a:off x="1341045" y="4462014"/>
            <a:ext cx="445255" cy="246182"/>
            <a:chOff x="531800" y="5071350"/>
            <a:chExt cx="529750" cy="292900"/>
          </a:xfrm>
        </p:grpSpPr>
        <p:sp>
          <p:nvSpPr>
            <p:cNvPr id="1080" name="Google Shape;1080;p47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47"/>
          <p:cNvGrpSpPr/>
          <p:nvPr/>
        </p:nvGrpSpPr>
        <p:grpSpPr>
          <a:xfrm>
            <a:off x="8100269" y="2403375"/>
            <a:ext cx="433992" cy="422729"/>
            <a:chOff x="5916675" y="927975"/>
            <a:chExt cx="516350" cy="502950"/>
          </a:xfrm>
        </p:grpSpPr>
        <p:sp>
          <p:nvSpPr>
            <p:cNvPr id="1088" name="Google Shape;1088;p4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0" name="Google Shape;1090;p47"/>
          <p:cNvGrpSpPr/>
          <p:nvPr/>
        </p:nvGrpSpPr>
        <p:grpSpPr>
          <a:xfrm>
            <a:off x="7216289" y="3109277"/>
            <a:ext cx="1079481" cy="1051467"/>
            <a:chOff x="5916675" y="927975"/>
            <a:chExt cx="516350" cy="502950"/>
          </a:xfrm>
        </p:grpSpPr>
        <p:sp>
          <p:nvSpPr>
            <p:cNvPr id="1091" name="Google Shape;1091;p4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47"/>
          <p:cNvGrpSpPr/>
          <p:nvPr/>
        </p:nvGrpSpPr>
        <p:grpSpPr>
          <a:xfrm>
            <a:off x="7216432" y="2403375"/>
            <a:ext cx="433992" cy="422729"/>
            <a:chOff x="5916675" y="927975"/>
            <a:chExt cx="516350" cy="502950"/>
          </a:xfrm>
        </p:grpSpPr>
        <p:sp>
          <p:nvSpPr>
            <p:cNvPr id="1094" name="Google Shape;1094;p4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6" name="Google Shape;1096;p47"/>
          <p:cNvSpPr/>
          <p:nvPr/>
        </p:nvSpPr>
        <p:spPr>
          <a:xfrm>
            <a:off x="8292430" y="26397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47"/>
          <p:cNvSpPr/>
          <p:nvPr/>
        </p:nvSpPr>
        <p:spPr>
          <a:xfrm>
            <a:off x="7408593" y="26397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47"/>
          <p:cNvSpPr/>
          <p:nvPr/>
        </p:nvSpPr>
        <p:spPr>
          <a:xfrm>
            <a:off x="7694128" y="36972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3" name="Google Shape;1103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04" name="Google Shape;1104;p4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0" name="Google Shape;1110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11" name="Google Shape;1111;p4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5" name="Google Shape;1115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16" name="Google Shape;1116;p4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9" name="Google Shape;1119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20" name="Google Shape;1120;p4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5" name="Google Shape;1125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26" name="Google Shape;1126;p4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9" name="Google Shape;1129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30" name="Google Shape;1130;p4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4" name="Google Shape;1134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35" name="Google Shape;1135;p4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0" name="Google Shape;1140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141" name="Google Shape;1141;p4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7" name="Google Shape;1147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148" name="Google Shape;1148;p4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0" name="Google Shape;1150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151" name="Google Shape;1151;p4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4" name="Google Shape;1154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155" name="Google Shape;1155;p4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1" name="Google Shape;1161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162" name="Google Shape;1162;p4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7" name="Google Shape;1167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168" name="Google Shape;1168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1" name="Google Shape;1171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172" name="Google Shape;1172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173" name="Google Shape;1173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1174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5" name="Google Shape;1175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6" name="Google Shape;1176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83" name="Google Shape;1183;p4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9" name="Google Shape;1189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190" name="Google Shape;1190;p4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4" name="Google Shape;1194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195" name="Google Shape;1195;p4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0" name="Google Shape;1200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01" name="Google Shape;1201;p4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7" name="Google Shape;1207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08" name="Google Shape;1208;p4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2" name="Google Shape;1212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13" name="Google Shape;1213;p4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7" name="Google Shape;1217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18" name="Google Shape;1218;p4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23" name="Google Shape;1223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24" name="Google Shape;1224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8" name="Google Shape;1228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" name="Google Shape;1229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34" name="Google Shape;1234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35" name="Google Shape;1235;p4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38" name="Google Shape;1238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39" name="Google Shape;1239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49" name="Google Shape;1249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250" name="Google Shape;1250;p4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54" name="Google Shape;1254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55" name="Google Shape;1255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65" name="Google Shape;1265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266" name="Google Shape;1266;p4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3" name="Google Shape;1273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274" name="Google Shape;1274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8" name="Google Shape;1278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279" name="Google Shape;1279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3" name="Google Shape;1283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284" name="Google Shape;1284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9" name="Google Shape;1289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290" name="Google Shape;1290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6" name="Google Shape;1296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297" name="Google Shape;1297;p4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0" name="Google Shape;1300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01" name="Google Shape;1301;p4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6" name="Google Shape;1306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07" name="Google Shape;1307;p4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3" name="Google Shape;1313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14" name="Google Shape;1314;p4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7" name="Google Shape;1317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18" name="Google Shape;1318;p4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2" name="Google Shape;1322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23" name="Google Shape;1323;p4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4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9" name="Google Shape;1329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30" name="Google Shape;1330;p4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7" name="Google Shape;1337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338" name="Google Shape;1338;p4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2" name="Google Shape;1342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343" name="Google Shape;1343;p4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6" name="Google Shape;1346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347" name="Google Shape;1347;p4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0" name="Google Shape;1350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351" name="Google Shape;1351;p4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5" name="Google Shape;1355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356" name="Google Shape;1356;p4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0" name="Google Shape;1360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361" name="Google Shape;1361;p4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6" name="Google Shape;1366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367" name="Google Shape;1367;p4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3" name="Google Shape;1373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374" name="Google Shape;1374;p4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1" name="Google Shape;1381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382" name="Google Shape;1382;p4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4" name="Google Shape;1394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395" name="Google Shape;1395;p4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9" name="Google Shape;1399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00" name="Google Shape;1400;p4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3" name="Google Shape;1403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04" name="Google Shape;1404;p4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0" name="Google Shape;1410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11" name="Google Shape;1411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9" name="Google Shape;1419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20" name="Google Shape;1420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2" name="Google Shape;1432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33" name="Google Shape;1433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4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5" name="Google Shape;1445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446" name="Google Shape;1446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4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4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8" name="Google Shape;1458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459" name="Google Shape;1459;p4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5" name="Google Shape;1465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466" name="Google Shape;1466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4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4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1" name="Google Shape;1481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482" name="Google Shape;1482;p4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4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4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6" name="Google Shape;1486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487" name="Google Shape;1487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88" name="Google Shape;1488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9" name="Google Shape;1489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1" name="Google Shape;1491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92" name="Google Shape;1492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5" name="Google Shape;1495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496" name="Google Shape;1496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9" name="Google Shape;1499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00" name="Google Shape;1500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03" name="Google Shape;1503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04" name="Google Shape;1504;p4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4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2" name="Google Shape;1512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13" name="Google Shape;1513;p4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4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4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4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4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4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7" name="Google Shape;1537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538" name="Google Shape;1538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39" name="Google Shape;1539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0" name="Google Shape;1540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1" name="Google Shape;1541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542" name="Google Shape;1542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4" name="Google Shape;1544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45" name="Google Shape;1545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47" name="Google Shape;1547;p48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548" name="Google Shape;1548;p4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49"/>
          <p:cNvSpPr txBox="1"/>
          <p:nvPr/>
        </p:nvSpPr>
        <p:spPr>
          <a:xfrm>
            <a:off x="1341500" y="780950"/>
            <a:ext cx="69855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Now you can use any emoji as an icon!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54" name="Google Shape;1554;p49"/>
          <p:cNvSpPr txBox="1"/>
          <p:nvPr/>
        </p:nvSpPr>
        <p:spPr>
          <a:xfrm>
            <a:off x="1341500" y="240933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accent1"/>
                </a:highlight>
                <a:latin typeface="Quicksand"/>
                <a:ea typeface="Quicksand"/>
                <a:cs typeface="Quicksand"/>
                <a:sym typeface="Quicksand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accent1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55" name="Google Shape;1555;p4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0" name="Google Shape;1560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1" name="Google Shape;1561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62" name="Google Shape;1562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563" name="Google Shape;1563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564" name="Google Shape;1564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65" name="Google Shape;1565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66" name="Google Shape;1566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567" name="Google Shape;1567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68" name="Google Shape;1568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69" name="Google Shape;1569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570" name="Google Shape;1570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71" name="Google Shape;1571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72" name="Google Shape;1572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573" name="Google Shape;1573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74" name="Google Shape;1574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DC4EF-207B-8231-1679-C8B721BBE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9352"/>
            <a:ext cx="6858000" cy="345000"/>
          </a:xfrm>
        </p:spPr>
        <p:txBody>
          <a:bodyPr/>
          <a:lstStyle/>
          <a:p>
            <a:r>
              <a:rPr lang="en-US" sz="1600" dirty="0"/>
              <a:t>Architecture of CNN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51916-DDE7-63C3-595B-15F2283D2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373484"/>
            <a:ext cx="7547322" cy="4614828"/>
          </a:xfrm>
        </p:spPr>
        <p:txBody>
          <a:bodyPr/>
          <a:lstStyle/>
          <a:p>
            <a:pPr marL="381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0EC0B-8666-8C5D-99E9-D19311B36F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FE53BE-1757-203D-773D-8E6614E928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76" b="27586"/>
          <a:stretch/>
        </p:blipFill>
        <p:spPr>
          <a:xfrm>
            <a:off x="1300974" y="454222"/>
            <a:ext cx="7103325" cy="196442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3D26CDE-EC5E-2CCE-C441-95F47697CA8E}"/>
              </a:ext>
            </a:extLst>
          </p:cNvPr>
          <p:cNvGrpSpPr/>
          <p:nvPr/>
        </p:nvGrpSpPr>
        <p:grpSpPr>
          <a:xfrm>
            <a:off x="1349295" y="2571750"/>
            <a:ext cx="7055005" cy="2312100"/>
            <a:chOff x="1349295" y="2571750"/>
            <a:chExt cx="7055005" cy="23121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2C0AB12-F557-DB30-0983-6E7CBE7D81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6145"/>
            <a:stretch/>
          </p:blipFill>
          <p:spPr>
            <a:xfrm>
              <a:off x="1349295" y="2571750"/>
              <a:ext cx="7055005" cy="173262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7B8FA71-2D11-24B4-9E3F-FCD33E2836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2786"/>
            <a:stretch/>
          </p:blipFill>
          <p:spPr>
            <a:xfrm>
              <a:off x="1349295" y="4293155"/>
              <a:ext cx="7055005" cy="5906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348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83CD7-FC01-418E-B622-467B7FE95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26923"/>
            <a:ext cx="6858000" cy="345000"/>
          </a:xfrm>
        </p:spPr>
        <p:txBody>
          <a:bodyPr/>
          <a:lstStyle/>
          <a:p>
            <a:r>
              <a:rPr lang="en-US" dirty="0"/>
              <a:t>Convolutional 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C99EB-8DB2-2B38-F1CD-C85AE9CDD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571922"/>
            <a:ext cx="7830016" cy="4282575"/>
          </a:xfrm>
        </p:spPr>
        <p:txBody>
          <a:bodyPr/>
          <a:lstStyle/>
          <a:p>
            <a:r>
              <a:rPr lang="en-US" sz="1800" dirty="0"/>
              <a:t>Convolutional layer is feature extraction layer where the image features get’s extracted by sliding over a kernel/filter over the image. Every layer extracts something like shape, texture, edges.</a:t>
            </a:r>
          </a:p>
          <a:p>
            <a:r>
              <a:rPr lang="en-US" sz="1800" dirty="0"/>
              <a:t>Kernel is a 3x3 matrix that get’s multiplied by each pixel in the image resulting it in a convoluted matrix.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3BD1A-05A9-767F-FB05-90FB809627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4257F9-60CA-1D6E-9E49-5E5C11C8E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28" y="2401741"/>
            <a:ext cx="4572000" cy="21082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7BB8B4-B5DE-6C62-B838-05E65F0CE1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10" t="8064" r="3061"/>
          <a:stretch/>
        </p:blipFill>
        <p:spPr>
          <a:xfrm>
            <a:off x="5979062" y="2401741"/>
            <a:ext cx="2862518" cy="210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40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83CD7-FC01-418E-B622-467B7FE95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26923"/>
            <a:ext cx="6858000" cy="345000"/>
          </a:xfrm>
        </p:spPr>
        <p:txBody>
          <a:bodyPr/>
          <a:lstStyle/>
          <a:p>
            <a:r>
              <a:rPr lang="en-US" dirty="0"/>
              <a:t>Pooling 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C99EB-8DB2-2B38-F1CD-C85AE9CDD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571922"/>
            <a:ext cx="7830016" cy="4282575"/>
          </a:xfrm>
        </p:spPr>
        <p:txBody>
          <a:bodyPr/>
          <a:lstStyle/>
          <a:p>
            <a:r>
              <a:rPr lang="en-US" sz="1800" dirty="0"/>
              <a:t>Pooling layer is responsible for reducing the spatial size of the Convolved Feature.</a:t>
            </a:r>
          </a:p>
          <a:p>
            <a:r>
              <a:rPr lang="en-US" sz="1800" dirty="0"/>
              <a:t>It decrease the computational power required to process the data by reducing the dimensions.</a:t>
            </a:r>
          </a:p>
          <a:p>
            <a:r>
              <a:rPr lang="en-US" sz="1800" dirty="0"/>
              <a:t>2 types of pooling – Max Pooling and Average Pooling</a:t>
            </a:r>
          </a:p>
          <a:p>
            <a:pPr marL="38100" indent="0">
              <a:buNone/>
            </a:pPr>
            <a:r>
              <a:rPr lang="en-US" sz="18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3BD1A-05A9-767F-FB05-90FB809627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CEED77-0CC9-BCEE-F65A-1FD5F7C60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832" y="2400449"/>
            <a:ext cx="3255022" cy="245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86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83CD7-FC01-418E-B622-467B7FE95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26923"/>
            <a:ext cx="6858000" cy="345000"/>
          </a:xfrm>
        </p:spPr>
        <p:txBody>
          <a:bodyPr/>
          <a:lstStyle/>
          <a:p>
            <a:r>
              <a:rPr lang="en-US" dirty="0"/>
              <a:t>Flattening 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C99EB-8DB2-2B38-F1CD-C85AE9CDD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571922"/>
            <a:ext cx="7830016" cy="1493997"/>
          </a:xfrm>
        </p:spPr>
        <p:txBody>
          <a:bodyPr/>
          <a:lstStyle/>
          <a:p>
            <a:r>
              <a:rPr lang="en-US" sz="1800" dirty="0"/>
              <a:t>Flattening Layer converts the 2D image into 1D</a:t>
            </a:r>
          </a:p>
          <a:p>
            <a:r>
              <a:rPr lang="en-US" sz="1800" dirty="0"/>
              <a:t>Since the dense layer takes 1D layer.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3BD1A-05A9-767F-FB05-90FB809627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409113-C171-64A6-FC53-79272837C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045" y="599656"/>
            <a:ext cx="2154540" cy="143853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F5D3779-9433-7B04-8DF9-C9F1D1F7E75A}"/>
              </a:ext>
            </a:extLst>
          </p:cNvPr>
          <p:cNvSpPr txBox="1">
            <a:spLocks/>
          </p:cNvSpPr>
          <p:nvPr/>
        </p:nvSpPr>
        <p:spPr>
          <a:xfrm>
            <a:off x="1142998" y="236820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dirty="0"/>
              <a:t>Dense Layer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63B7B9-449E-7E79-D6A5-17861E886A53}"/>
              </a:ext>
            </a:extLst>
          </p:cNvPr>
          <p:cNvSpPr txBox="1">
            <a:spLocks/>
          </p:cNvSpPr>
          <p:nvPr/>
        </p:nvSpPr>
        <p:spPr>
          <a:xfrm>
            <a:off x="1241841" y="2776146"/>
            <a:ext cx="7830016" cy="1493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1800" dirty="0"/>
              <a:t>Dense layer is a fully connected layer and feeds all output from the previous functioning to all the neurons.</a:t>
            </a:r>
          </a:p>
          <a:p>
            <a:r>
              <a:rPr lang="en-US" sz="1800" dirty="0"/>
              <a:t>Dense layer has a weight W, a bias of B and the activation which is passed to each element.</a:t>
            </a:r>
          </a:p>
        </p:txBody>
      </p:sp>
    </p:spTree>
    <p:extLst>
      <p:ext uri="{BB962C8B-B14F-4D97-AF65-F5344CB8AC3E}">
        <p14:creationId xmlns:p14="http://schemas.microsoft.com/office/powerpoint/2010/main" val="431240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accent1"/>
                </a:solidFill>
              </a:rPr>
              <a:t>Thank You!</a:t>
            </a:r>
            <a:endParaRPr sz="5400" dirty="0">
              <a:solidFill>
                <a:schemeClr val="accent1"/>
              </a:solidFill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</TotalTime>
  <Words>1697</Words>
  <Application>Microsoft Office PowerPoint</Application>
  <PresentationFormat>On-screen Show (16:9)</PresentationFormat>
  <Paragraphs>400</Paragraphs>
  <Slides>43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Wingdings</vt:lpstr>
      <vt:lpstr>Quicksand</vt:lpstr>
      <vt:lpstr>Montserrat</vt:lpstr>
      <vt:lpstr>Calibri</vt:lpstr>
      <vt:lpstr>Arial</vt:lpstr>
      <vt:lpstr>Eleanor template</vt:lpstr>
      <vt:lpstr>Image Classification with  Convolutional Neural Network (CNNs)</vt:lpstr>
      <vt:lpstr>Agenda</vt:lpstr>
      <vt:lpstr>Dataset</vt:lpstr>
      <vt:lpstr>What is CNN?</vt:lpstr>
      <vt:lpstr>Architecture of CNN</vt:lpstr>
      <vt:lpstr>Convolutional  Layer</vt:lpstr>
      <vt:lpstr>Pooling  Layer</vt:lpstr>
      <vt:lpstr>Flattening  Layer</vt:lpstr>
      <vt:lpstr>PowerPoint Presentation</vt:lpstr>
      <vt:lpstr>Hello!</vt:lpstr>
      <vt:lpstr>THIS IS A SLIDE TITLE</vt:lpstr>
      <vt:lpstr>BIG CONCEPT</vt:lpstr>
      <vt:lpstr>YOU CAN ALSO SPLIT YOUR CONTENT</vt:lpstr>
      <vt:lpstr>IN TWO OR THREE COLUMNS</vt:lpstr>
      <vt:lpstr>PowerPoint Presentation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 with  Convolutional Neural Network (CNNs)</dc:title>
  <dc:creator>Ketaki Sonawane</dc:creator>
  <cp:lastModifiedBy>Ketaki Sonawane</cp:lastModifiedBy>
  <cp:revision>26</cp:revision>
  <dcterms:modified xsi:type="dcterms:W3CDTF">2024-05-07T11:03:54Z</dcterms:modified>
</cp:coreProperties>
</file>