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FFC68-2BF6-470B-BC58-7D0919B9DF61}" v="135" dt="2022-09-20T17:32:57.379"/>
    <p1510:client id="{8FEBD01D-9185-4815-9A9E-13499CA73A65}" v="390" dt="2022-09-21T12:56:21.698"/>
    <p1510:client id="{A1FA6C1C-FD33-4573-B4F2-B322C736EFAC}" v="275" dt="2022-09-21T19:36:01.520"/>
    <p1510:client id="{BDA73AB6-19B5-41AB-845D-0F8CAC287BE3}" v="66" dt="2022-09-21T11:13:04.998"/>
    <p1510:client id="{DA5184FF-7CCA-4996-8D05-036E56C81DBB}" v="549" dt="2022-09-21T12:54:18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AB94D-B6AF-4C7A-AEA7-98B3BD0CC3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8142E-7022-44B0-9842-48ACB7DB080C}">
      <dgm:prSet/>
      <dgm:spPr/>
      <dgm:t>
        <a:bodyPr/>
        <a:lstStyle/>
        <a:p>
          <a:r>
            <a:rPr lang="en-US" dirty="0"/>
            <a:t>Financial data APIs (application programming interfaces) are pieces of software that interact with financial applications to facilitate information access, transactions, and payments.</a:t>
          </a:r>
        </a:p>
      </dgm:t>
    </dgm:pt>
    <dgm:pt modelId="{32D48F1B-AF8E-4A6A-974E-D3F582890DD5}" type="parTrans" cxnId="{35F48370-1DAC-4718-8BA0-D5DFFD0738D8}">
      <dgm:prSet/>
      <dgm:spPr/>
      <dgm:t>
        <a:bodyPr/>
        <a:lstStyle/>
        <a:p>
          <a:endParaRPr lang="en-US"/>
        </a:p>
      </dgm:t>
    </dgm:pt>
    <dgm:pt modelId="{0F33217F-882A-4489-AA75-1720D1E35AC9}" type="sibTrans" cxnId="{35F48370-1DAC-4718-8BA0-D5DFFD0738D8}">
      <dgm:prSet/>
      <dgm:spPr/>
      <dgm:t>
        <a:bodyPr/>
        <a:lstStyle/>
        <a:p>
          <a:endParaRPr lang="en-US"/>
        </a:p>
      </dgm:t>
    </dgm:pt>
    <dgm:pt modelId="{AF7D5C5E-102D-4EBC-B9FD-3C5A9E735FD5}">
      <dgm:prSet custT="1"/>
      <dgm:spPr/>
      <dgm:t>
        <a:bodyPr/>
        <a:lstStyle/>
        <a:p>
          <a:r>
            <a:rPr lang="en-US" sz="2000" b="1" dirty="0"/>
            <a:t>Yahoo Finance API</a:t>
          </a:r>
          <a:r>
            <a:rPr lang="en-US" sz="1500" b="1" dirty="0"/>
            <a:t>:</a:t>
          </a:r>
          <a:r>
            <a:rPr lang="en-US" sz="1500" dirty="0"/>
            <a:t> The Yahoo Finance API offers access to a wide range of data, including stock quotes, historical prices, company information, and more.</a:t>
          </a:r>
        </a:p>
      </dgm:t>
    </dgm:pt>
    <dgm:pt modelId="{FA210A04-4723-4C6B-ACC6-6E78720EB493}" type="parTrans" cxnId="{23EEEFA6-41C0-41D2-90C3-6946A42A10FF}">
      <dgm:prSet/>
      <dgm:spPr/>
      <dgm:t>
        <a:bodyPr/>
        <a:lstStyle/>
        <a:p>
          <a:endParaRPr lang="en-US"/>
        </a:p>
      </dgm:t>
    </dgm:pt>
    <dgm:pt modelId="{680FFC88-0252-4C88-A777-B96412745B21}" type="sibTrans" cxnId="{23EEEFA6-41C0-41D2-90C3-6946A42A10FF}">
      <dgm:prSet/>
      <dgm:spPr/>
      <dgm:t>
        <a:bodyPr/>
        <a:lstStyle/>
        <a:p>
          <a:endParaRPr lang="en-US"/>
        </a:p>
      </dgm:t>
    </dgm:pt>
    <dgm:pt modelId="{A327C84A-7CE7-4DE1-94E5-80A3FFB8E920}">
      <dgm:prSet/>
      <dgm:spPr/>
      <dgm:t>
        <a:bodyPr/>
        <a:lstStyle/>
        <a:p>
          <a:r>
            <a:rPr lang="en-US" dirty="0"/>
            <a:t>This makes it the perfect choice for businesses and developers who need to incorporate financial data into their applications or websites.</a:t>
          </a:r>
        </a:p>
      </dgm:t>
    </dgm:pt>
    <dgm:pt modelId="{D6BE2FCB-FEF7-4B5A-941E-CDA1A6681F5E}" type="parTrans" cxnId="{9104C0AD-A6EE-4C92-B7CF-3B93E882CDA5}">
      <dgm:prSet/>
      <dgm:spPr/>
      <dgm:t>
        <a:bodyPr/>
        <a:lstStyle/>
        <a:p>
          <a:endParaRPr lang="en-US"/>
        </a:p>
      </dgm:t>
    </dgm:pt>
    <dgm:pt modelId="{636B8C96-0863-48FA-97A6-162EAEC6BE7E}" type="sibTrans" cxnId="{9104C0AD-A6EE-4C92-B7CF-3B93E882CDA5}">
      <dgm:prSet/>
      <dgm:spPr/>
      <dgm:t>
        <a:bodyPr/>
        <a:lstStyle/>
        <a:p>
          <a:endParaRPr lang="en-US"/>
        </a:p>
      </dgm:t>
    </dgm:pt>
    <dgm:pt modelId="{3DDCA719-8A99-4C21-9EE0-CF75B46D935A}" type="pres">
      <dgm:prSet presAssocID="{565AB94D-B6AF-4C7A-AEA7-98B3BD0CC3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59D77F-EFFA-4891-A91F-06F1003AE358}" type="pres">
      <dgm:prSet presAssocID="{E178142E-7022-44B0-9842-48ACB7DB080C}" presName="hierRoot1" presStyleCnt="0"/>
      <dgm:spPr/>
    </dgm:pt>
    <dgm:pt modelId="{1DE31B28-CEFD-4003-984A-EB4CA8D7B413}" type="pres">
      <dgm:prSet presAssocID="{E178142E-7022-44B0-9842-48ACB7DB080C}" presName="composite" presStyleCnt="0"/>
      <dgm:spPr/>
    </dgm:pt>
    <dgm:pt modelId="{FEE59EBE-CEDB-4295-A4A3-9970D9371AD8}" type="pres">
      <dgm:prSet presAssocID="{E178142E-7022-44B0-9842-48ACB7DB080C}" presName="background" presStyleLbl="node0" presStyleIdx="0" presStyleCnt="3"/>
      <dgm:spPr/>
    </dgm:pt>
    <dgm:pt modelId="{13F00357-C8D1-4E5A-9C32-175B969135FF}" type="pres">
      <dgm:prSet presAssocID="{E178142E-7022-44B0-9842-48ACB7DB080C}" presName="text" presStyleLbl="fgAcc0" presStyleIdx="0" presStyleCnt="3" custLinFactNeighborY="86548">
        <dgm:presLayoutVars>
          <dgm:chPref val="3"/>
        </dgm:presLayoutVars>
      </dgm:prSet>
      <dgm:spPr/>
    </dgm:pt>
    <dgm:pt modelId="{69A3A31B-DB46-4E76-9B46-4396C31DCF21}" type="pres">
      <dgm:prSet presAssocID="{E178142E-7022-44B0-9842-48ACB7DB080C}" presName="hierChild2" presStyleCnt="0"/>
      <dgm:spPr/>
    </dgm:pt>
    <dgm:pt modelId="{46A54046-2F1A-4815-9AEB-EC93EB347E39}" type="pres">
      <dgm:prSet presAssocID="{AF7D5C5E-102D-4EBC-B9FD-3C5A9E735FD5}" presName="hierRoot1" presStyleCnt="0"/>
      <dgm:spPr/>
    </dgm:pt>
    <dgm:pt modelId="{759BD121-93A5-42A1-985D-A96B322568B3}" type="pres">
      <dgm:prSet presAssocID="{AF7D5C5E-102D-4EBC-B9FD-3C5A9E735FD5}" presName="composite" presStyleCnt="0"/>
      <dgm:spPr/>
    </dgm:pt>
    <dgm:pt modelId="{FD34565B-A77E-404B-889A-6782C4411C2E}" type="pres">
      <dgm:prSet presAssocID="{AF7D5C5E-102D-4EBC-B9FD-3C5A9E735FD5}" presName="background" presStyleLbl="node0" presStyleIdx="1" presStyleCnt="3"/>
      <dgm:spPr/>
    </dgm:pt>
    <dgm:pt modelId="{8AFD43A8-7C95-42A4-A571-BDD0DF544D5A}" type="pres">
      <dgm:prSet presAssocID="{AF7D5C5E-102D-4EBC-B9FD-3C5A9E735FD5}" presName="text" presStyleLbl="fgAcc0" presStyleIdx="1" presStyleCnt="3" custLinFactNeighborX="-5556" custLinFactNeighborY="-67578">
        <dgm:presLayoutVars>
          <dgm:chPref val="3"/>
        </dgm:presLayoutVars>
      </dgm:prSet>
      <dgm:spPr/>
    </dgm:pt>
    <dgm:pt modelId="{7BEE8600-5C4F-4052-AC3F-F8A7F553AC2E}" type="pres">
      <dgm:prSet presAssocID="{AF7D5C5E-102D-4EBC-B9FD-3C5A9E735FD5}" presName="hierChild2" presStyleCnt="0"/>
      <dgm:spPr/>
    </dgm:pt>
    <dgm:pt modelId="{E6AAC390-387E-43E5-BE84-A11A66A36F57}" type="pres">
      <dgm:prSet presAssocID="{A327C84A-7CE7-4DE1-94E5-80A3FFB8E920}" presName="hierRoot1" presStyleCnt="0"/>
      <dgm:spPr/>
    </dgm:pt>
    <dgm:pt modelId="{87192AC2-B33A-4123-8FA6-9E73429E543F}" type="pres">
      <dgm:prSet presAssocID="{A327C84A-7CE7-4DE1-94E5-80A3FFB8E920}" presName="composite" presStyleCnt="0"/>
      <dgm:spPr/>
    </dgm:pt>
    <dgm:pt modelId="{CAD38327-6D10-4705-BE0C-9038257DFE38}" type="pres">
      <dgm:prSet presAssocID="{A327C84A-7CE7-4DE1-94E5-80A3FFB8E920}" presName="background" presStyleLbl="node0" presStyleIdx="2" presStyleCnt="3"/>
      <dgm:spPr/>
    </dgm:pt>
    <dgm:pt modelId="{30BF2ADE-4204-4E2D-9B8D-7B7E16AC5D23}" type="pres">
      <dgm:prSet presAssocID="{A327C84A-7CE7-4DE1-94E5-80A3FFB8E920}" presName="text" presStyleLbl="fgAcc0" presStyleIdx="2" presStyleCnt="3" custLinFactNeighborX="-7822" custLinFactNeighborY="57481">
        <dgm:presLayoutVars>
          <dgm:chPref val="3"/>
        </dgm:presLayoutVars>
      </dgm:prSet>
      <dgm:spPr/>
    </dgm:pt>
    <dgm:pt modelId="{1EAE0E7B-4CFB-4367-A3CD-FE3E595C07A3}" type="pres">
      <dgm:prSet presAssocID="{A327C84A-7CE7-4DE1-94E5-80A3FFB8E920}" presName="hierChild2" presStyleCnt="0"/>
      <dgm:spPr/>
    </dgm:pt>
  </dgm:ptLst>
  <dgm:cxnLst>
    <dgm:cxn modelId="{F5F23C24-CF22-4FAB-A616-8C268E61A471}" type="presOf" srcId="{565AB94D-B6AF-4C7A-AEA7-98B3BD0CC39C}" destId="{3DDCA719-8A99-4C21-9EE0-CF75B46D935A}" srcOrd="0" destOrd="0" presId="urn:microsoft.com/office/officeart/2005/8/layout/hierarchy1"/>
    <dgm:cxn modelId="{8048CE47-21A1-4510-AB64-EA247FFF5DC1}" type="presOf" srcId="{A327C84A-7CE7-4DE1-94E5-80A3FFB8E920}" destId="{30BF2ADE-4204-4E2D-9B8D-7B7E16AC5D23}" srcOrd="0" destOrd="0" presId="urn:microsoft.com/office/officeart/2005/8/layout/hierarchy1"/>
    <dgm:cxn modelId="{35F48370-1DAC-4718-8BA0-D5DFFD0738D8}" srcId="{565AB94D-B6AF-4C7A-AEA7-98B3BD0CC39C}" destId="{E178142E-7022-44B0-9842-48ACB7DB080C}" srcOrd="0" destOrd="0" parTransId="{32D48F1B-AF8E-4A6A-974E-D3F582890DD5}" sibTransId="{0F33217F-882A-4489-AA75-1720D1E35AC9}"/>
    <dgm:cxn modelId="{23EEEFA6-41C0-41D2-90C3-6946A42A10FF}" srcId="{565AB94D-B6AF-4C7A-AEA7-98B3BD0CC39C}" destId="{AF7D5C5E-102D-4EBC-B9FD-3C5A9E735FD5}" srcOrd="1" destOrd="0" parTransId="{FA210A04-4723-4C6B-ACC6-6E78720EB493}" sibTransId="{680FFC88-0252-4C88-A777-B96412745B21}"/>
    <dgm:cxn modelId="{9104C0AD-A6EE-4C92-B7CF-3B93E882CDA5}" srcId="{565AB94D-B6AF-4C7A-AEA7-98B3BD0CC39C}" destId="{A327C84A-7CE7-4DE1-94E5-80A3FFB8E920}" srcOrd="2" destOrd="0" parTransId="{D6BE2FCB-FEF7-4B5A-941E-CDA1A6681F5E}" sibTransId="{636B8C96-0863-48FA-97A6-162EAEC6BE7E}"/>
    <dgm:cxn modelId="{481863D3-8916-437F-8011-9E02EF333AEB}" type="presOf" srcId="{E178142E-7022-44B0-9842-48ACB7DB080C}" destId="{13F00357-C8D1-4E5A-9C32-175B969135FF}" srcOrd="0" destOrd="0" presId="urn:microsoft.com/office/officeart/2005/8/layout/hierarchy1"/>
    <dgm:cxn modelId="{86069DE7-E9A2-430B-85BC-68BFEEBA4699}" type="presOf" srcId="{AF7D5C5E-102D-4EBC-B9FD-3C5A9E735FD5}" destId="{8AFD43A8-7C95-42A4-A571-BDD0DF544D5A}" srcOrd="0" destOrd="0" presId="urn:microsoft.com/office/officeart/2005/8/layout/hierarchy1"/>
    <dgm:cxn modelId="{7E657B77-CF9A-4D7A-8446-DA07B6315AE4}" type="presParOf" srcId="{3DDCA719-8A99-4C21-9EE0-CF75B46D935A}" destId="{B159D77F-EFFA-4891-A91F-06F1003AE358}" srcOrd="0" destOrd="0" presId="urn:microsoft.com/office/officeart/2005/8/layout/hierarchy1"/>
    <dgm:cxn modelId="{FE465B2F-E608-4124-9EC7-95CDA5D1E379}" type="presParOf" srcId="{B159D77F-EFFA-4891-A91F-06F1003AE358}" destId="{1DE31B28-CEFD-4003-984A-EB4CA8D7B413}" srcOrd="0" destOrd="0" presId="urn:microsoft.com/office/officeart/2005/8/layout/hierarchy1"/>
    <dgm:cxn modelId="{8CFE8B1A-CE34-478E-B9BA-6E782F993857}" type="presParOf" srcId="{1DE31B28-CEFD-4003-984A-EB4CA8D7B413}" destId="{FEE59EBE-CEDB-4295-A4A3-9970D9371AD8}" srcOrd="0" destOrd="0" presId="urn:microsoft.com/office/officeart/2005/8/layout/hierarchy1"/>
    <dgm:cxn modelId="{D1F9EB53-F349-4CE9-9BE5-E094E1A0CD9F}" type="presParOf" srcId="{1DE31B28-CEFD-4003-984A-EB4CA8D7B413}" destId="{13F00357-C8D1-4E5A-9C32-175B969135FF}" srcOrd="1" destOrd="0" presId="urn:microsoft.com/office/officeart/2005/8/layout/hierarchy1"/>
    <dgm:cxn modelId="{C7BEA294-DC43-4C1F-AAD0-EF37EB6824A6}" type="presParOf" srcId="{B159D77F-EFFA-4891-A91F-06F1003AE358}" destId="{69A3A31B-DB46-4E76-9B46-4396C31DCF21}" srcOrd="1" destOrd="0" presId="urn:microsoft.com/office/officeart/2005/8/layout/hierarchy1"/>
    <dgm:cxn modelId="{1DC5F813-D7D8-4AEF-B029-526F3F595096}" type="presParOf" srcId="{3DDCA719-8A99-4C21-9EE0-CF75B46D935A}" destId="{46A54046-2F1A-4815-9AEB-EC93EB347E39}" srcOrd="1" destOrd="0" presId="urn:microsoft.com/office/officeart/2005/8/layout/hierarchy1"/>
    <dgm:cxn modelId="{55394FE8-BF94-4F19-8623-5EB811D5FB59}" type="presParOf" srcId="{46A54046-2F1A-4815-9AEB-EC93EB347E39}" destId="{759BD121-93A5-42A1-985D-A96B322568B3}" srcOrd="0" destOrd="0" presId="urn:microsoft.com/office/officeart/2005/8/layout/hierarchy1"/>
    <dgm:cxn modelId="{92087D4A-613F-4684-BAE2-F4911B151E64}" type="presParOf" srcId="{759BD121-93A5-42A1-985D-A96B322568B3}" destId="{FD34565B-A77E-404B-889A-6782C4411C2E}" srcOrd="0" destOrd="0" presId="urn:microsoft.com/office/officeart/2005/8/layout/hierarchy1"/>
    <dgm:cxn modelId="{7B9AA43B-EEE0-443E-936D-F58D00ECE720}" type="presParOf" srcId="{759BD121-93A5-42A1-985D-A96B322568B3}" destId="{8AFD43A8-7C95-42A4-A571-BDD0DF544D5A}" srcOrd="1" destOrd="0" presId="urn:microsoft.com/office/officeart/2005/8/layout/hierarchy1"/>
    <dgm:cxn modelId="{35ADC1E0-D6CE-4F0E-ADD2-A633355C13B8}" type="presParOf" srcId="{46A54046-2F1A-4815-9AEB-EC93EB347E39}" destId="{7BEE8600-5C4F-4052-AC3F-F8A7F553AC2E}" srcOrd="1" destOrd="0" presId="urn:microsoft.com/office/officeart/2005/8/layout/hierarchy1"/>
    <dgm:cxn modelId="{00053726-FAF5-478F-AE67-01B4ADF7035B}" type="presParOf" srcId="{3DDCA719-8A99-4C21-9EE0-CF75B46D935A}" destId="{E6AAC390-387E-43E5-BE84-A11A66A36F57}" srcOrd="2" destOrd="0" presId="urn:microsoft.com/office/officeart/2005/8/layout/hierarchy1"/>
    <dgm:cxn modelId="{72C536A3-1EBE-4051-AF5C-40414CEE73DF}" type="presParOf" srcId="{E6AAC390-387E-43E5-BE84-A11A66A36F57}" destId="{87192AC2-B33A-4123-8FA6-9E73429E543F}" srcOrd="0" destOrd="0" presId="urn:microsoft.com/office/officeart/2005/8/layout/hierarchy1"/>
    <dgm:cxn modelId="{B8FBCB90-E758-4C37-88F0-D877DECAA404}" type="presParOf" srcId="{87192AC2-B33A-4123-8FA6-9E73429E543F}" destId="{CAD38327-6D10-4705-BE0C-9038257DFE38}" srcOrd="0" destOrd="0" presId="urn:microsoft.com/office/officeart/2005/8/layout/hierarchy1"/>
    <dgm:cxn modelId="{4204CFB9-DC77-44D9-8039-6A6162F98E04}" type="presParOf" srcId="{87192AC2-B33A-4123-8FA6-9E73429E543F}" destId="{30BF2ADE-4204-4E2D-9B8D-7B7E16AC5D23}" srcOrd="1" destOrd="0" presId="urn:microsoft.com/office/officeart/2005/8/layout/hierarchy1"/>
    <dgm:cxn modelId="{DD22436D-E9EB-4346-8975-F02308F90574}" type="presParOf" srcId="{E6AAC390-387E-43E5-BE84-A11A66A36F57}" destId="{1EAE0E7B-4CFB-4367-A3CD-FE3E595C07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14C9E-CD0B-4AE0-8CE7-B9E09C6E29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6B4A6D-82A3-47B4-A44F-75F51D478B73}">
      <dgm:prSet/>
      <dgm:spPr/>
      <dgm:t>
        <a:bodyPr/>
        <a:lstStyle/>
        <a:p>
          <a:pPr rtl="0"/>
          <a:r>
            <a:rPr lang="en-US" dirty="0"/>
            <a:t>Java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BD3700EE-2AF0-458D-9DAC-0901787D20ED}" type="parTrans" cxnId="{E69287CA-0B11-4387-A989-2ECA9042BDA5}">
      <dgm:prSet/>
      <dgm:spPr/>
      <dgm:t>
        <a:bodyPr/>
        <a:lstStyle/>
        <a:p>
          <a:endParaRPr lang="en-US"/>
        </a:p>
      </dgm:t>
    </dgm:pt>
    <dgm:pt modelId="{D1DE8B7A-8A3A-4378-A397-752711CBF5D6}" type="sibTrans" cxnId="{E69287CA-0B11-4387-A989-2ECA9042BDA5}">
      <dgm:prSet/>
      <dgm:spPr/>
      <dgm:t>
        <a:bodyPr/>
        <a:lstStyle/>
        <a:p>
          <a:endParaRPr lang="en-US"/>
        </a:p>
      </dgm:t>
    </dgm:pt>
    <dgm:pt modelId="{EDEB7C64-02ED-4A95-8DC9-51E02E254177}">
      <dgm:prSet/>
      <dgm:spPr/>
      <dgm:t>
        <a:bodyPr/>
        <a:lstStyle/>
        <a:p>
          <a:pPr rtl="0"/>
          <a:r>
            <a:rPr lang="en-US" dirty="0"/>
            <a:t>AngularJS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D3E2ECFE-A1BE-410F-8D41-779CAB853ACC}" type="parTrans" cxnId="{118F9E1D-786C-493D-AEB4-BB32E51C4941}">
      <dgm:prSet/>
      <dgm:spPr/>
      <dgm:t>
        <a:bodyPr/>
        <a:lstStyle/>
        <a:p>
          <a:endParaRPr lang="en-US"/>
        </a:p>
      </dgm:t>
    </dgm:pt>
    <dgm:pt modelId="{5ACEED35-D2C3-4423-BD6E-F8A2A1F702D1}" type="sibTrans" cxnId="{118F9E1D-786C-493D-AEB4-BB32E51C4941}">
      <dgm:prSet/>
      <dgm:spPr/>
      <dgm:t>
        <a:bodyPr/>
        <a:lstStyle/>
        <a:p>
          <a:endParaRPr lang="en-US"/>
        </a:p>
      </dgm:t>
    </dgm:pt>
    <dgm:pt modelId="{85FF895C-9E91-45A4-82FB-238675FD810A}">
      <dgm:prSet/>
      <dgm:spPr/>
      <dgm:t>
        <a:bodyPr/>
        <a:lstStyle/>
        <a:p>
          <a:r>
            <a:rPr lang="en-US" dirty="0"/>
            <a:t>Java Swing</a:t>
          </a:r>
        </a:p>
      </dgm:t>
    </dgm:pt>
    <dgm:pt modelId="{22F51FD0-D7F2-45EB-9E72-B9517EDC0F0E}" type="parTrans" cxnId="{2F366B41-05ED-47C0-9AF8-0D9BF4D5011A}">
      <dgm:prSet/>
      <dgm:spPr/>
      <dgm:t>
        <a:bodyPr/>
        <a:lstStyle/>
        <a:p>
          <a:endParaRPr lang="en-US"/>
        </a:p>
      </dgm:t>
    </dgm:pt>
    <dgm:pt modelId="{217B67F9-F239-4CB6-A6FC-0E8B9C8BD3EC}" type="sibTrans" cxnId="{2F366B41-05ED-47C0-9AF8-0D9BF4D5011A}">
      <dgm:prSet/>
      <dgm:spPr/>
      <dgm:t>
        <a:bodyPr/>
        <a:lstStyle/>
        <a:p>
          <a:endParaRPr lang="en-US"/>
        </a:p>
      </dgm:t>
    </dgm:pt>
    <dgm:pt modelId="{62BC8223-5421-4774-B5C6-20CE4838EE68}">
      <dgm:prSet/>
      <dgm:spPr/>
      <dgm:t>
        <a:bodyPr/>
        <a:lstStyle/>
        <a:p>
          <a:pPr rtl="0"/>
          <a:r>
            <a:rPr lang="en-US" dirty="0"/>
            <a:t>MySql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87D5FA5D-A761-4D51-813B-57D49863EC83}" type="parTrans" cxnId="{E510BEB3-4BD9-4546-96EB-132130A23849}">
      <dgm:prSet/>
      <dgm:spPr/>
      <dgm:t>
        <a:bodyPr/>
        <a:lstStyle/>
        <a:p>
          <a:endParaRPr lang="en-US"/>
        </a:p>
      </dgm:t>
    </dgm:pt>
    <dgm:pt modelId="{331AD75B-9A74-4BFC-8BEE-E84DC8F91D6D}" type="sibTrans" cxnId="{E510BEB3-4BD9-4546-96EB-132130A23849}">
      <dgm:prSet/>
      <dgm:spPr/>
      <dgm:t>
        <a:bodyPr/>
        <a:lstStyle/>
        <a:p>
          <a:endParaRPr lang="en-US"/>
        </a:p>
      </dgm:t>
    </dgm:pt>
    <dgm:pt modelId="{E20B318A-24DD-46AB-8D18-FAB00879BC23}" type="pres">
      <dgm:prSet presAssocID="{3F314C9E-CD0B-4AE0-8CE7-B9E09C6E2901}" presName="linear" presStyleCnt="0">
        <dgm:presLayoutVars>
          <dgm:animLvl val="lvl"/>
          <dgm:resizeHandles val="exact"/>
        </dgm:presLayoutVars>
      </dgm:prSet>
      <dgm:spPr/>
    </dgm:pt>
    <dgm:pt modelId="{B8DD5DF1-2F96-409D-84FA-78512A61E699}" type="pres">
      <dgm:prSet presAssocID="{AC6B4A6D-82A3-47B4-A44F-75F51D478B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7A9A9C-8187-470B-8113-EF5BC388C7D9}" type="pres">
      <dgm:prSet presAssocID="{D1DE8B7A-8A3A-4378-A397-752711CBF5D6}" presName="spacer" presStyleCnt="0"/>
      <dgm:spPr/>
    </dgm:pt>
    <dgm:pt modelId="{D7FB94B0-7913-4827-837B-095790AFBACB}" type="pres">
      <dgm:prSet presAssocID="{EDEB7C64-02ED-4A95-8DC9-51E02E2541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444C0D-934D-4584-A89A-19D242FE80B7}" type="pres">
      <dgm:prSet presAssocID="{5ACEED35-D2C3-4423-BD6E-F8A2A1F702D1}" presName="spacer" presStyleCnt="0"/>
      <dgm:spPr/>
    </dgm:pt>
    <dgm:pt modelId="{3D18946A-1625-47E7-884D-4F9246FC4117}" type="pres">
      <dgm:prSet presAssocID="{85FF895C-9E91-45A4-82FB-238675FD81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8819F2-CA8F-4672-803A-A91BC281419C}" type="pres">
      <dgm:prSet presAssocID="{217B67F9-F239-4CB6-A6FC-0E8B9C8BD3EC}" presName="spacer" presStyleCnt="0"/>
      <dgm:spPr/>
    </dgm:pt>
    <dgm:pt modelId="{FBAE991A-7584-4D35-A500-F03C09415CB0}" type="pres">
      <dgm:prSet presAssocID="{62BC8223-5421-4774-B5C6-20CE4838EE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0B5600-9251-406E-AFBB-09E5256AB1CF}" type="presOf" srcId="{EDEB7C64-02ED-4A95-8DC9-51E02E254177}" destId="{D7FB94B0-7913-4827-837B-095790AFBACB}" srcOrd="0" destOrd="0" presId="urn:microsoft.com/office/officeart/2005/8/layout/vList2"/>
    <dgm:cxn modelId="{D1D49803-0480-46E3-A344-B62C3CAE1133}" type="presOf" srcId="{AC6B4A6D-82A3-47B4-A44F-75F51D478B73}" destId="{B8DD5DF1-2F96-409D-84FA-78512A61E699}" srcOrd="0" destOrd="0" presId="urn:microsoft.com/office/officeart/2005/8/layout/vList2"/>
    <dgm:cxn modelId="{7AD12207-7E1E-424B-B7EB-36D05EC79A2B}" type="presOf" srcId="{62BC8223-5421-4774-B5C6-20CE4838EE68}" destId="{FBAE991A-7584-4D35-A500-F03C09415CB0}" srcOrd="0" destOrd="0" presId="urn:microsoft.com/office/officeart/2005/8/layout/vList2"/>
    <dgm:cxn modelId="{118F9E1D-786C-493D-AEB4-BB32E51C4941}" srcId="{3F314C9E-CD0B-4AE0-8CE7-B9E09C6E2901}" destId="{EDEB7C64-02ED-4A95-8DC9-51E02E254177}" srcOrd="1" destOrd="0" parTransId="{D3E2ECFE-A1BE-410F-8D41-779CAB853ACC}" sibTransId="{5ACEED35-D2C3-4423-BD6E-F8A2A1F702D1}"/>
    <dgm:cxn modelId="{2F366B41-05ED-47C0-9AF8-0D9BF4D5011A}" srcId="{3F314C9E-CD0B-4AE0-8CE7-B9E09C6E2901}" destId="{85FF895C-9E91-45A4-82FB-238675FD810A}" srcOrd="2" destOrd="0" parTransId="{22F51FD0-D7F2-45EB-9E72-B9517EDC0F0E}" sibTransId="{217B67F9-F239-4CB6-A6FC-0E8B9C8BD3EC}"/>
    <dgm:cxn modelId="{62CCE070-840F-43FC-B5AA-1B5F3AD26E66}" type="presOf" srcId="{3F314C9E-CD0B-4AE0-8CE7-B9E09C6E2901}" destId="{E20B318A-24DD-46AB-8D18-FAB00879BC23}" srcOrd="0" destOrd="0" presId="urn:microsoft.com/office/officeart/2005/8/layout/vList2"/>
    <dgm:cxn modelId="{E510BEB3-4BD9-4546-96EB-132130A23849}" srcId="{3F314C9E-CD0B-4AE0-8CE7-B9E09C6E2901}" destId="{62BC8223-5421-4774-B5C6-20CE4838EE68}" srcOrd="3" destOrd="0" parTransId="{87D5FA5D-A761-4D51-813B-57D49863EC83}" sibTransId="{331AD75B-9A74-4BFC-8BEE-E84DC8F91D6D}"/>
    <dgm:cxn modelId="{E69287CA-0B11-4387-A989-2ECA9042BDA5}" srcId="{3F314C9E-CD0B-4AE0-8CE7-B9E09C6E2901}" destId="{AC6B4A6D-82A3-47B4-A44F-75F51D478B73}" srcOrd="0" destOrd="0" parTransId="{BD3700EE-2AF0-458D-9DAC-0901787D20ED}" sibTransId="{D1DE8B7A-8A3A-4378-A397-752711CBF5D6}"/>
    <dgm:cxn modelId="{9B5A1FFA-103D-448E-80FF-74562003AC8D}" type="presOf" srcId="{85FF895C-9E91-45A4-82FB-238675FD810A}" destId="{3D18946A-1625-47E7-884D-4F9246FC4117}" srcOrd="0" destOrd="0" presId="urn:microsoft.com/office/officeart/2005/8/layout/vList2"/>
    <dgm:cxn modelId="{350F8E5F-E1D6-4E56-985D-49E654581F53}" type="presParOf" srcId="{E20B318A-24DD-46AB-8D18-FAB00879BC23}" destId="{B8DD5DF1-2F96-409D-84FA-78512A61E699}" srcOrd="0" destOrd="0" presId="urn:microsoft.com/office/officeart/2005/8/layout/vList2"/>
    <dgm:cxn modelId="{60632F97-E929-4139-8D7B-F85CCF464956}" type="presParOf" srcId="{E20B318A-24DD-46AB-8D18-FAB00879BC23}" destId="{1B7A9A9C-8187-470B-8113-EF5BC388C7D9}" srcOrd="1" destOrd="0" presId="urn:microsoft.com/office/officeart/2005/8/layout/vList2"/>
    <dgm:cxn modelId="{367D36CD-AD7D-4827-B34C-E948BAC081F0}" type="presParOf" srcId="{E20B318A-24DD-46AB-8D18-FAB00879BC23}" destId="{D7FB94B0-7913-4827-837B-095790AFBACB}" srcOrd="2" destOrd="0" presId="urn:microsoft.com/office/officeart/2005/8/layout/vList2"/>
    <dgm:cxn modelId="{F45AB41B-1DDE-479A-8733-E85F68876533}" type="presParOf" srcId="{E20B318A-24DD-46AB-8D18-FAB00879BC23}" destId="{CB444C0D-934D-4584-A89A-19D242FE80B7}" srcOrd="3" destOrd="0" presId="urn:microsoft.com/office/officeart/2005/8/layout/vList2"/>
    <dgm:cxn modelId="{9513615B-668F-4DAA-B118-E4B8A364B88C}" type="presParOf" srcId="{E20B318A-24DD-46AB-8D18-FAB00879BC23}" destId="{3D18946A-1625-47E7-884D-4F9246FC4117}" srcOrd="4" destOrd="0" presId="urn:microsoft.com/office/officeart/2005/8/layout/vList2"/>
    <dgm:cxn modelId="{499C5132-157E-4769-801B-0F20CC383C7A}" type="presParOf" srcId="{E20B318A-24DD-46AB-8D18-FAB00879BC23}" destId="{648819F2-CA8F-4672-803A-A91BC281419C}" srcOrd="5" destOrd="0" presId="urn:microsoft.com/office/officeart/2005/8/layout/vList2"/>
    <dgm:cxn modelId="{CB4E5DAF-1D60-4558-A0A5-BBE4EB32C25E}" type="presParOf" srcId="{E20B318A-24DD-46AB-8D18-FAB00879BC23}" destId="{FBAE991A-7584-4D35-A500-F03C09415C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B9449-995E-42E5-B634-192D0597A3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0B447A-B9BB-4F30-8D3D-8C3DE68F2EA2}">
      <dgm:prSet/>
      <dgm:spPr/>
      <dgm:t>
        <a:bodyPr/>
        <a:lstStyle/>
        <a:p>
          <a:r>
            <a:rPr lang="en-US"/>
            <a:t>Trade recommendation System based on Arbitrage opportunity between BSE and NSE</a:t>
          </a:r>
        </a:p>
      </dgm:t>
    </dgm:pt>
    <dgm:pt modelId="{5D46392F-9CBB-49ED-93E9-4A08E70DC2DC}" type="parTrans" cxnId="{9AAC1EBB-FCC4-498E-9256-E92FB552271B}">
      <dgm:prSet/>
      <dgm:spPr/>
      <dgm:t>
        <a:bodyPr/>
        <a:lstStyle/>
        <a:p>
          <a:endParaRPr lang="en-US"/>
        </a:p>
      </dgm:t>
    </dgm:pt>
    <dgm:pt modelId="{EEF49F51-B047-4B42-B5FD-0F667B033B75}" type="sibTrans" cxnId="{9AAC1EBB-FCC4-498E-9256-E92FB552271B}">
      <dgm:prSet/>
      <dgm:spPr/>
      <dgm:t>
        <a:bodyPr/>
        <a:lstStyle/>
        <a:p>
          <a:endParaRPr lang="en-US"/>
        </a:p>
      </dgm:t>
    </dgm:pt>
    <dgm:pt modelId="{D69172DF-FC0E-403B-B466-8E516ED98DF9}">
      <dgm:prSet/>
      <dgm:spPr/>
      <dgm:t>
        <a:bodyPr/>
        <a:lstStyle/>
        <a:p>
          <a:r>
            <a:rPr lang="en-US"/>
            <a:t>User can select to save any of the recommended arbitrage trades and current market price.</a:t>
          </a:r>
        </a:p>
      </dgm:t>
    </dgm:pt>
    <dgm:pt modelId="{D6CC2022-A39E-42BC-A65E-28A5CAE893C0}" type="parTrans" cxnId="{B1E053A9-48A4-4FF5-BE21-663AEDF595F1}">
      <dgm:prSet/>
      <dgm:spPr/>
      <dgm:t>
        <a:bodyPr/>
        <a:lstStyle/>
        <a:p>
          <a:endParaRPr lang="en-US"/>
        </a:p>
      </dgm:t>
    </dgm:pt>
    <dgm:pt modelId="{FC95B8F2-3B00-438B-8919-CB947867A5E9}" type="sibTrans" cxnId="{B1E053A9-48A4-4FF5-BE21-663AEDF595F1}">
      <dgm:prSet/>
      <dgm:spPr/>
      <dgm:t>
        <a:bodyPr/>
        <a:lstStyle/>
        <a:p>
          <a:endParaRPr lang="en-US"/>
        </a:p>
      </dgm:t>
    </dgm:pt>
    <dgm:pt modelId="{3E571F54-DB9A-4ED7-B46F-B9D02CA385D2}">
      <dgm:prSet/>
      <dgm:spPr/>
      <dgm:t>
        <a:bodyPr/>
        <a:lstStyle/>
        <a:p>
          <a:r>
            <a:rPr lang="en-US"/>
            <a:t>User can also see the saved stocks.</a:t>
          </a:r>
        </a:p>
      </dgm:t>
    </dgm:pt>
    <dgm:pt modelId="{C5691850-68E9-4771-905D-915DFC02428C}" type="parTrans" cxnId="{1E2BEB1E-8F75-49F8-83C2-2DA74D420C95}">
      <dgm:prSet/>
      <dgm:spPr/>
      <dgm:t>
        <a:bodyPr/>
        <a:lstStyle/>
        <a:p>
          <a:endParaRPr lang="en-US"/>
        </a:p>
      </dgm:t>
    </dgm:pt>
    <dgm:pt modelId="{0C5B65A6-742B-4CC6-9516-2A34CD8C1002}" type="sibTrans" cxnId="{1E2BEB1E-8F75-49F8-83C2-2DA74D420C95}">
      <dgm:prSet/>
      <dgm:spPr/>
      <dgm:t>
        <a:bodyPr/>
        <a:lstStyle/>
        <a:p>
          <a:endParaRPr lang="en-US"/>
        </a:p>
      </dgm:t>
    </dgm:pt>
    <dgm:pt modelId="{B21000B9-AE03-47D3-8026-CCFC61BF69FC}" type="pres">
      <dgm:prSet presAssocID="{A17B9449-995E-42E5-B634-192D0597A3AB}" presName="outerComposite" presStyleCnt="0">
        <dgm:presLayoutVars>
          <dgm:chMax val="5"/>
          <dgm:dir/>
          <dgm:resizeHandles val="exact"/>
        </dgm:presLayoutVars>
      </dgm:prSet>
      <dgm:spPr/>
    </dgm:pt>
    <dgm:pt modelId="{65AE78F5-3DAD-4635-82E5-3F907F4CE43D}" type="pres">
      <dgm:prSet presAssocID="{A17B9449-995E-42E5-B634-192D0597A3AB}" presName="dummyMaxCanvas" presStyleCnt="0">
        <dgm:presLayoutVars/>
      </dgm:prSet>
      <dgm:spPr/>
    </dgm:pt>
    <dgm:pt modelId="{D9779E80-8373-4244-81C7-CB3FFAFEB899}" type="pres">
      <dgm:prSet presAssocID="{A17B9449-995E-42E5-B634-192D0597A3AB}" presName="ThreeNodes_1" presStyleLbl="node1" presStyleIdx="0" presStyleCnt="3">
        <dgm:presLayoutVars>
          <dgm:bulletEnabled val="1"/>
        </dgm:presLayoutVars>
      </dgm:prSet>
      <dgm:spPr/>
    </dgm:pt>
    <dgm:pt modelId="{22819EAC-2B37-4293-B687-427CF0DBF2DF}" type="pres">
      <dgm:prSet presAssocID="{A17B9449-995E-42E5-B634-192D0597A3AB}" presName="ThreeNodes_2" presStyleLbl="node1" presStyleIdx="1" presStyleCnt="3">
        <dgm:presLayoutVars>
          <dgm:bulletEnabled val="1"/>
        </dgm:presLayoutVars>
      </dgm:prSet>
      <dgm:spPr/>
    </dgm:pt>
    <dgm:pt modelId="{70D78E6D-B9DB-4889-B73A-F5F4A8C2FB24}" type="pres">
      <dgm:prSet presAssocID="{A17B9449-995E-42E5-B634-192D0597A3AB}" presName="ThreeNodes_3" presStyleLbl="node1" presStyleIdx="2" presStyleCnt="3">
        <dgm:presLayoutVars>
          <dgm:bulletEnabled val="1"/>
        </dgm:presLayoutVars>
      </dgm:prSet>
      <dgm:spPr/>
    </dgm:pt>
    <dgm:pt modelId="{9B43699A-7ED4-4D32-99E0-A14E24D923A5}" type="pres">
      <dgm:prSet presAssocID="{A17B9449-995E-42E5-B634-192D0597A3AB}" presName="ThreeConn_1-2" presStyleLbl="fgAccFollowNode1" presStyleIdx="0" presStyleCnt="2">
        <dgm:presLayoutVars>
          <dgm:bulletEnabled val="1"/>
        </dgm:presLayoutVars>
      </dgm:prSet>
      <dgm:spPr/>
    </dgm:pt>
    <dgm:pt modelId="{6DE5BBC5-579C-4F12-BB2E-2DA9DAAEB9CA}" type="pres">
      <dgm:prSet presAssocID="{A17B9449-995E-42E5-B634-192D0597A3AB}" presName="ThreeConn_2-3" presStyleLbl="fgAccFollowNode1" presStyleIdx="1" presStyleCnt="2">
        <dgm:presLayoutVars>
          <dgm:bulletEnabled val="1"/>
        </dgm:presLayoutVars>
      </dgm:prSet>
      <dgm:spPr/>
    </dgm:pt>
    <dgm:pt modelId="{FAA22F4E-B77B-4C44-8E38-0A60127F3976}" type="pres">
      <dgm:prSet presAssocID="{A17B9449-995E-42E5-B634-192D0597A3AB}" presName="ThreeNodes_1_text" presStyleLbl="node1" presStyleIdx="2" presStyleCnt="3">
        <dgm:presLayoutVars>
          <dgm:bulletEnabled val="1"/>
        </dgm:presLayoutVars>
      </dgm:prSet>
      <dgm:spPr/>
    </dgm:pt>
    <dgm:pt modelId="{46CE7D16-40AD-479C-B9A0-54BF1CB8C598}" type="pres">
      <dgm:prSet presAssocID="{A17B9449-995E-42E5-B634-192D0597A3AB}" presName="ThreeNodes_2_text" presStyleLbl="node1" presStyleIdx="2" presStyleCnt="3">
        <dgm:presLayoutVars>
          <dgm:bulletEnabled val="1"/>
        </dgm:presLayoutVars>
      </dgm:prSet>
      <dgm:spPr/>
    </dgm:pt>
    <dgm:pt modelId="{A044621A-7BB1-4730-AAA4-6AD2F7A411A5}" type="pres">
      <dgm:prSet presAssocID="{A17B9449-995E-42E5-B634-192D0597A3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F87012-E469-4F6B-AE38-B9867ED60095}" type="presOf" srcId="{A17B9449-995E-42E5-B634-192D0597A3AB}" destId="{B21000B9-AE03-47D3-8026-CCFC61BF69FC}" srcOrd="0" destOrd="0" presId="urn:microsoft.com/office/officeart/2005/8/layout/vProcess5"/>
    <dgm:cxn modelId="{1E2BEB1E-8F75-49F8-83C2-2DA74D420C95}" srcId="{A17B9449-995E-42E5-B634-192D0597A3AB}" destId="{3E571F54-DB9A-4ED7-B46F-B9D02CA385D2}" srcOrd="2" destOrd="0" parTransId="{C5691850-68E9-4771-905D-915DFC02428C}" sibTransId="{0C5B65A6-742B-4CC6-9516-2A34CD8C1002}"/>
    <dgm:cxn modelId="{B7130767-D79F-473B-BCE2-ED9EFB59339E}" type="presOf" srcId="{FC95B8F2-3B00-438B-8919-CB947867A5E9}" destId="{6DE5BBC5-579C-4F12-BB2E-2DA9DAAEB9CA}" srcOrd="0" destOrd="0" presId="urn:microsoft.com/office/officeart/2005/8/layout/vProcess5"/>
    <dgm:cxn modelId="{81C81D47-144D-4E9E-8B6A-3946945A3ED6}" type="presOf" srcId="{D69172DF-FC0E-403B-B466-8E516ED98DF9}" destId="{46CE7D16-40AD-479C-B9A0-54BF1CB8C598}" srcOrd="1" destOrd="0" presId="urn:microsoft.com/office/officeart/2005/8/layout/vProcess5"/>
    <dgm:cxn modelId="{C9C4BF49-D1A4-475D-A412-C34C69A779E1}" type="presOf" srcId="{D69172DF-FC0E-403B-B466-8E516ED98DF9}" destId="{22819EAC-2B37-4293-B687-427CF0DBF2DF}" srcOrd="0" destOrd="0" presId="urn:microsoft.com/office/officeart/2005/8/layout/vProcess5"/>
    <dgm:cxn modelId="{8D38DA5A-3B13-41EF-A5E1-74201CE7B123}" type="presOf" srcId="{460B447A-B9BB-4F30-8D3D-8C3DE68F2EA2}" destId="{D9779E80-8373-4244-81C7-CB3FFAFEB899}" srcOrd="0" destOrd="0" presId="urn:microsoft.com/office/officeart/2005/8/layout/vProcess5"/>
    <dgm:cxn modelId="{1AB13486-DE93-4F61-8F1B-6B3D7D4019B3}" type="presOf" srcId="{3E571F54-DB9A-4ED7-B46F-B9D02CA385D2}" destId="{A044621A-7BB1-4730-AAA4-6AD2F7A411A5}" srcOrd="1" destOrd="0" presId="urn:microsoft.com/office/officeart/2005/8/layout/vProcess5"/>
    <dgm:cxn modelId="{C2716B93-55F3-4633-9FB8-E7574700CCC0}" type="presOf" srcId="{460B447A-B9BB-4F30-8D3D-8C3DE68F2EA2}" destId="{FAA22F4E-B77B-4C44-8E38-0A60127F3976}" srcOrd="1" destOrd="0" presId="urn:microsoft.com/office/officeart/2005/8/layout/vProcess5"/>
    <dgm:cxn modelId="{B1E053A9-48A4-4FF5-BE21-663AEDF595F1}" srcId="{A17B9449-995E-42E5-B634-192D0597A3AB}" destId="{D69172DF-FC0E-403B-B466-8E516ED98DF9}" srcOrd="1" destOrd="0" parTransId="{D6CC2022-A39E-42BC-A65E-28A5CAE893C0}" sibTransId="{FC95B8F2-3B00-438B-8919-CB947867A5E9}"/>
    <dgm:cxn modelId="{9AAC1EBB-FCC4-498E-9256-E92FB552271B}" srcId="{A17B9449-995E-42E5-B634-192D0597A3AB}" destId="{460B447A-B9BB-4F30-8D3D-8C3DE68F2EA2}" srcOrd="0" destOrd="0" parTransId="{5D46392F-9CBB-49ED-93E9-4A08E70DC2DC}" sibTransId="{EEF49F51-B047-4B42-B5FD-0F667B033B75}"/>
    <dgm:cxn modelId="{731C51D1-1CC1-481F-9169-C1EC33EB14A7}" type="presOf" srcId="{EEF49F51-B047-4B42-B5FD-0F667B033B75}" destId="{9B43699A-7ED4-4D32-99E0-A14E24D923A5}" srcOrd="0" destOrd="0" presId="urn:microsoft.com/office/officeart/2005/8/layout/vProcess5"/>
    <dgm:cxn modelId="{C471D0DD-7BD5-49E3-8310-519D8F423E19}" type="presOf" srcId="{3E571F54-DB9A-4ED7-B46F-B9D02CA385D2}" destId="{70D78E6D-B9DB-4889-B73A-F5F4A8C2FB24}" srcOrd="0" destOrd="0" presId="urn:microsoft.com/office/officeart/2005/8/layout/vProcess5"/>
    <dgm:cxn modelId="{7900FAA1-B218-4954-95DF-97085579E08E}" type="presParOf" srcId="{B21000B9-AE03-47D3-8026-CCFC61BF69FC}" destId="{65AE78F5-3DAD-4635-82E5-3F907F4CE43D}" srcOrd="0" destOrd="0" presId="urn:microsoft.com/office/officeart/2005/8/layout/vProcess5"/>
    <dgm:cxn modelId="{5775BBAC-6D54-45B3-AEB0-44B95EBE4928}" type="presParOf" srcId="{B21000B9-AE03-47D3-8026-CCFC61BF69FC}" destId="{D9779E80-8373-4244-81C7-CB3FFAFEB899}" srcOrd="1" destOrd="0" presId="urn:microsoft.com/office/officeart/2005/8/layout/vProcess5"/>
    <dgm:cxn modelId="{8FDA9768-94EC-4F4B-8E24-4D8B197678B6}" type="presParOf" srcId="{B21000B9-AE03-47D3-8026-CCFC61BF69FC}" destId="{22819EAC-2B37-4293-B687-427CF0DBF2DF}" srcOrd="2" destOrd="0" presId="urn:microsoft.com/office/officeart/2005/8/layout/vProcess5"/>
    <dgm:cxn modelId="{AE6F50CC-4E9D-49CE-85F0-67B56C6F14A6}" type="presParOf" srcId="{B21000B9-AE03-47D3-8026-CCFC61BF69FC}" destId="{70D78E6D-B9DB-4889-B73A-F5F4A8C2FB24}" srcOrd="3" destOrd="0" presId="urn:microsoft.com/office/officeart/2005/8/layout/vProcess5"/>
    <dgm:cxn modelId="{1AD7455E-B124-4A83-BD7A-FD7C4D29712B}" type="presParOf" srcId="{B21000B9-AE03-47D3-8026-CCFC61BF69FC}" destId="{9B43699A-7ED4-4D32-99E0-A14E24D923A5}" srcOrd="4" destOrd="0" presId="urn:microsoft.com/office/officeart/2005/8/layout/vProcess5"/>
    <dgm:cxn modelId="{F352EAF1-0A42-4B9E-A0B5-F5B277308626}" type="presParOf" srcId="{B21000B9-AE03-47D3-8026-CCFC61BF69FC}" destId="{6DE5BBC5-579C-4F12-BB2E-2DA9DAAEB9CA}" srcOrd="5" destOrd="0" presId="urn:microsoft.com/office/officeart/2005/8/layout/vProcess5"/>
    <dgm:cxn modelId="{B14B6ABD-3F45-4874-95F5-C735989015AC}" type="presParOf" srcId="{B21000B9-AE03-47D3-8026-CCFC61BF69FC}" destId="{FAA22F4E-B77B-4C44-8E38-0A60127F3976}" srcOrd="6" destOrd="0" presId="urn:microsoft.com/office/officeart/2005/8/layout/vProcess5"/>
    <dgm:cxn modelId="{4F89ABC4-F39F-4A22-BA72-7E260126B5BD}" type="presParOf" srcId="{B21000B9-AE03-47D3-8026-CCFC61BF69FC}" destId="{46CE7D16-40AD-479C-B9A0-54BF1CB8C598}" srcOrd="7" destOrd="0" presId="urn:microsoft.com/office/officeart/2005/8/layout/vProcess5"/>
    <dgm:cxn modelId="{C7AA73C4-B206-497F-BA76-26DAAF45D6AE}" type="presParOf" srcId="{B21000B9-AE03-47D3-8026-CCFC61BF69FC}" destId="{A044621A-7BB1-4730-AAA4-6AD2F7A411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59EBE-CEDB-4295-A4A3-9970D9371AD8}">
      <dsp:nvSpPr>
        <dsp:cNvPr id="0" name=""/>
        <dsp:cNvSpPr/>
      </dsp:nvSpPr>
      <dsp:spPr>
        <a:xfrm>
          <a:off x="0" y="2342832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0357-C8D1-4E5A-9C32-175B969135FF}">
      <dsp:nvSpPr>
        <dsp:cNvPr id="0" name=""/>
        <dsp:cNvSpPr/>
      </dsp:nvSpPr>
      <dsp:spPr>
        <a:xfrm>
          <a:off x="304447" y="2632057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Financial data APIs (application programming interfaces) are pieces of software that interact with financial applications to facilitate information access, transactions, and payments.</a:t>
          </a:r>
        </a:p>
      </dsp:txBody>
      <dsp:txXfrm>
        <a:off x="355407" y="2683017"/>
        <a:ext cx="2638107" cy="1637997"/>
      </dsp:txXfrm>
    </dsp:sp>
    <dsp:sp modelId="{FD34565B-A77E-404B-889A-6782C4411C2E}">
      <dsp:nvSpPr>
        <dsp:cNvPr id="0" name=""/>
        <dsp:cNvSpPr/>
      </dsp:nvSpPr>
      <dsp:spPr>
        <a:xfrm>
          <a:off x="3196686" y="-4384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43A8-7C95-42A4-A571-BDD0DF544D5A}">
      <dsp:nvSpPr>
        <dsp:cNvPr id="0" name=""/>
        <dsp:cNvSpPr/>
      </dsp:nvSpPr>
      <dsp:spPr>
        <a:xfrm>
          <a:off x="3501133" y="284840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Yahoo Finance API</a:t>
          </a:r>
          <a:r>
            <a:rPr lang="en-US" sz="1500" b="1" kern="1200" dirty="0"/>
            <a:t>:</a:t>
          </a:r>
          <a:r>
            <a:rPr lang="en-US" sz="1500" kern="1200" dirty="0"/>
            <a:t> The Yahoo Finance API offers access to a wide range of data, including stock quotes, historical prices, company information, and more.</a:t>
          </a:r>
        </a:p>
      </dsp:txBody>
      <dsp:txXfrm>
        <a:off x="3552093" y="335800"/>
        <a:ext cx="2638107" cy="1637997"/>
      </dsp:txXfrm>
    </dsp:sp>
    <dsp:sp modelId="{CAD38327-6D10-4705-BE0C-9038257DFE38}">
      <dsp:nvSpPr>
        <dsp:cNvPr id="0" name=""/>
        <dsp:cNvSpPr/>
      </dsp:nvSpPr>
      <dsp:spPr>
        <a:xfrm>
          <a:off x="6483519" y="2171538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F2ADE-4204-4E2D-9B8D-7B7E16AC5D23}">
      <dsp:nvSpPr>
        <dsp:cNvPr id="0" name=""/>
        <dsp:cNvSpPr/>
      </dsp:nvSpPr>
      <dsp:spPr>
        <a:xfrm>
          <a:off x="6787966" y="2460763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makes it the perfect choice for businesses and developers who need to incorporate financial data into their applications or websites.</a:t>
          </a:r>
        </a:p>
      </dsp:txBody>
      <dsp:txXfrm>
        <a:off x="6838926" y="2511723"/>
        <a:ext cx="2638107" cy="163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D5DF1-2F96-409D-84FA-78512A61E699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Java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98981"/>
        <a:ext cx="6380473" cy="1038877"/>
      </dsp:txXfrm>
    </dsp:sp>
    <dsp:sp modelId="{D7FB94B0-7913-4827-837B-095790AFBACB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AngularJS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1388501"/>
        <a:ext cx="6380473" cy="1038877"/>
      </dsp:txXfrm>
    </dsp:sp>
    <dsp:sp modelId="{3D18946A-1625-47E7-884D-4F9246FC4117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Java Swing</a:t>
          </a:r>
        </a:p>
      </dsp:txBody>
      <dsp:txXfrm>
        <a:off x="56201" y="2678021"/>
        <a:ext cx="6380473" cy="1038877"/>
      </dsp:txXfrm>
    </dsp:sp>
    <dsp:sp modelId="{FBAE991A-7584-4D35-A500-F03C09415CB0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MySql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3967541"/>
        <a:ext cx="6380473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79E80-8373-4244-81C7-CB3FFAFEB899}">
      <dsp:nvSpPr>
        <dsp:cNvPr id="0" name=""/>
        <dsp:cNvSpPr/>
      </dsp:nvSpPr>
      <dsp:spPr>
        <a:xfrm>
          <a:off x="0" y="0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Trade recommendation System based on Arbitrage opportunity between BSE and NSE</a:t>
          </a:r>
        </a:p>
      </dsp:txBody>
      <dsp:txXfrm>
        <a:off x="34400" y="34400"/>
        <a:ext cx="7150777" cy="1105686"/>
      </dsp:txXfrm>
    </dsp:sp>
    <dsp:sp modelId="{22819EAC-2B37-4293-B687-427CF0DBF2DF}">
      <dsp:nvSpPr>
        <dsp:cNvPr id="0" name=""/>
        <dsp:cNvSpPr/>
      </dsp:nvSpPr>
      <dsp:spPr>
        <a:xfrm>
          <a:off x="742777" y="1370234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select to save any of the recommended arbitrage trades and current market price.</a:t>
          </a:r>
        </a:p>
      </dsp:txBody>
      <dsp:txXfrm>
        <a:off x="777177" y="1404634"/>
        <a:ext cx="6843147" cy="1105686"/>
      </dsp:txXfrm>
    </dsp:sp>
    <dsp:sp modelId="{70D78E6D-B9DB-4889-B73A-F5F4A8C2FB24}">
      <dsp:nvSpPr>
        <dsp:cNvPr id="0" name=""/>
        <dsp:cNvSpPr/>
      </dsp:nvSpPr>
      <dsp:spPr>
        <a:xfrm>
          <a:off x="1485554" y="2740468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 can also see the saved stocks.</a:t>
          </a:r>
        </a:p>
      </dsp:txBody>
      <dsp:txXfrm>
        <a:off x="1519954" y="2774868"/>
        <a:ext cx="6843147" cy="1105686"/>
      </dsp:txXfrm>
    </dsp:sp>
    <dsp:sp modelId="{9B43699A-7ED4-4D32-99E0-A14E24D923A5}">
      <dsp:nvSpPr>
        <dsp:cNvPr id="0" name=""/>
        <dsp:cNvSpPr/>
      </dsp:nvSpPr>
      <dsp:spPr>
        <a:xfrm>
          <a:off x="7654724" y="890652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826493" y="890652"/>
        <a:ext cx="419878" cy="574471"/>
      </dsp:txXfrm>
    </dsp:sp>
    <dsp:sp modelId="{6DE5BBC5-579C-4F12-BB2E-2DA9DAAEB9CA}">
      <dsp:nvSpPr>
        <dsp:cNvPr id="0" name=""/>
        <dsp:cNvSpPr/>
      </dsp:nvSpPr>
      <dsp:spPr>
        <a:xfrm>
          <a:off x="8397501" y="2253056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569270" y="2253056"/>
        <a:ext cx="419878" cy="57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dianetzone.com/52/national_stock_exchange_india.htm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indianetzone.com/6/bombay_stock_exchang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3" name="Rectangle 15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7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NSE-BSE Arbitrage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Group 5:</a:t>
            </a:r>
            <a:br>
              <a:rPr lang="en-US" sz="3200" dirty="0"/>
            </a:br>
            <a:br>
              <a:rPr lang="en-US" sz="2400" dirty="0"/>
            </a:br>
            <a:r>
              <a:rPr lang="en-US" sz="2400" dirty="0"/>
              <a:t>Rasika Pande</a:t>
            </a:r>
            <a:br>
              <a:rPr lang="en-US" sz="2400" dirty="0"/>
            </a:br>
            <a:r>
              <a:rPr lang="en-US" sz="2400" dirty="0"/>
              <a:t>Vaishnavi Kolhe</a:t>
            </a:r>
            <a:br>
              <a:rPr lang="en-US" sz="2400" dirty="0"/>
            </a:br>
            <a:r>
              <a:rPr lang="en-US" sz="2400" dirty="0"/>
              <a:t>Ketaki Kshirsagar</a:t>
            </a:r>
            <a:br>
              <a:rPr lang="en-US" sz="2400" dirty="0"/>
            </a:br>
            <a:r>
              <a:rPr lang="en-US" sz="2400" dirty="0"/>
              <a:t>Diksha Sharma</a:t>
            </a:r>
            <a:br>
              <a:rPr lang="en-US" sz="2400" dirty="0"/>
            </a:br>
            <a:r>
              <a:rPr lang="en-US" sz="2400" dirty="0"/>
              <a:t>Sejal Choudhari</a:t>
            </a:r>
          </a:p>
          <a:p>
            <a:pPr algn="l">
              <a:buClr>
                <a:srgbClr val="1287C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ED2-A6ED-601C-A566-AEE9BAFC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52DEF-EE5D-7AD8-BE71-681F8E4DF8F3}"/>
              </a:ext>
            </a:extLst>
          </p:cNvPr>
          <p:cNvSpPr txBox="1"/>
          <p:nvPr/>
        </p:nvSpPr>
        <p:spPr>
          <a:xfrm>
            <a:off x="1484311" y="1998133"/>
            <a:ext cx="7116314" cy="41689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Arbitrage </a:t>
            </a:r>
            <a:r>
              <a:rPr lang="en-US" sz="2000" dirty="0"/>
              <a:t>: </a:t>
            </a:r>
            <a:br>
              <a:rPr lang="en-US" sz="2000" dirty="0"/>
            </a:br>
            <a:r>
              <a:rPr lang="en-US" sz="2000" dirty="0"/>
              <a:t>    -  process of simultaneous buying and selling of an asset 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Quantity -  Same 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Strategy : </a:t>
            </a:r>
            <a:br>
              <a:rPr lang="en-US" sz="2000" dirty="0"/>
            </a:br>
            <a:r>
              <a:rPr lang="en-US" sz="2000" dirty="0"/>
              <a:t>  -  price differences in different markets for the same asset.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 is a widely used trading strategy, and probably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one of the oldest trading strategies to exist. 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Arbitrageurs :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-   Traders who engage in the strategy  .</a:t>
            </a:r>
            <a:endParaRPr lang="en-US" sz="2000" dirty="0"/>
          </a:p>
        </p:txBody>
      </p:sp>
      <p:pic>
        <p:nvPicPr>
          <p:cNvPr id="7" name="Picture 1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53B9AA0B-EBCF-24FB-2D9B-66C97784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79" y="1647753"/>
            <a:ext cx="3442568" cy="42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23-1B61-C937-17A8-DAFE7DAE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6512"/>
            <a:ext cx="574777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NSE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BSE</a:t>
            </a:r>
            <a:endParaRPr lang="en-US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46A39EAC-BA67-A9A0-F1C0-5D4DC48C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59" y="2134643"/>
            <a:ext cx="6175750" cy="4710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Bombay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BSE is the first stock exchange of Asia, and it offers varied services such as market data services, risk </a:t>
            </a:r>
            <a:r>
              <a:rPr lang="en-US" sz="2000" dirty="0" err="1">
                <a:ea typeface="+mn-lt"/>
                <a:cs typeface="+mn-lt"/>
              </a:rPr>
              <a:t>management,etc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National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NSE is India’s leading stock exchange market. NSE introduced Nifty 50 in 1996 as the identifying base  for  top 50 stock index, and it is extensively utilized  by Indian investors.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While NSE’s index, Nifty 50, gives top 50 stock index, BSE’s index, SENSEX, gives top 30 stock index.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Clr>
                <a:srgbClr val="1287C3"/>
              </a:buClr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The number of listed companies is 1696 for NSE and 5749 for BSE.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1100" dirty="0">
                <a:ea typeface="+mn-lt"/>
                <a:cs typeface="+mn-lt"/>
              </a:rPr>
            </a:br>
            <a:endParaRPr lang="en-US" sz="1100"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466084E-DDAE-949F-66E5-914C47E4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5028" y="645285"/>
            <a:ext cx="318590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98BA17A-596A-570B-3CD5-B685035F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3355" y="3423522"/>
            <a:ext cx="3209254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687FD-A931-6E18-F561-63A9F3574BE0}"/>
              </a:ext>
            </a:extLst>
          </p:cNvPr>
          <p:cNvSpPr txBox="1"/>
          <p:nvPr/>
        </p:nvSpPr>
        <p:spPr>
          <a:xfrm>
            <a:off x="4870537" y="5419377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E12F8-B69F-84F0-86AC-196B95AB2D9C}"/>
              </a:ext>
            </a:extLst>
          </p:cNvPr>
          <p:cNvSpPr txBox="1"/>
          <p:nvPr/>
        </p:nvSpPr>
        <p:spPr>
          <a:xfrm>
            <a:off x="538619" y="661137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C0A-308E-E14F-FFC7-85F9DBC6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41" y="328273"/>
            <a:ext cx="9742318" cy="1384980"/>
          </a:xfrm>
        </p:spPr>
        <p:txBody>
          <a:bodyPr>
            <a:normAutofit/>
          </a:bodyPr>
          <a:lstStyle/>
          <a:p>
            <a:r>
              <a:rPr lang="en-US" dirty="0"/>
              <a:t>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1DA09-66CE-2822-2AB2-E3752D1CA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55653"/>
              </p:ext>
            </p:extLst>
          </p:nvPr>
        </p:nvGraphicFramePr>
        <p:xfrm>
          <a:off x="1224840" y="1543050"/>
          <a:ext cx="9742319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6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02F3-072F-3CBF-D749-582562E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 Stack</a:t>
            </a: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1498947-72C9-6E69-4EB2-8047442BE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573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67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AB1DA-E454-12D9-7C68-CACA4331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RoadMap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D4A9-CF13-30F8-6A6E-EB214DCF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612" y="1261873"/>
            <a:ext cx="1531413" cy="6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HOMEPAGE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0F22B-35D7-7A90-AE31-6DA5EB50ED31}"/>
              </a:ext>
            </a:extLst>
          </p:cNvPr>
          <p:cNvSpPr txBox="1"/>
          <p:nvPr/>
        </p:nvSpPr>
        <p:spPr>
          <a:xfrm>
            <a:off x="6756399" y="2428240"/>
            <a:ext cx="861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21867-C16F-2292-BF91-C69AE34067D6}"/>
              </a:ext>
            </a:extLst>
          </p:cNvPr>
          <p:cNvSpPr txBox="1"/>
          <p:nvPr/>
        </p:nvSpPr>
        <p:spPr>
          <a:xfrm>
            <a:off x="7678419" y="3312160"/>
            <a:ext cx="174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04DE3-4EA7-410D-B939-3DBAEC372D39}"/>
              </a:ext>
            </a:extLst>
          </p:cNvPr>
          <p:cNvSpPr txBox="1"/>
          <p:nvPr/>
        </p:nvSpPr>
        <p:spPr>
          <a:xfrm>
            <a:off x="7365999" y="349504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09CE-5B0F-A095-29D5-F80DFF4C53E1}"/>
              </a:ext>
            </a:extLst>
          </p:cNvPr>
          <p:cNvSpPr txBox="1"/>
          <p:nvPr/>
        </p:nvSpPr>
        <p:spPr>
          <a:xfrm>
            <a:off x="9103359" y="4206240"/>
            <a:ext cx="1593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CHECKLIST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DAEFE9-37E0-E68B-F461-ACE797340192}"/>
              </a:ext>
            </a:extLst>
          </p:cNvPr>
          <p:cNvSpPr txBox="1"/>
          <p:nvPr/>
        </p:nvSpPr>
        <p:spPr>
          <a:xfrm>
            <a:off x="10139679" y="5184140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SAVED</a:t>
            </a:r>
          </a:p>
          <a:p>
            <a:r>
              <a:rPr lang="en-US"/>
              <a:t>STOCKS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B0AD3-7F42-972E-8227-409094650BE9}"/>
              </a:ext>
            </a:extLst>
          </p:cNvPr>
          <p:cNvSpPr/>
          <p:nvPr/>
        </p:nvSpPr>
        <p:spPr>
          <a:xfrm>
            <a:off x="6760210" y="2152650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08CD1-D63E-2E5E-0981-C3661BF20415}"/>
              </a:ext>
            </a:extLst>
          </p:cNvPr>
          <p:cNvSpPr/>
          <p:nvPr/>
        </p:nvSpPr>
        <p:spPr>
          <a:xfrm>
            <a:off x="5297805" y="1259205"/>
            <a:ext cx="1422400" cy="660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05A586-A560-12C6-6691-4E788F0AA883}"/>
              </a:ext>
            </a:extLst>
          </p:cNvPr>
          <p:cNvSpPr/>
          <p:nvPr/>
        </p:nvSpPr>
        <p:spPr>
          <a:xfrm>
            <a:off x="10053320" y="5080000"/>
            <a:ext cx="120904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9B3454-26C8-B928-2624-921DF338A7C0}"/>
              </a:ext>
            </a:extLst>
          </p:cNvPr>
          <p:cNvSpPr/>
          <p:nvPr/>
        </p:nvSpPr>
        <p:spPr>
          <a:xfrm>
            <a:off x="9098915" y="3973195"/>
            <a:ext cx="1402080" cy="772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DC359C-D354-1752-2738-29F3939AFD20}"/>
              </a:ext>
            </a:extLst>
          </p:cNvPr>
          <p:cNvSpPr/>
          <p:nvPr/>
        </p:nvSpPr>
        <p:spPr>
          <a:xfrm>
            <a:off x="7677150" y="3110230"/>
            <a:ext cx="1584960" cy="792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BABAD195-C8DA-125B-4C56-8CB4436ECE0F}"/>
              </a:ext>
            </a:extLst>
          </p:cNvPr>
          <p:cNvSpPr/>
          <p:nvPr/>
        </p:nvSpPr>
        <p:spPr>
          <a:xfrm rot="5400000">
            <a:off x="6869557" y="148272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E96016D-3B51-2118-CB5F-57F04C719C5E}"/>
              </a:ext>
            </a:extLst>
          </p:cNvPr>
          <p:cNvSpPr/>
          <p:nvPr/>
        </p:nvSpPr>
        <p:spPr>
          <a:xfrm rot="5400000">
            <a:off x="7783957" y="248856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51E7EB7-3B2A-965B-A9C9-E6FCE0AE3633}"/>
              </a:ext>
            </a:extLst>
          </p:cNvPr>
          <p:cNvSpPr/>
          <p:nvPr/>
        </p:nvSpPr>
        <p:spPr>
          <a:xfrm rot="5400000">
            <a:off x="9358757" y="332168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CA6AC9EC-FFDE-84AC-F7F7-08B5A07FDEC6}"/>
              </a:ext>
            </a:extLst>
          </p:cNvPr>
          <p:cNvSpPr/>
          <p:nvPr/>
        </p:nvSpPr>
        <p:spPr>
          <a:xfrm rot="5400000">
            <a:off x="10598277" y="443928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9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ti">
            <a:hlinkClick r:id="" action="ppaction://media"/>
            <a:extLst>
              <a:ext uri="{FF2B5EF4-FFF2-40B4-BE49-F238E27FC236}">
                <a16:creationId xmlns:a16="http://schemas.microsoft.com/office/drawing/2014/main" id="{9051801D-2B35-CA64-FB0F-F25B4B9542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4537" y="50810"/>
            <a:ext cx="7758113" cy="67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FB5A-2700-3C9E-AE62-B0268B4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37" y="254479"/>
            <a:ext cx="10018713" cy="1752599"/>
          </a:xfrm>
        </p:spPr>
        <p:txBody>
          <a:bodyPr/>
          <a:lstStyle/>
          <a:p>
            <a:r>
              <a:rPr lang="en-US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5D098-3EDF-8562-BF6F-1DFA7F0CD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28" y="1876245"/>
          <a:ext cx="9903695" cy="391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9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B186A-8AA2-BB41-2252-78EFA5F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7837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338</Words>
  <Application>Microsoft Office PowerPoint</Application>
  <PresentationFormat>Widescreen</PresentationFormat>
  <Paragraphs>37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NSE-BSE Arbitrage System</vt:lpstr>
      <vt:lpstr>Introduction</vt:lpstr>
      <vt:lpstr>NSE &amp; BSE</vt:lpstr>
      <vt:lpstr>API</vt:lpstr>
      <vt:lpstr>Tech Stack</vt:lpstr>
      <vt:lpstr>RoadMap</vt:lpstr>
      <vt:lpstr>PowerPoint Presentation</vt:lpstr>
      <vt:lpstr>Deliverables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Ketaki Kshirsagar</cp:lastModifiedBy>
  <cp:revision>135</cp:revision>
  <dcterms:created xsi:type="dcterms:W3CDTF">2022-09-20T17:02:39Z</dcterms:created>
  <dcterms:modified xsi:type="dcterms:W3CDTF">2022-09-22T12:09:54Z</dcterms:modified>
</cp:coreProperties>
</file>