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440" r:id="rId2"/>
    <p:sldId id="435" r:id="rId3"/>
    <p:sldId id="451" r:id="rId4"/>
    <p:sldId id="452" r:id="rId5"/>
    <p:sldId id="453" r:id="rId6"/>
    <p:sldId id="456" r:id="rId7"/>
    <p:sldId id="454" r:id="rId8"/>
    <p:sldId id="457" r:id="rId9"/>
    <p:sldId id="455" r:id="rId10"/>
    <p:sldId id="458" r:id="rId11"/>
    <p:sldId id="45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782" autoAdjust="0"/>
    <p:restoredTop sz="94660"/>
  </p:normalViewPr>
  <p:slideViewPr>
    <p:cSldViewPr>
      <p:cViewPr>
        <p:scale>
          <a:sx n="88" d="100"/>
          <a:sy n="88" d="100"/>
        </p:scale>
        <p:origin x="-864" y="3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C4A8BC-25DD-484B-8E42-A4E58682423F}" type="datetimeFigureOut">
              <a:rPr lang="en-US" smtClean="0"/>
              <a:pPr/>
              <a:t>3/12/2016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B5157C-7029-4683-A89F-DD5E51121A37}" type="slidenum">
              <a:rPr lang="en-US" smtClean="0"/>
              <a:pPr/>
              <a:t>‹#›</a:t>
            </a:fld>
            <a:endParaRPr lang="en-US"/>
          </a:p>
        </p:txBody>
      </p:sp>
    </p:spTree>
    <p:extLst>
      <p:ext uri="{BB962C8B-B14F-4D97-AF65-F5344CB8AC3E}">
        <p14:creationId xmlns:p14="http://schemas.microsoft.com/office/powerpoint/2010/main" xmlns="" val="1661714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template cover.JPG"/>
          <p:cNvPicPr>
            <a:picLocks noChangeAspect="1"/>
          </p:cNvPicPr>
          <p:nvPr/>
        </p:nvPicPr>
        <p:blipFill>
          <a:blip r:embed="rId2" cstate="print"/>
          <a:stretch>
            <a:fillRect/>
          </a:stretch>
        </p:blipFill>
        <p:spPr>
          <a:xfrm>
            <a:off x="0" y="0"/>
            <a:ext cx="9144000" cy="6857999"/>
          </a:xfrm>
          <a:prstGeom prst="rect">
            <a:avLst/>
          </a:prstGeom>
        </p:spPr>
      </p:pic>
      <p:sp>
        <p:nvSpPr>
          <p:cNvPr id="2" name="Title 1"/>
          <p:cNvSpPr>
            <a:spLocks noGrp="1"/>
          </p:cNvSpPr>
          <p:nvPr>
            <p:ph type="ctrTitle"/>
          </p:nvPr>
        </p:nvSpPr>
        <p:spPr>
          <a:xfrm>
            <a:off x="685800" y="2130425"/>
            <a:ext cx="7772400" cy="1470025"/>
          </a:xfrm>
        </p:spPr>
        <p:txBody>
          <a:bodyPr>
            <a:normAutofit/>
          </a:bodyPr>
          <a:lstStyle>
            <a:lvl1pPr algn="ctr">
              <a:defRPr sz="3600" b="1">
                <a:solidFill>
                  <a:schemeClr val="tx1"/>
                </a:solidFill>
                <a:latin typeface="Verdana" pitchFamily="34" charset="0"/>
                <a:ea typeface="Verdana" pitchFamily="34" charset="0"/>
                <a:cs typeface="Verdana" pitchFamily="34" charset="0"/>
              </a:defRPr>
            </a:lvl1pPr>
          </a:lstStyle>
          <a:p>
            <a:r>
              <a:rPr lang="en-US"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dirty="0"/>
          </a:p>
        </p:txBody>
      </p:sp>
      <p:sp>
        <p:nvSpPr>
          <p:cNvPr id="4" name="Date Placeholder 3"/>
          <p:cNvSpPr>
            <a:spLocks noGrp="1"/>
          </p:cNvSpPr>
          <p:nvPr>
            <p:ph type="dt" sz="half" idx="10"/>
          </p:nvPr>
        </p:nvSpPr>
        <p:spPr/>
        <p:txBody>
          <a:bodyPr/>
          <a:lstStyle/>
          <a:p>
            <a:fld id="{F72DD9FB-EDD5-4373-A8A5-C4F74CA0F11B}" type="datetimeFigureOut">
              <a:rPr lang="en-US" smtClean="0"/>
              <a:pPr/>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B679A-1DD0-4CEE-A2AC-A87722B4E324}" type="slidenum">
              <a:rPr lang="en-US" smtClean="0"/>
              <a:pPr/>
              <a:t>‹#›</a:t>
            </a:fld>
            <a:endParaRPr lang="en-US"/>
          </a:p>
        </p:txBody>
      </p:sp>
      <p:pic>
        <p:nvPicPr>
          <p:cNvPr id="8" name="Picture 7" descr="techlabs logo.jpg"/>
          <p:cNvPicPr>
            <a:picLocks noChangeAspect="1"/>
          </p:cNvPicPr>
          <p:nvPr/>
        </p:nvPicPr>
        <p:blipFill>
          <a:blip r:embed="rId3" cstate="print"/>
          <a:stretch>
            <a:fillRect/>
          </a:stretch>
        </p:blipFill>
        <p:spPr>
          <a:xfrm>
            <a:off x="5724128" y="5373216"/>
            <a:ext cx="2838734" cy="87750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72DD9FB-EDD5-4373-A8A5-C4F74CA0F11B}" type="datetimeFigureOut">
              <a:rPr lang="en-US" smtClean="0"/>
              <a:pPr/>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B679A-1DD0-4CEE-A2AC-A87722B4E3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72DD9FB-EDD5-4373-A8A5-C4F74CA0F11B}" type="datetimeFigureOut">
              <a:rPr lang="en-US" smtClean="0"/>
              <a:pPr/>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B679A-1DD0-4CEE-A2AC-A87722B4E3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72DD9FB-EDD5-4373-A8A5-C4F74CA0F11B}" type="datetimeFigureOut">
              <a:rPr lang="en-US" smtClean="0"/>
              <a:pPr/>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B679A-1DD0-4CEE-A2AC-A87722B4E3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2DD9FB-EDD5-4373-A8A5-C4F74CA0F11B}" type="datetimeFigureOut">
              <a:rPr lang="en-US" smtClean="0"/>
              <a:pPr/>
              <a:t>3/12/2016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B679A-1DD0-4CEE-A2AC-A87722B4E3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72DD9FB-EDD5-4373-A8A5-C4F74CA0F11B}" type="datetimeFigureOut">
              <a:rPr lang="en-US" smtClean="0"/>
              <a:pPr/>
              <a:t>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B679A-1DD0-4CEE-A2AC-A87722B4E3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72DD9FB-EDD5-4373-A8A5-C4F74CA0F11B}" type="datetimeFigureOut">
              <a:rPr lang="en-US" smtClean="0"/>
              <a:pPr/>
              <a:t>3/12/2016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CB679A-1DD0-4CEE-A2AC-A87722B4E3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72DD9FB-EDD5-4373-A8A5-C4F74CA0F11B}" type="datetimeFigureOut">
              <a:rPr lang="en-US" smtClean="0"/>
              <a:pPr/>
              <a:t>3/12/2016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CB679A-1DD0-4CEE-A2AC-A87722B4E3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2DD9FB-EDD5-4373-A8A5-C4F74CA0F11B}" type="datetimeFigureOut">
              <a:rPr lang="en-US" smtClean="0"/>
              <a:pPr/>
              <a:t>3/12/2016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CB679A-1DD0-4CEE-A2AC-A87722B4E3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2DD9FB-EDD5-4373-A8A5-C4F74CA0F11B}" type="datetimeFigureOut">
              <a:rPr lang="en-US" smtClean="0"/>
              <a:pPr/>
              <a:t>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B679A-1DD0-4CEE-A2AC-A87722B4E3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2DD9FB-EDD5-4373-A8A5-C4F74CA0F11B}" type="datetimeFigureOut">
              <a:rPr lang="en-US" smtClean="0"/>
              <a:pPr/>
              <a:t>3/12/2016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B679A-1DD0-4CEE-A2AC-A87722B4E3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Autofit/>
          </a:bodyPr>
          <a:lstStyle/>
          <a:p>
            <a:r>
              <a:rPr lang="en-US" smtClean="0"/>
              <a:t>Click to edit Master title style</a:t>
            </a:r>
            <a:endParaRPr lang="en-IN" dirty="0"/>
          </a:p>
        </p:txBody>
      </p:sp>
      <p:sp>
        <p:nvSpPr>
          <p:cNvPr id="3" name="Text Placeholder 2"/>
          <p:cNvSpPr>
            <a:spLocks noGrp="1"/>
          </p:cNvSpPr>
          <p:nvPr>
            <p:ph type="body" idx="1"/>
          </p:nvPr>
        </p:nvSpPr>
        <p:spPr>
          <a:xfrm>
            <a:off x="457200" y="126876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DD9FB-EDD5-4373-A8A5-C4F74CA0F11B}" type="datetimeFigureOut">
              <a:rPr lang="en-US" smtClean="0"/>
              <a:pPr/>
              <a:t>3/12/2016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B679A-1DD0-4CEE-A2AC-A87722B4E324}" type="slidenum">
              <a:rPr lang="en-US" smtClean="0"/>
              <a:pPr/>
              <a:t>‹#›</a:t>
            </a:fld>
            <a:endParaRPr lang="en-US"/>
          </a:p>
        </p:txBody>
      </p:sp>
      <p:pic>
        <p:nvPicPr>
          <p:cNvPr id="7" name="Picture 6" descr="template cover.JPG"/>
          <p:cNvPicPr>
            <a:picLocks noChangeAspect="1"/>
          </p:cNvPicPr>
          <p:nvPr/>
        </p:nvPicPr>
        <p:blipFill>
          <a:blip r:embed="rId13" cstate="print"/>
          <a:srcRect b="96751"/>
          <a:stretch>
            <a:fillRect/>
          </a:stretch>
        </p:blipFill>
        <p:spPr>
          <a:xfrm>
            <a:off x="-1" y="-1"/>
            <a:ext cx="9144000" cy="209913"/>
          </a:xfrm>
          <a:prstGeom prst="rect">
            <a:avLst/>
          </a:prstGeom>
        </p:spPr>
      </p:pic>
      <p:cxnSp>
        <p:nvCxnSpPr>
          <p:cNvPr id="9" name="Straight Connector 8"/>
          <p:cNvCxnSpPr/>
          <p:nvPr/>
        </p:nvCxnSpPr>
        <p:spPr>
          <a:xfrm>
            <a:off x="467544" y="980728"/>
            <a:ext cx="8208912"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2800" b="0" kern="1200">
          <a:solidFill>
            <a:srgbClr val="FF66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Clr>
          <a:srgbClr val="FF3300"/>
        </a:buClr>
        <a:buFont typeface="Wingdings" pitchFamily="2" charset="2"/>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Clr>
          <a:srgbClr val="FF3300"/>
        </a:buClr>
        <a:buFont typeface="Wingdings" pitchFamily="2" charset="2"/>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Clr>
          <a:srgbClr val="FF3300"/>
        </a:buClr>
        <a:buFont typeface="Wingdings" pitchFamily="2" charset="2"/>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Clr>
          <a:srgbClr val="FF3300"/>
        </a:buClr>
        <a:buFont typeface="Wingdings" pitchFamily="2" charset="2"/>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Clr>
          <a:srgbClr val="FF3300"/>
        </a:buClr>
        <a:buFont typeface="Wingdings" pitchFamily="2" charset="2"/>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676400"/>
            <a:ext cx="7086600" cy="1295400"/>
          </a:xfrm>
        </p:spPr>
        <p:txBody>
          <a:bodyPr/>
          <a:lstStyle/>
          <a:p>
            <a:pPr algn="ctr"/>
            <a:r>
              <a:rPr lang="en-US" sz="3600" b="1" dirty="0" smtClean="0">
                <a:solidFill>
                  <a:srgbClr val="FFC000"/>
                </a:solidFill>
                <a:latin typeface="Times New Roman" pitchFamily="18" charset="0"/>
                <a:cs typeface="Times New Roman" pitchFamily="18" charset="0"/>
              </a:rPr>
              <a:t/>
            </a:r>
            <a:br>
              <a:rPr lang="en-US" sz="3600" b="1" dirty="0" smtClean="0">
                <a:solidFill>
                  <a:srgbClr val="FFC000"/>
                </a:solidFill>
                <a:latin typeface="Times New Roman" pitchFamily="18" charset="0"/>
                <a:cs typeface="Times New Roman" pitchFamily="18" charset="0"/>
              </a:rPr>
            </a:br>
            <a:r>
              <a:rPr lang="en-US" sz="3600" b="1" dirty="0" smtClean="0">
                <a:solidFill>
                  <a:srgbClr val="FFC000"/>
                </a:solidFill>
                <a:latin typeface="Times New Roman" pitchFamily="18" charset="0"/>
                <a:cs typeface="Times New Roman" pitchFamily="18" charset="0"/>
              </a:rPr>
              <a:t/>
            </a:r>
            <a:br>
              <a:rPr lang="en-US" sz="3600" b="1" dirty="0" smtClean="0">
                <a:solidFill>
                  <a:srgbClr val="FFC000"/>
                </a:solidFill>
                <a:latin typeface="Times New Roman" pitchFamily="18" charset="0"/>
                <a:cs typeface="Times New Roman" pitchFamily="18" charset="0"/>
              </a:rPr>
            </a:br>
            <a:r>
              <a:rPr lang="en-US" sz="3600" b="1" dirty="0" smtClean="0">
                <a:solidFill>
                  <a:srgbClr val="FFC000"/>
                </a:solidFill>
                <a:latin typeface="Times New Roman" pitchFamily="18" charset="0"/>
                <a:cs typeface="Times New Roman" pitchFamily="18" charset="0"/>
              </a:rPr>
              <a:t/>
            </a:r>
            <a:br>
              <a:rPr lang="en-US" sz="3600" b="1" dirty="0" smtClean="0">
                <a:solidFill>
                  <a:srgbClr val="FFC000"/>
                </a:solidFill>
                <a:latin typeface="Times New Roman" pitchFamily="18" charset="0"/>
                <a:cs typeface="Times New Roman" pitchFamily="18" charset="0"/>
              </a:rPr>
            </a:br>
            <a:r>
              <a:rPr lang="en-US" sz="3600" b="1" dirty="0" smtClean="0">
                <a:solidFill>
                  <a:srgbClr val="FFC000"/>
                </a:solidFill>
                <a:latin typeface="Times New Roman" pitchFamily="18" charset="0"/>
                <a:cs typeface="Times New Roman" pitchFamily="18" charset="0"/>
              </a:rPr>
              <a:t/>
            </a:r>
            <a:br>
              <a:rPr lang="en-US" sz="3600" b="1" dirty="0" smtClean="0">
                <a:solidFill>
                  <a:srgbClr val="FFC000"/>
                </a:solidFill>
                <a:latin typeface="Times New Roman" pitchFamily="18" charset="0"/>
                <a:cs typeface="Times New Roman" pitchFamily="18" charset="0"/>
              </a:rPr>
            </a:br>
            <a:r>
              <a:rPr lang="en-US" sz="3600" b="1" dirty="0" smtClean="0">
                <a:solidFill>
                  <a:srgbClr val="FFC000"/>
                </a:solidFill>
                <a:latin typeface="Times New Roman" pitchFamily="18" charset="0"/>
                <a:cs typeface="Times New Roman" pitchFamily="18" charset="0"/>
              </a:rPr>
              <a:t/>
            </a:r>
            <a:br>
              <a:rPr lang="en-US" sz="3600" b="1" dirty="0" smtClean="0">
                <a:solidFill>
                  <a:srgbClr val="FFC000"/>
                </a:solidFill>
                <a:latin typeface="Times New Roman" pitchFamily="18" charset="0"/>
                <a:cs typeface="Times New Roman" pitchFamily="18" charset="0"/>
              </a:rPr>
            </a:br>
            <a:r>
              <a:rPr lang="en-US" sz="3600" b="1" dirty="0" smtClean="0">
                <a:solidFill>
                  <a:srgbClr val="FFC000"/>
                </a:solidFill>
                <a:latin typeface="Times New Roman" pitchFamily="18" charset="0"/>
                <a:cs typeface="Times New Roman" pitchFamily="18" charset="0"/>
              </a:rPr>
              <a:t/>
            </a:r>
            <a:br>
              <a:rPr lang="en-US" sz="3600" b="1" dirty="0" smtClean="0">
                <a:solidFill>
                  <a:srgbClr val="FFC000"/>
                </a:solidFill>
                <a:latin typeface="Times New Roman" pitchFamily="18" charset="0"/>
                <a:cs typeface="Times New Roman" pitchFamily="18" charset="0"/>
              </a:rPr>
            </a:br>
            <a:r>
              <a:rPr lang="en-US" sz="3600" b="1" dirty="0" smtClean="0">
                <a:solidFill>
                  <a:srgbClr val="FFC000"/>
                </a:solidFill>
                <a:latin typeface="Times New Roman" pitchFamily="18" charset="0"/>
                <a:cs typeface="Times New Roman" pitchFamily="18" charset="0"/>
              </a:rPr>
              <a:t/>
            </a:r>
            <a:br>
              <a:rPr lang="en-US" sz="3600" b="1" dirty="0" smtClean="0">
                <a:solidFill>
                  <a:srgbClr val="FFC000"/>
                </a:solidFill>
                <a:latin typeface="Times New Roman" pitchFamily="18" charset="0"/>
                <a:cs typeface="Times New Roman" pitchFamily="18" charset="0"/>
              </a:rPr>
            </a:br>
            <a:r>
              <a:rPr lang="en-US" sz="4400" b="1" dirty="0" smtClean="0">
                <a:solidFill>
                  <a:schemeClr val="tx2"/>
                </a:solidFill>
                <a:latin typeface="Times New Roman" pitchFamily="18" charset="0"/>
                <a:cs typeface="Times New Roman" pitchFamily="18" charset="0"/>
              </a:rPr>
              <a:t>MyTasks.com</a:t>
            </a:r>
            <a:r>
              <a:rPr lang="en-US" sz="3600" b="1" dirty="0" smtClean="0">
                <a:solidFill>
                  <a:srgbClr val="FFC000"/>
                </a:solidFill>
                <a:latin typeface="Times New Roman" pitchFamily="18" charset="0"/>
                <a:cs typeface="Times New Roman" pitchFamily="18" charset="0"/>
              </a:rPr>
              <a:t/>
            </a:r>
            <a:br>
              <a:rPr lang="en-US" sz="3600" b="1" dirty="0" smtClean="0">
                <a:solidFill>
                  <a:srgbClr val="FFC000"/>
                </a:solidFill>
                <a:latin typeface="Times New Roman" pitchFamily="18" charset="0"/>
                <a:cs typeface="Times New Roman" pitchFamily="18" charset="0"/>
              </a:rPr>
            </a:br>
            <a:r>
              <a:rPr lang="en-US" b="1" dirty="0" smtClean="0">
                <a:solidFill>
                  <a:schemeClr val="accent3"/>
                </a:solidFill>
                <a:latin typeface="Times New Roman" pitchFamily="18" charset="0"/>
                <a:cs typeface="Times New Roman" pitchFamily="18" charset="0"/>
              </a:rPr>
              <a:t>Manage your Projects and Tasks</a:t>
            </a:r>
            <a:r>
              <a:rPr lang="en-US" sz="3600" b="1" dirty="0" smtClean="0">
                <a:solidFill>
                  <a:srgbClr val="FFC000"/>
                </a:solidFill>
                <a:latin typeface="Times New Roman" pitchFamily="18" charset="0"/>
                <a:cs typeface="Times New Roman" pitchFamily="18" charset="0"/>
              </a:rPr>
              <a:t/>
            </a:r>
            <a:br>
              <a:rPr lang="en-US" sz="3600" b="1" dirty="0" smtClean="0">
                <a:solidFill>
                  <a:srgbClr val="FFC000"/>
                </a:solidFill>
                <a:latin typeface="Times New Roman" pitchFamily="18" charset="0"/>
                <a:cs typeface="Times New Roman" pitchFamily="18" charset="0"/>
              </a:rPr>
            </a:br>
            <a:r>
              <a:rPr lang="en-US" sz="3600" b="1" dirty="0" smtClean="0">
                <a:solidFill>
                  <a:srgbClr val="FFC000"/>
                </a:solidFill>
                <a:latin typeface="Times New Roman" pitchFamily="18" charset="0"/>
                <a:cs typeface="Times New Roman" pitchFamily="18" charset="0"/>
              </a:rPr>
              <a:t/>
            </a:r>
            <a:br>
              <a:rPr lang="en-US" sz="3600" b="1" dirty="0" smtClean="0">
                <a:solidFill>
                  <a:srgbClr val="FFC000"/>
                </a:solidFill>
                <a:latin typeface="Times New Roman" pitchFamily="18" charset="0"/>
                <a:cs typeface="Times New Roman" pitchFamily="18" charset="0"/>
              </a:rPr>
            </a:br>
            <a:r>
              <a:rPr lang="en-US" sz="3600" b="1" dirty="0" smtClean="0">
                <a:solidFill>
                  <a:srgbClr val="FFC000"/>
                </a:solidFill>
                <a:latin typeface="Times New Roman" pitchFamily="18" charset="0"/>
                <a:cs typeface="Times New Roman" pitchFamily="18" charset="0"/>
              </a:rPr>
              <a:t/>
            </a:r>
            <a:br>
              <a:rPr lang="en-US" sz="3600" b="1" dirty="0" smtClean="0">
                <a:solidFill>
                  <a:srgbClr val="FFC000"/>
                </a:solidFill>
                <a:latin typeface="Times New Roman" pitchFamily="18" charset="0"/>
                <a:cs typeface="Times New Roman" pitchFamily="18" charset="0"/>
              </a:rPr>
            </a:br>
            <a:endParaRPr lang="en-US" sz="3600" b="1"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391400" cy="793750"/>
          </a:xfrm>
        </p:spPr>
        <p:txBody>
          <a:bodyPr/>
          <a:lstStyle/>
          <a:p>
            <a:r>
              <a:rPr lang="en-US" sz="2800" dirty="0" smtClean="0">
                <a:solidFill>
                  <a:schemeClr val="accent6"/>
                </a:solidFill>
                <a:latin typeface="Times New Roman" pitchFamily="18" charset="0"/>
                <a:cs typeface="Times New Roman" pitchFamily="18" charset="0"/>
              </a:rPr>
              <a:t>Custom Directive</a:t>
            </a:r>
            <a:endParaRPr lang="en-US" sz="2800" dirty="0">
              <a:solidFill>
                <a:schemeClr val="accent6"/>
              </a:solidFill>
              <a:latin typeface="Times New Roman" pitchFamily="18" charset="0"/>
              <a:cs typeface="Times New Roman" pitchFamily="18" charset="0"/>
            </a:endParaRPr>
          </a:p>
        </p:txBody>
      </p:sp>
      <p:sp>
        <p:nvSpPr>
          <p:cNvPr id="4" name="Text Placeholder 3"/>
          <p:cNvSpPr>
            <a:spLocks noGrp="1"/>
          </p:cNvSpPr>
          <p:nvPr>
            <p:ph type="body" sz="half" idx="2"/>
          </p:nvPr>
        </p:nvSpPr>
        <p:spPr/>
        <p:txBody>
          <a:bodyPr/>
          <a:lstStyle/>
          <a:p>
            <a:r>
              <a:rPr lang="en-US" dirty="0" smtClean="0">
                <a:solidFill>
                  <a:schemeClr val="tx2"/>
                </a:solidFill>
                <a:latin typeface="Times New Roman" pitchFamily="18" charset="0"/>
                <a:cs typeface="Times New Roman" pitchFamily="18" charset="0"/>
              </a:rPr>
              <a:t>In addition to all the built-in </a:t>
            </a:r>
            <a:r>
              <a:rPr lang="en-US" dirty="0" err="1" smtClean="0">
                <a:solidFill>
                  <a:schemeClr val="tx2"/>
                </a:solidFill>
                <a:latin typeface="Times New Roman" pitchFamily="18" charset="0"/>
                <a:cs typeface="Times New Roman" pitchFamily="18" charset="0"/>
              </a:rPr>
              <a:t>AngularJS</a:t>
            </a:r>
            <a:r>
              <a:rPr lang="en-US" dirty="0" smtClean="0">
                <a:solidFill>
                  <a:schemeClr val="tx2"/>
                </a:solidFill>
                <a:latin typeface="Times New Roman" pitchFamily="18" charset="0"/>
                <a:cs typeface="Times New Roman" pitchFamily="18" charset="0"/>
              </a:rPr>
              <a:t> directives, you can create your own directives. New directives are created by using the .directive </a:t>
            </a:r>
            <a:r>
              <a:rPr lang="en-US" dirty="0" err="1" smtClean="0">
                <a:solidFill>
                  <a:schemeClr val="tx2"/>
                </a:solidFill>
                <a:latin typeface="Times New Roman" pitchFamily="18" charset="0"/>
                <a:cs typeface="Times New Roman" pitchFamily="18" charset="0"/>
              </a:rPr>
              <a:t>function.To</a:t>
            </a:r>
            <a:r>
              <a:rPr lang="en-US" dirty="0" smtClean="0">
                <a:solidFill>
                  <a:schemeClr val="tx2"/>
                </a:solidFill>
                <a:latin typeface="Times New Roman" pitchFamily="18" charset="0"/>
                <a:cs typeface="Times New Roman" pitchFamily="18" charset="0"/>
              </a:rPr>
              <a:t> invoke the new directive, make an HTML element with the same tag name as the new directive.</a:t>
            </a:r>
          </a:p>
          <a:p>
            <a:endParaRPr lang="en-US" dirty="0"/>
          </a:p>
        </p:txBody>
      </p:sp>
      <p:pic>
        <p:nvPicPr>
          <p:cNvPr id="3074" name="Picture 2" descr="D:\techLab\Web-upSkilling\project\directive.png"/>
          <p:cNvPicPr>
            <a:picLocks noGrp="1" noChangeAspect="1" noChangeArrowheads="1"/>
          </p:cNvPicPr>
          <p:nvPr>
            <p:ph idx="1"/>
          </p:nvPr>
        </p:nvPicPr>
        <p:blipFill>
          <a:blip r:embed="rId2"/>
          <a:srcRect/>
          <a:stretch>
            <a:fillRect/>
          </a:stretch>
        </p:blipFill>
        <p:spPr bwMode="auto">
          <a:xfrm>
            <a:off x="3575050" y="914400"/>
            <a:ext cx="5340350" cy="4267199"/>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28800"/>
            <a:ext cx="8229600" cy="778098"/>
          </a:xfrm>
        </p:spPr>
        <p:txBody>
          <a:bodyPr/>
          <a:lstStyle/>
          <a:p>
            <a:pPr algn="ctr"/>
            <a:r>
              <a:rPr lang="en-US" sz="3600" b="1" dirty="0" smtClean="0">
                <a:solidFill>
                  <a:srgbClr val="FFC000"/>
                </a:solidFill>
                <a:latin typeface="Times New Roman" pitchFamily="18" charset="0"/>
                <a:cs typeface="Times New Roman" pitchFamily="18" charset="0"/>
              </a:rPr>
              <a:t>THANK YOU</a:t>
            </a:r>
            <a:endParaRPr lang="en-US" sz="3600" b="1"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Times New Roman" pitchFamily="18" charset="0"/>
                <a:cs typeface="Times New Roman" pitchFamily="18" charset="0"/>
              </a:rPr>
              <a:t>Purpose of MyTasks.com </a:t>
            </a:r>
            <a:r>
              <a:rPr lang="en-US" sz="3600" b="1" dirty="0" smtClean="0">
                <a:latin typeface="Times New Roman" pitchFamily="18" charset="0"/>
                <a:cs typeface="Times New Roman" pitchFamily="18" charset="0"/>
              </a:rPr>
              <a:t>..??</a:t>
            </a:r>
            <a:endParaRPr lang="en-US" sz="3600" b="1" dirty="0">
              <a:latin typeface="Times New Roman" pitchFamily="18" charset="0"/>
              <a:cs typeface="Times New Roman" pitchFamily="18" charset="0"/>
            </a:endParaRPr>
          </a:p>
        </p:txBody>
      </p:sp>
      <p:sp>
        <p:nvSpPr>
          <p:cNvPr id="4" name="Content Placeholder 3"/>
          <p:cNvSpPr>
            <a:spLocks noGrp="1"/>
          </p:cNvSpPr>
          <p:nvPr>
            <p:ph sz="half" idx="1"/>
          </p:nvPr>
        </p:nvSpPr>
        <p:spPr>
          <a:xfrm>
            <a:off x="457200" y="1600200"/>
            <a:ext cx="8001000" cy="4525963"/>
          </a:xfrm>
        </p:spPr>
        <p:txBody>
          <a:bodyPr>
            <a:normAutofit/>
          </a:bodyPr>
          <a:lstStyle/>
          <a:p>
            <a:pPr>
              <a:buFont typeface="Arial" pitchFamily="34" charset="0"/>
              <a:buChar char="•"/>
            </a:pPr>
            <a:r>
              <a:rPr lang="en-US" sz="2400" dirty="0" smtClean="0">
                <a:solidFill>
                  <a:schemeClr val="tx2"/>
                </a:solidFill>
                <a:latin typeface="Times New Roman" pitchFamily="18" charset="0"/>
                <a:cs typeface="Times New Roman" pitchFamily="18" charset="0"/>
              </a:rPr>
              <a:t>The main purpose of </a:t>
            </a:r>
            <a:r>
              <a:rPr lang="en-US" sz="2400" dirty="0" smtClean="0">
                <a:solidFill>
                  <a:schemeClr val="tx2"/>
                </a:solidFill>
                <a:latin typeface="Times New Roman" pitchFamily="18" charset="0"/>
                <a:cs typeface="Times New Roman" pitchFamily="18" charset="0"/>
              </a:rPr>
              <a:t>application </a:t>
            </a:r>
            <a:r>
              <a:rPr lang="en-US" sz="2400" dirty="0" smtClean="0">
                <a:solidFill>
                  <a:schemeClr val="tx2"/>
                </a:solidFill>
                <a:latin typeface="Times New Roman" pitchFamily="18" charset="0"/>
                <a:cs typeface="Times New Roman" pitchFamily="18" charset="0"/>
              </a:rPr>
              <a:t>is to understand the use </a:t>
            </a:r>
            <a:r>
              <a:rPr lang="en-US" sz="2400" dirty="0" smtClean="0">
                <a:solidFill>
                  <a:schemeClr val="tx2"/>
                </a:solidFill>
                <a:latin typeface="Times New Roman" pitchFamily="18" charset="0"/>
                <a:cs typeface="Times New Roman" pitchFamily="18" charset="0"/>
              </a:rPr>
              <a:t>of  </a:t>
            </a:r>
            <a:r>
              <a:rPr lang="en-US" sz="2400" dirty="0" err="1" smtClean="0">
                <a:solidFill>
                  <a:schemeClr val="tx2"/>
                </a:solidFill>
                <a:latin typeface="Times New Roman" pitchFamily="18" charset="0"/>
                <a:cs typeface="Times New Roman" pitchFamily="18" charset="0"/>
              </a:rPr>
              <a:t>AngularJs</a:t>
            </a:r>
            <a:r>
              <a:rPr lang="en-US" sz="2400" dirty="0" smtClean="0">
                <a:solidFill>
                  <a:schemeClr val="tx2"/>
                </a:solidFill>
                <a:latin typeface="Times New Roman" pitchFamily="18" charset="0"/>
                <a:cs typeface="Times New Roman" pitchFamily="18" charset="0"/>
              </a:rPr>
              <a:t>, Java script design patterns, HTML5  integration in a project implementation</a:t>
            </a:r>
            <a:r>
              <a:rPr lang="en-US" sz="2400" dirty="0" smtClean="0"/>
              <a:t>.</a:t>
            </a:r>
            <a:endParaRPr lang="en-US" sz="2400" dirty="0">
              <a:solidFill>
                <a:schemeClr val="accent5">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58200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Functions of MyTasks.com</a:t>
            </a:r>
            <a:endParaRPr lang="en-US" dirty="0"/>
          </a:p>
        </p:txBody>
      </p:sp>
      <p:pic>
        <p:nvPicPr>
          <p:cNvPr id="4" name="Content Placeholder 3"/>
          <p:cNvPicPr>
            <a:picLocks noGrp="1"/>
          </p:cNvPicPr>
          <p:nvPr>
            <p:ph idx="1"/>
          </p:nvPr>
        </p:nvPicPr>
        <p:blipFill>
          <a:blip r:embed="rId2"/>
          <a:srcRect/>
          <a:stretch>
            <a:fillRect/>
          </a:stretch>
        </p:blipFill>
        <p:spPr bwMode="auto">
          <a:xfrm>
            <a:off x="2033904" y="2016707"/>
            <a:ext cx="5076191" cy="3029373"/>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95400"/>
            <a:ext cx="7772400" cy="1470025"/>
          </a:xfrm>
        </p:spPr>
        <p:txBody>
          <a:bodyPr/>
          <a:lstStyle/>
          <a:p>
            <a:r>
              <a:rPr lang="en-US" dirty="0" smtClean="0">
                <a:solidFill>
                  <a:schemeClr val="accent6"/>
                </a:solidFill>
                <a:latin typeface="Times New Roman" pitchFamily="18" charset="0"/>
                <a:cs typeface="Times New Roman" pitchFamily="18" charset="0"/>
              </a:rPr>
              <a:t>MyTasks.com controllers</a:t>
            </a:r>
            <a:endParaRPr lang="en-US" dirty="0">
              <a:solidFill>
                <a:schemeClr val="accent6"/>
              </a:solidFill>
            </a:endParaRPr>
          </a:p>
        </p:txBody>
      </p:sp>
      <p:sp>
        <p:nvSpPr>
          <p:cNvPr id="3" name="Subtitle 2"/>
          <p:cNvSpPr>
            <a:spLocks noGrp="1"/>
          </p:cNvSpPr>
          <p:nvPr>
            <p:ph type="subTitle" idx="1"/>
          </p:nvPr>
        </p:nvSpPr>
        <p:spPr>
          <a:xfrm>
            <a:off x="1295400" y="3200400"/>
            <a:ext cx="6400800" cy="1752600"/>
          </a:xfrm>
        </p:spPr>
        <p:txBody>
          <a:bodyPr/>
          <a:lstStyle/>
          <a:p>
            <a:pPr algn="l">
              <a:buFont typeface="Arial" pitchFamily="34" charset="0"/>
              <a:buChar char="•"/>
            </a:pPr>
            <a:r>
              <a:rPr lang="en-US" dirty="0" smtClean="0">
                <a:solidFill>
                  <a:schemeClr val="tx2"/>
                </a:solidFill>
                <a:latin typeface="Times New Roman" pitchFamily="18" charset="0"/>
                <a:cs typeface="Times New Roman" pitchFamily="18" charset="0"/>
              </a:rPr>
              <a:t>User Controller</a:t>
            </a:r>
          </a:p>
          <a:p>
            <a:pPr algn="l">
              <a:buFont typeface="Arial" pitchFamily="34" charset="0"/>
              <a:buChar char="•"/>
            </a:pPr>
            <a:r>
              <a:rPr lang="en-US" dirty="0" smtClean="0">
                <a:solidFill>
                  <a:schemeClr val="tx2"/>
                </a:solidFill>
                <a:latin typeface="Times New Roman" pitchFamily="18" charset="0"/>
                <a:cs typeface="Times New Roman" pitchFamily="18" charset="0"/>
              </a:rPr>
              <a:t>Project Controller</a:t>
            </a:r>
          </a:p>
          <a:p>
            <a:pPr algn="l">
              <a:buFont typeface="Arial" pitchFamily="34" charset="0"/>
              <a:buChar char="•"/>
            </a:pPr>
            <a:r>
              <a:rPr lang="en-US" dirty="0" smtClean="0">
                <a:solidFill>
                  <a:schemeClr val="tx2"/>
                </a:solidFill>
                <a:latin typeface="Times New Roman" pitchFamily="18" charset="0"/>
                <a:cs typeface="Times New Roman" pitchFamily="18" charset="0"/>
              </a:rPr>
              <a:t>Task Controller</a:t>
            </a:r>
            <a:endParaRPr lang="en-US" dirty="0">
              <a:solidFill>
                <a:schemeClr val="tx2"/>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19200"/>
            <a:ext cx="7772400" cy="1470025"/>
          </a:xfrm>
        </p:spPr>
        <p:txBody>
          <a:bodyPr/>
          <a:lstStyle/>
          <a:p>
            <a:r>
              <a:rPr lang="en-US" dirty="0" smtClean="0">
                <a:solidFill>
                  <a:schemeClr val="accent6"/>
                </a:solidFill>
                <a:latin typeface="Times New Roman" pitchFamily="18" charset="0"/>
                <a:cs typeface="Times New Roman" pitchFamily="18" charset="0"/>
              </a:rPr>
              <a:t>MyTasks.com </a:t>
            </a:r>
            <a:r>
              <a:rPr lang="en-US" dirty="0" smtClean="0">
                <a:solidFill>
                  <a:schemeClr val="accent6"/>
                </a:solidFill>
                <a:latin typeface="Times New Roman" pitchFamily="18" charset="0"/>
                <a:cs typeface="Times New Roman" pitchFamily="18" charset="0"/>
              </a:rPr>
              <a:t>Services</a:t>
            </a:r>
            <a:endParaRPr lang="en-US" dirty="0"/>
          </a:p>
        </p:txBody>
      </p:sp>
      <p:sp>
        <p:nvSpPr>
          <p:cNvPr id="3" name="Subtitle 2"/>
          <p:cNvSpPr>
            <a:spLocks noGrp="1"/>
          </p:cNvSpPr>
          <p:nvPr>
            <p:ph type="subTitle" idx="1"/>
          </p:nvPr>
        </p:nvSpPr>
        <p:spPr>
          <a:xfrm>
            <a:off x="1143000" y="2971800"/>
            <a:ext cx="6400800" cy="2895600"/>
          </a:xfrm>
        </p:spPr>
        <p:txBody>
          <a:bodyPr>
            <a:normAutofit/>
          </a:bodyPr>
          <a:lstStyle/>
          <a:p>
            <a:pPr algn="l">
              <a:buFont typeface="Arial" pitchFamily="34" charset="0"/>
              <a:buChar char="•"/>
            </a:pPr>
            <a:r>
              <a:rPr lang="en-US" dirty="0" smtClean="0">
                <a:solidFill>
                  <a:schemeClr val="tx2"/>
                </a:solidFill>
                <a:latin typeface="Times New Roman" pitchFamily="18" charset="0"/>
                <a:cs typeface="Times New Roman" pitchFamily="18" charset="0"/>
              </a:rPr>
              <a:t>Custom Services- </a:t>
            </a:r>
          </a:p>
          <a:p>
            <a:pPr algn="l"/>
            <a:r>
              <a:rPr lang="en-US" dirty="0" smtClean="0">
                <a:solidFill>
                  <a:schemeClr val="tx2"/>
                </a:solidFill>
                <a:latin typeface="Times New Roman" pitchFamily="18" charset="0"/>
                <a:cs typeface="Times New Roman" pitchFamily="18" charset="0"/>
              </a:rPr>
              <a:t>	</a:t>
            </a:r>
            <a:r>
              <a:rPr lang="en-US" dirty="0" smtClean="0">
                <a:solidFill>
                  <a:schemeClr val="tx2"/>
                </a:solidFill>
                <a:latin typeface="Times New Roman" pitchFamily="18" charset="0"/>
                <a:cs typeface="Times New Roman" pitchFamily="18" charset="0"/>
              </a:rPr>
              <a:t>MyTasks.com have implemented custom services for performing CRUD operations on the entity.</a:t>
            </a:r>
          </a:p>
          <a:p>
            <a:pPr algn="l">
              <a:buFont typeface="Arial" pitchFamily="34" charset="0"/>
              <a:buChar char="•"/>
            </a:pPr>
            <a:r>
              <a:rPr lang="en-US" dirty="0" smtClean="0">
                <a:solidFill>
                  <a:schemeClr val="tx2"/>
                </a:solidFill>
                <a:latin typeface="Times New Roman" pitchFamily="18" charset="0"/>
                <a:cs typeface="Times New Roman" pitchFamily="18" charset="0"/>
              </a:rPr>
              <a:t>Factory method and Revealing Module pattern</a:t>
            </a:r>
          </a:p>
          <a:p>
            <a:pPr algn="l"/>
            <a:r>
              <a:rPr lang="en-US" dirty="0" smtClean="0"/>
              <a:t>	</a:t>
            </a:r>
            <a:endParaRPr lang="en-US" dirty="0" smtClean="0"/>
          </a:p>
          <a:p>
            <a:pPr algn="l"/>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1470025"/>
          </a:xfrm>
        </p:spPr>
        <p:txBody>
          <a:bodyPr/>
          <a:lstStyle/>
          <a:p>
            <a:r>
              <a:rPr lang="en-US" dirty="0" err="1" smtClean="0">
                <a:solidFill>
                  <a:schemeClr val="accent6"/>
                </a:solidFill>
                <a:latin typeface="Times New Roman" pitchFamily="18" charset="0"/>
                <a:cs typeface="Times New Roman" pitchFamily="18" charset="0"/>
              </a:rPr>
              <a:t>MyTask</a:t>
            </a:r>
            <a:r>
              <a:rPr lang="en-US" dirty="0" smtClean="0">
                <a:solidFill>
                  <a:schemeClr val="accent6"/>
                </a:solidFill>
                <a:latin typeface="Times New Roman" pitchFamily="18" charset="0"/>
                <a:cs typeface="Times New Roman" pitchFamily="18" charset="0"/>
              </a:rPr>
              <a:t> Services</a:t>
            </a:r>
            <a:endParaRPr lang="en-US" dirty="0">
              <a:solidFill>
                <a:schemeClr val="accent6"/>
              </a:solidFill>
              <a:latin typeface="Times New Roman" pitchFamily="18" charset="0"/>
              <a:cs typeface="Times New Roman" pitchFamily="18" charset="0"/>
            </a:endParaRPr>
          </a:p>
        </p:txBody>
      </p:sp>
      <p:sp>
        <p:nvSpPr>
          <p:cNvPr id="3" name="Subtitle 2"/>
          <p:cNvSpPr>
            <a:spLocks noGrp="1"/>
          </p:cNvSpPr>
          <p:nvPr>
            <p:ph type="subTitle" idx="1"/>
          </p:nvPr>
        </p:nvSpPr>
        <p:spPr>
          <a:xfrm>
            <a:off x="1371600" y="3276600"/>
            <a:ext cx="6400800" cy="2362200"/>
          </a:xfrm>
        </p:spPr>
        <p:txBody>
          <a:bodyPr>
            <a:normAutofit/>
          </a:bodyPr>
          <a:lstStyle/>
          <a:p>
            <a:pPr algn="l"/>
            <a:r>
              <a:rPr lang="en-US" dirty="0" smtClean="0">
                <a:solidFill>
                  <a:schemeClr val="tx2"/>
                </a:solidFill>
                <a:latin typeface="Times New Roman" pitchFamily="18" charset="0"/>
                <a:cs typeface="Times New Roman" pitchFamily="18" charset="0"/>
              </a:rPr>
              <a:t>Services Provided by </a:t>
            </a:r>
            <a:r>
              <a:rPr lang="en-US" dirty="0" err="1" smtClean="0">
                <a:solidFill>
                  <a:schemeClr val="tx2"/>
                </a:solidFill>
                <a:latin typeface="Times New Roman" pitchFamily="18" charset="0"/>
                <a:cs typeface="Times New Roman" pitchFamily="18" charset="0"/>
              </a:rPr>
              <a:t>AngularJS</a:t>
            </a:r>
            <a:r>
              <a:rPr lang="en-US" dirty="0" smtClean="0">
                <a:solidFill>
                  <a:schemeClr val="tx2"/>
                </a:solidFill>
                <a:latin typeface="Times New Roman" pitchFamily="18" charset="0"/>
                <a:cs typeface="Times New Roman" pitchFamily="18" charset="0"/>
              </a:rPr>
              <a:t> :</a:t>
            </a:r>
          </a:p>
          <a:p>
            <a:pPr algn="l">
              <a:buFont typeface="Arial" pitchFamily="34" charset="0"/>
              <a:buChar char="•"/>
            </a:pPr>
            <a:r>
              <a:rPr lang="en-US" dirty="0" smtClean="0">
                <a:solidFill>
                  <a:schemeClr val="tx2"/>
                </a:solidFill>
                <a:latin typeface="Times New Roman" pitchFamily="18" charset="0"/>
                <a:cs typeface="Times New Roman" pitchFamily="18" charset="0"/>
              </a:rPr>
              <a:t>$</a:t>
            </a:r>
            <a:r>
              <a:rPr lang="en-US" dirty="0" err="1" smtClean="0">
                <a:solidFill>
                  <a:schemeClr val="tx2"/>
                </a:solidFill>
                <a:latin typeface="Times New Roman" pitchFamily="18" charset="0"/>
                <a:cs typeface="Times New Roman" pitchFamily="18" charset="0"/>
              </a:rPr>
              <a:t>rootScope</a:t>
            </a:r>
            <a:endParaRPr lang="en-US" dirty="0" smtClean="0">
              <a:solidFill>
                <a:schemeClr val="tx2"/>
              </a:solidFill>
              <a:latin typeface="Times New Roman" pitchFamily="18" charset="0"/>
              <a:cs typeface="Times New Roman" pitchFamily="18" charset="0"/>
            </a:endParaRPr>
          </a:p>
          <a:p>
            <a:pPr algn="l">
              <a:buFont typeface="Arial" pitchFamily="34" charset="0"/>
              <a:buChar char="•"/>
            </a:pPr>
            <a:r>
              <a:rPr lang="en-US" dirty="0" smtClean="0">
                <a:solidFill>
                  <a:schemeClr val="tx2"/>
                </a:solidFill>
                <a:latin typeface="Times New Roman" pitchFamily="18" charset="0"/>
                <a:cs typeface="Times New Roman" pitchFamily="18" charset="0"/>
              </a:rPr>
              <a:t>$scope</a:t>
            </a:r>
          </a:p>
          <a:p>
            <a:pPr algn="l">
              <a:buFont typeface="Arial" pitchFamily="34" charset="0"/>
              <a:buChar char="•"/>
            </a:pPr>
            <a:r>
              <a:rPr lang="en-US" dirty="0" smtClean="0">
                <a:solidFill>
                  <a:schemeClr val="tx2"/>
                </a:solidFill>
                <a:latin typeface="Times New Roman" pitchFamily="18" charset="0"/>
                <a:cs typeface="Times New Roman" pitchFamily="18" charset="0"/>
              </a:rPr>
              <a:t>$location</a:t>
            </a:r>
          </a:p>
          <a:p>
            <a:pPr algn="l">
              <a:buFont typeface="Arial" pitchFamily="34" charset="0"/>
              <a:buChar char="•"/>
            </a:pPr>
            <a:r>
              <a:rPr lang="en-US" dirty="0" smtClean="0">
                <a:solidFill>
                  <a:schemeClr val="tx2"/>
                </a:solidFill>
                <a:latin typeface="Times New Roman" pitchFamily="18" charset="0"/>
                <a:cs typeface="Times New Roman" pitchFamily="18" charset="0"/>
              </a:rPr>
              <a:t>$</a:t>
            </a:r>
            <a:r>
              <a:rPr lang="en-US" dirty="0" err="1" smtClean="0">
                <a:solidFill>
                  <a:schemeClr val="tx2"/>
                </a:solidFill>
                <a:latin typeface="Times New Roman" pitchFamily="18" charset="0"/>
                <a:cs typeface="Times New Roman" pitchFamily="18" charset="0"/>
              </a:rPr>
              <a:t>localStorage</a:t>
            </a:r>
            <a:endParaRPr lang="en-US" dirty="0">
              <a:solidFill>
                <a:schemeClr val="tx2"/>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2362200"/>
            <a:ext cx="2743200" cy="3763963"/>
          </a:xfrm>
        </p:spPr>
        <p:txBody>
          <a:bodyPr/>
          <a:lstStyle/>
          <a:p>
            <a:pPr>
              <a:buFont typeface="Arial" pitchFamily="34" charset="0"/>
              <a:buChar char="•"/>
            </a:pPr>
            <a:r>
              <a:rPr lang="en-US" dirty="0" smtClean="0">
                <a:solidFill>
                  <a:schemeClr val="tx2"/>
                </a:solidFill>
                <a:latin typeface="Times New Roman" pitchFamily="18" charset="0"/>
                <a:cs typeface="Times New Roman" pitchFamily="18" charset="0"/>
              </a:rPr>
              <a:t>Angular framework provides best practices to design SPA.</a:t>
            </a:r>
          </a:p>
          <a:p>
            <a:pPr>
              <a:buFont typeface="Arial" pitchFamily="34" charset="0"/>
              <a:buChar char="•"/>
            </a:pPr>
            <a:r>
              <a:rPr lang="en-US" dirty="0" smtClean="0">
                <a:solidFill>
                  <a:schemeClr val="tx2"/>
                </a:solidFill>
                <a:latin typeface="Times New Roman" pitchFamily="18" charset="0"/>
                <a:cs typeface="Times New Roman" pitchFamily="18" charset="0"/>
              </a:rPr>
              <a:t>SPA allows to load different controllers on single page based on request.</a:t>
            </a:r>
          </a:p>
          <a:p>
            <a:pPr>
              <a:buFont typeface="Arial" pitchFamily="34" charset="0"/>
              <a:buChar char="•"/>
            </a:pPr>
            <a:r>
              <a:rPr lang="en-US" dirty="0" smtClean="0">
                <a:solidFill>
                  <a:schemeClr val="tx2"/>
                </a:solidFill>
                <a:latin typeface="Times New Roman" pitchFamily="18" charset="0"/>
                <a:cs typeface="Times New Roman" pitchFamily="18" charset="0"/>
              </a:rPr>
              <a:t>The angular </a:t>
            </a:r>
            <a:r>
              <a:rPr lang="en-US" dirty="0" err="1" smtClean="0">
                <a:solidFill>
                  <a:schemeClr val="tx2"/>
                </a:solidFill>
                <a:latin typeface="Times New Roman" pitchFamily="18" charset="0"/>
                <a:cs typeface="Times New Roman" pitchFamily="18" charset="0"/>
              </a:rPr>
              <a:t>config</a:t>
            </a:r>
            <a:r>
              <a:rPr lang="en-US" dirty="0" smtClean="0">
                <a:solidFill>
                  <a:schemeClr val="tx2"/>
                </a:solidFill>
                <a:latin typeface="Times New Roman" pitchFamily="18" charset="0"/>
                <a:cs typeface="Times New Roman" pitchFamily="18" charset="0"/>
              </a:rPr>
              <a:t>() method defined in </a:t>
            </a:r>
            <a:r>
              <a:rPr lang="en-US" dirty="0" err="1" smtClean="0">
                <a:solidFill>
                  <a:schemeClr val="tx2"/>
                </a:solidFill>
                <a:latin typeface="Times New Roman" pitchFamily="18" charset="0"/>
                <a:cs typeface="Times New Roman" pitchFamily="18" charset="0"/>
              </a:rPr>
              <a:t>ngRoute</a:t>
            </a:r>
            <a:r>
              <a:rPr lang="en-US" dirty="0" smtClean="0">
                <a:solidFill>
                  <a:schemeClr val="tx2"/>
                </a:solidFill>
                <a:latin typeface="Times New Roman" pitchFamily="18" charset="0"/>
                <a:cs typeface="Times New Roman" pitchFamily="18" charset="0"/>
              </a:rPr>
              <a:t> module allows routing of pages.</a:t>
            </a:r>
          </a:p>
          <a:p>
            <a:pPr>
              <a:buFont typeface="Arial" pitchFamily="34" charset="0"/>
              <a:buChar char="•"/>
            </a:pPr>
            <a:r>
              <a:rPr lang="en-US" dirty="0" smtClean="0">
                <a:solidFill>
                  <a:schemeClr val="tx2"/>
                </a:solidFill>
                <a:latin typeface="Times New Roman" pitchFamily="18" charset="0"/>
                <a:cs typeface="Times New Roman" pitchFamily="18" charset="0"/>
              </a:rPr>
              <a:t>&lt;</a:t>
            </a:r>
            <a:r>
              <a:rPr lang="en-US" dirty="0" err="1" smtClean="0">
                <a:solidFill>
                  <a:schemeClr val="tx2"/>
                </a:solidFill>
                <a:latin typeface="Times New Roman" pitchFamily="18" charset="0"/>
                <a:cs typeface="Times New Roman" pitchFamily="18" charset="0"/>
              </a:rPr>
              <a:t>ng</a:t>
            </a:r>
            <a:r>
              <a:rPr lang="en-US" dirty="0" smtClean="0">
                <a:solidFill>
                  <a:schemeClr val="tx2"/>
                </a:solidFill>
                <a:latin typeface="Times New Roman" pitchFamily="18" charset="0"/>
                <a:cs typeface="Times New Roman" pitchFamily="18" charset="0"/>
              </a:rPr>
              <a:t>-view&gt; tag displays the requested page on current page.</a:t>
            </a:r>
          </a:p>
          <a:p>
            <a:endParaRPr lang="en-US" dirty="0" smtClean="0">
              <a:latin typeface="Times New Roman" pitchFamily="18" charset="0"/>
              <a:cs typeface="Times New Roman" pitchFamily="18" charset="0"/>
            </a:endParaRP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p:txBody>
      </p:sp>
      <p:pic>
        <p:nvPicPr>
          <p:cNvPr id="1026" name="Picture 2" descr="D:\techLab\Web-upSkilling\project\routing.png"/>
          <p:cNvPicPr>
            <a:picLocks noGrp="1" noChangeAspect="1" noChangeArrowheads="1"/>
          </p:cNvPicPr>
          <p:nvPr>
            <p:ph idx="1"/>
          </p:nvPr>
        </p:nvPicPr>
        <p:blipFill>
          <a:blip r:embed="rId2"/>
          <a:srcRect/>
          <a:stretch>
            <a:fillRect/>
          </a:stretch>
        </p:blipFill>
        <p:spPr bwMode="auto">
          <a:xfrm>
            <a:off x="3352800" y="1905000"/>
            <a:ext cx="5416550" cy="4343400"/>
          </a:xfrm>
          <a:prstGeom prst="rect">
            <a:avLst/>
          </a:prstGeom>
          <a:noFill/>
        </p:spPr>
      </p:pic>
      <p:sp>
        <p:nvSpPr>
          <p:cNvPr id="7" name="TextBox 6"/>
          <p:cNvSpPr txBox="1"/>
          <p:nvPr/>
        </p:nvSpPr>
        <p:spPr>
          <a:xfrm>
            <a:off x="1066800" y="1143000"/>
            <a:ext cx="7010400" cy="584775"/>
          </a:xfrm>
          <a:prstGeom prst="rect">
            <a:avLst/>
          </a:prstGeom>
          <a:noFill/>
        </p:spPr>
        <p:txBody>
          <a:bodyPr wrap="square" rtlCol="0">
            <a:spAutoFit/>
          </a:bodyPr>
          <a:lstStyle/>
          <a:p>
            <a:pPr algn="ctr"/>
            <a:r>
              <a:rPr lang="en-US" sz="3200" b="1" dirty="0" smtClean="0">
                <a:solidFill>
                  <a:schemeClr val="accent6"/>
                </a:solidFill>
                <a:latin typeface="Times New Roman" pitchFamily="18" charset="0"/>
                <a:cs typeface="Times New Roman" pitchFamily="18" charset="0"/>
              </a:rPr>
              <a:t>Single Page Application</a:t>
            </a:r>
            <a:endParaRPr lang="en-US" sz="3200" b="1" dirty="0">
              <a:solidFill>
                <a:schemeClr val="accent6"/>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solidFill>
                  <a:schemeClr val="accent6"/>
                </a:solidFill>
                <a:latin typeface="Times New Roman" pitchFamily="18" charset="0"/>
                <a:cs typeface="Times New Roman" pitchFamily="18" charset="0"/>
              </a:rPr>
              <a:t>AngularJs</a:t>
            </a:r>
            <a:r>
              <a:rPr lang="en-US" dirty="0" smtClean="0">
                <a:solidFill>
                  <a:schemeClr val="accent6"/>
                </a:solidFill>
              </a:rPr>
              <a:t> </a:t>
            </a:r>
            <a:r>
              <a:rPr lang="en-US" dirty="0" smtClean="0">
                <a:solidFill>
                  <a:schemeClr val="accent6"/>
                </a:solidFill>
                <a:latin typeface="Times New Roman" pitchFamily="18" charset="0"/>
                <a:cs typeface="Times New Roman" pitchFamily="18" charset="0"/>
              </a:rPr>
              <a:t>Practices </a:t>
            </a:r>
            <a:endParaRPr lang="en-US" dirty="0">
              <a:solidFill>
                <a:schemeClr val="accent6"/>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pPr algn="l">
              <a:buFont typeface="Arial" pitchFamily="34" charset="0"/>
              <a:buChar char="•"/>
            </a:pPr>
            <a:r>
              <a:rPr lang="en-US" dirty="0" smtClean="0"/>
              <a:t>Filters</a:t>
            </a:r>
          </a:p>
          <a:p>
            <a:pPr algn="l">
              <a:buFont typeface="Arial" pitchFamily="34" charset="0"/>
              <a:buChar char="•"/>
            </a:pPr>
            <a:r>
              <a:rPr lang="en-US" dirty="0" smtClean="0"/>
              <a:t>Directives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315200" cy="717550"/>
          </a:xfrm>
        </p:spPr>
        <p:txBody>
          <a:bodyPr/>
          <a:lstStyle/>
          <a:p>
            <a:r>
              <a:rPr lang="en-US" sz="3600" dirty="0" smtClean="0">
                <a:latin typeface="Times New Roman" pitchFamily="18" charset="0"/>
                <a:cs typeface="Times New Roman" pitchFamily="18" charset="0"/>
              </a:rPr>
              <a:t>Filters</a:t>
            </a:r>
            <a:endParaRPr lang="en-US" sz="3600" dirty="0">
              <a:latin typeface="Times New Roman" pitchFamily="18" charset="0"/>
              <a:cs typeface="Times New Roman" pitchFamily="18" charset="0"/>
            </a:endParaRPr>
          </a:p>
        </p:txBody>
      </p:sp>
      <p:sp>
        <p:nvSpPr>
          <p:cNvPr id="4" name="Text Placeholder 3"/>
          <p:cNvSpPr>
            <a:spLocks noGrp="1"/>
          </p:cNvSpPr>
          <p:nvPr>
            <p:ph type="body" sz="half" idx="2"/>
          </p:nvPr>
        </p:nvSpPr>
        <p:spPr/>
        <p:txBody>
          <a:bodyPr/>
          <a:lstStyle/>
          <a:p>
            <a:pPr>
              <a:buFont typeface="Arial" pitchFamily="34" charset="0"/>
              <a:buChar char="•"/>
            </a:pPr>
            <a:r>
              <a:rPr lang="en-US" dirty="0" smtClean="0">
                <a:solidFill>
                  <a:schemeClr val="tx2"/>
                </a:solidFill>
                <a:latin typeface="Times New Roman" pitchFamily="18" charset="0"/>
                <a:cs typeface="Times New Roman" pitchFamily="18" charset="0"/>
              </a:rPr>
              <a:t>A filter formats the value of an expression for display to the user. They can be used in view templates, controllers or services and it is easy to define your own filter. You can make your own filters by register a new filter factory function with your module</a:t>
            </a:r>
            <a:r>
              <a:rPr lang="en-US" dirty="0" smtClean="0">
                <a:solidFill>
                  <a:schemeClr val="tx2"/>
                </a:solidFill>
                <a:latin typeface="Times New Roman" pitchFamily="18" charset="0"/>
                <a:cs typeface="Times New Roman" pitchFamily="18" charset="0"/>
              </a:rPr>
              <a:t>:</a:t>
            </a:r>
          </a:p>
          <a:p>
            <a:pPr>
              <a:buFont typeface="Arial" pitchFamily="34" charset="0"/>
              <a:buChar char="•"/>
            </a:pPr>
            <a:r>
              <a:rPr lang="en-US" dirty="0" smtClean="0">
                <a:solidFill>
                  <a:schemeClr val="tx2"/>
                </a:solidFill>
                <a:latin typeface="Times New Roman" pitchFamily="18" charset="0"/>
                <a:cs typeface="Times New Roman" pitchFamily="18" charset="0"/>
              </a:rPr>
              <a:t>Example:</a:t>
            </a:r>
            <a:endParaRPr lang="en-US" dirty="0" smtClean="0">
              <a:solidFill>
                <a:schemeClr val="tx2"/>
              </a:solidFill>
              <a:latin typeface="Times New Roman" pitchFamily="18" charset="0"/>
              <a:cs typeface="Times New Roman" pitchFamily="18" charset="0"/>
            </a:endParaRPr>
          </a:p>
          <a:p>
            <a:endParaRPr lang="en-US" dirty="0" smtClean="0">
              <a:solidFill>
                <a:schemeClr val="tx2"/>
              </a:solidFill>
              <a:latin typeface="Times New Roman" pitchFamily="18" charset="0"/>
              <a:cs typeface="Times New Roman" pitchFamily="18" charset="0"/>
            </a:endParaRPr>
          </a:p>
          <a:p>
            <a:r>
              <a:rPr lang="en-US" dirty="0" smtClean="0">
                <a:solidFill>
                  <a:schemeClr val="tx2"/>
                </a:solidFill>
                <a:latin typeface="Times New Roman" pitchFamily="18" charset="0"/>
                <a:cs typeface="Times New Roman" pitchFamily="18" charset="0"/>
              </a:rPr>
              <a:t>&lt;input </a:t>
            </a:r>
            <a:r>
              <a:rPr lang="en-US" dirty="0" smtClean="0">
                <a:solidFill>
                  <a:schemeClr val="tx2"/>
                </a:solidFill>
                <a:latin typeface="Times New Roman" pitchFamily="18" charset="0"/>
                <a:cs typeface="Times New Roman" pitchFamily="18" charset="0"/>
              </a:rPr>
              <a:t>type=text" </a:t>
            </a:r>
            <a:r>
              <a:rPr lang="en-US" dirty="0" smtClean="0">
                <a:solidFill>
                  <a:schemeClr val="tx2"/>
                </a:solidFill>
                <a:latin typeface="Times New Roman" pitchFamily="18" charset="0"/>
                <a:cs typeface="Times New Roman" pitchFamily="18" charset="0"/>
              </a:rPr>
              <a:t>name</a:t>
            </a:r>
            <a:r>
              <a:rPr lang="en-US" dirty="0" smtClean="0">
                <a:solidFill>
                  <a:schemeClr val="tx2"/>
                </a:solidFill>
                <a:latin typeface="Times New Roman" pitchFamily="18" charset="0"/>
                <a:cs typeface="Times New Roman" pitchFamily="18" charset="0"/>
              </a:rPr>
              <a:t>="search</a:t>
            </a:r>
            <a:r>
              <a:rPr lang="en-US" dirty="0" smtClean="0">
                <a:solidFill>
                  <a:schemeClr val="tx2"/>
                </a:solidFill>
                <a:latin typeface="Times New Roman" pitchFamily="18" charset="0"/>
                <a:cs typeface="Times New Roman" pitchFamily="18" charset="0"/>
              </a:rPr>
              <a:t>" </a:t>
            </a:r>
            <a:r>
              <a:rPr lang="en-US" dirty="0" smtClean="0">
                <a:solidFill>
                  <a:schemeClr val="tx2"/>
                </a:solidFill>
                <a:latin typeface="Times New Roman" pitchFamily="18" charset="0"/>
                <a:cs typeface="Times New Roman" pitchFamily="18" charset="0"/>
              </a:rPr>
              <a:t>&gt;</a:t>
            </a:r>
            <a:endParaRPr lang="en-US" dirty="0" smtClean="0">
              <a:solidFill>
                <a:schemeClr val="tx2"/>
              </a:solidFill>
              <a:latin typeface="Times New Roman" pitchFamily="18" charset="0"/>
              <a:cs typeface="Times New Roman" pitchFamily="18" charset="0"/>
            </a:endParaRPr>
          </a:p>
          <a:p>
            <a:endParaRPr lang="en-US" dirty="0" smtClean="0">
              <a:solidFill>
                <a:schemeClr val="tx2"/>
              </a:solidFill>
              <a:latin typeface="Times New Roman" pitchFamily="18" charset="0"/>
              <a:cs typeface="Times New Roman" pitchFamily="18" charset="0"/>
            </a:endParaRPr>
          </a:p>
          <a:p>
            <a:r>
              <a:rPr lang="en-US" dirty="0" smtClean="0">
                <a:solidFill>
                  <a:schemeClr val="tx2"/>
                </a:solidFill>
                <a:latin typeface="Times New Roman" pitchFamily="18" charset="0"/>
                <a:cs typeface="Times New Roman" pitchFamily="18" charset="0"/>
              </a:rPr>
              <a:t>&lt;div </a:t>
            </a:r>
            <a:r>
              <a:rPr lang="en-US" dirty="0" err="1" smtClean="0">
                <a:solidFill>
                  <a:schemeClr val="tx2"/>
                </a:solidFill>
                <a:latin typeface="Times New Roman" pitchFamily="18" charset="0"/>
                <a:cs typeface="Times New Roman" pitchFamily="18" charset="0"/>
              </a:rPr>
              <a:t>ng</a:t>
            </a:r>
            <a:r>
              <a:rPr lang="en-US" dirty="0" smtClean="0">
                <a:solidFill>
                  <a:schemeClr val="tx2"/>
                </a:solidFill>
                <a:latin typeface="Times New Roman" pitchFamily="18" charset="0"/>
                <a:cs typeface="Times New Roman" pitchFamily="18" charset="0"/>
              </a:rPr>
              <a:t>-repeat="item in </a:t>
            </a:r>
            <a:r>
              <a:rPr lang="en-US" dirty="0" err="1" smtClean="0">
                <a:solidFill>
                  <a:schemeClr val="tx2"/>
                </a:solidFill>
                <a:latin typeface="Times New Roman" pitchFamily="18" charset="0"/>
                <a:cs typeface="Times New Roman" pitchFamily="18" charset="0"/>
              </a:rPr>
              <a:t>taskList</a:t>
            </a:r>
            <a:r>
              <a:rPr lang="en-US" dirty="0" smtClean="0">
                <a:solidFill>
                  <a:schemeClr val="tx2"/>
                </a:solidFill>
                <a:latin typeface="Times New Roman" pitchFamily="18" charset="0"/>
                <a:cs typeface="Times New Roman" pitchFamily="18" charset="0"/>
              </a:rPr>
              <a:t> </a:t>
            </a:r>
            <a:r>
              <a:rPr lang="en-US" dirty="0" smtClean="0">
                <a:solidFill>
                  <a:schemeClr val="tx2"/>
                </a:solidFill>
                <a:latin typeface="Times New Roman" pitchFamily="18" charset="0"/>
                <a:cs typeface="Times New Roman" pitchFamily="18" charset="0"/>
              </a:rPr>
              <a:t>' </a:t>
            </a:r>
            <a:r>
              <a:rPr lang="en-US" dirty="0" smtClean="0">
                <a:solidFill>
                  <a:schemeClr val="tx2"/>
                </a:solidFill>
                <a:latin typeface="Times New Roman" pitchFamily="18" charset="0"/>
                <a:cs typeface="Times New Roman" pitchFamily="18" charset="0"/>
              </a:rPr>
              <a:t>| </a:t>
            </a:r>
            <a:r>
              <a:rPr lang="en-US" dirty="0" err="1" smtClean="0">
                <a:solidFill>
                  <a:schemeClr val="tx2"/>
                </a:solidFill>
                <a:latin typeface="Times New Roman" pitchFamily="18" charset="0"/>
                <a:cs typeface="Times New Roman" pitchFamily="18" charset="0"/>
              </a:rPr>
              <a:t>searchByTaskName</a:t>
            </a:r>
            <a:r>
              <a:rPr lang="en-US" dirty="0" smtClean="0">
                <a:solidFill>
                  <a:schemeClr val="tx2"/>
                </a:solidFill>
                <a:latin typeface="Times New Roman" pitchFamily="18" charset="0"/>
                <a:cs typeface="Times New Roman" pitchFamily="18" charset="0"/>
              </a:rPr>
              <a:t>: </a:t>
            </a:r>
            <a:r>
              <a:rPr lang="en-US" dirty="0" smtClean="0">
                <a:solidFill>
                  <a:schemeClr val="tx2"/>
                </a:solidFill>
                <a:latin typeface="Times New Roman" pitchFamily="18" charset="0"/>
                <a:cs typeface="Times New Roman" pitchFamily="18" charset="0"/>
              </a:rPr>
              <a:t>search</a:t>
            </a:r>
            <a:r>
              <a:rPr lang="en-US" dirty="0" smtClean="0">
                <a:solidFill>
                  <a:schemeClr val="tx2"/>
                </a:solidFill>
                <a:latin typeface="Times New Roman" pitchFamily="18" charset="0"/>
                <a:cs typeface="Times New Roman" pitchFamily="18" charset="0"/>
              </a:rPr>
              <a:t>"&gt;</a:t>
            </a:r>
            <a:endParaRPr lang="en-US" dirty="0">
              <a:solidFill>
                <a:schemeClr val="tx2"/>
              </a:solidFill>
              <a:latin typeface="Times New Roman" pitchFamily="18" charset="0"/>
              <a:cs typeface="Times New Roman" pitchFamily="18" charset="0"/>
            </a:endParaRPr>
          </a:p>
        </p:txBody>
      </p:sp>
      <p:pic>
        <p:nvPicPr>
          <p:cNvPr id="2050" name="Picture 2" descr="D:\techLab\Web-upSkilling\project\filter.png"/>
          <p:cNvPicPr>
            <a:picLocks noGrp="1" noChangeAspect="1" noChangeArrowheads="1"/>
          </p:cNvPicPr>
          <p:nvPr>
            <p:ph idx="1"/>
          </p:nvPr>
        </p:nvPicPr>
        <p:blipFill>
          <a:blip r:embed="rId2"/>
          <a:srcRect/>
          <a:stretch>
            <a:fillRect/>
          </a:stretch>
        </p:blipFill>
        <p:spPr bwMode="auto">
          <a:xfrm>
            <a:off x="4114800" y="1371600"/>
            <a:ext cx="4591691" cy="3409366"/>
          </a:xfrm>
          <a:prstGeom prst="rect">
            <a:avLst/>
          </a:prstGeom>
          <a:noFill/>
        </p:spPr>
      </p:pic>
    </p:spTree>
  </p:cSld>
  <p:clrMapOvr>
    <a:masterClrMapping/>
  </p:clrMapOvr>
</p:sld>
</file>

<file path=ppt/theme/theme1.xml><?xml version="1.0" encoding="utf-8"?>
<a:theme xmlns:a="http://schemas.openxmlformats.org/drawingml/2006/main" name="Session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Customer Centric Culture</Template>
  <TotalTime>3405</TotalTime>
  <Words>240</Words>
  <Application>Microsoft Office PowerPoint</Application>
  <PresentationFormat>On-screen Show (4:3)</PresentationFormat>
  <Paragraphs>38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SessionPPT</vt:lpstr>
      <vt:lpstr>       MyTasks.com Manage your Projects and Tasks   </vt:lpstr>
      <vt:lpstr>Purpose of MyTasks.com ..??</vt:lpstr>
      <vt:lpstr>Functions of MyTasks.com</vt:lpstr>
      <vt:lpstr>MyTasks.com controllers</vt:lpstr>
      <vt:lpstr>MyTasks.com Services</vt:lpstr>
      <vt:lpstr>MyTask Services</vt:lpstr>
      <vt:lpstr>Slide 7</vt:lpstr>
      <vt:lpstr>AngularJs Practices </vt:lpstr>
      <vt:lpstr>Filters</vt:lpstr>
      <vt:lpstr>Custom Directive</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Plan</dc:title>
  <dc:creator>Swabhav</dc:creator>
  <cp:lastModifiedBy>Ketaki</cp:lastModifiedBy>
  <cp:revision>445</cp:revision>
  <dcterms:created xsi:type="dcterms:W3CDTF">2013-12-18T05:52:25Z</dcterms:created>
  <dcterms:modified xsi:type="dcterms:W3CDTF">2016-03-12T11:22:25Z</dcterms:modified>
</cp:coreProperties>
</file>