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hymanskyy/blynk-library-python" TargetMode="External"/><Relationship Id="rId2" Type="http://schemas.openxmlformats.org/officeDocument/2006/relationships/hyperlink" Target="http://www.instructables.com/id/Servo-Motor-Control-With-Raspberry-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camera.readthedocs.io/en/release-1.13/" TargetMode="External"/><Relationship Id="rId4" Type="http://schemas.openxmlformats.org/officeDocument/2006/relationships/hyperlink" Target="https://www.blynk.c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99C3-9B7D-4E9D-AEA7-AE37872B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91" y="802298"/>
            <a:ext cx="9539561" cy="2393747"/>
          </a:xfrm>
        </p:spPr>
        <p:txBody>
          <a:bodyPr>
            <a:normAutofit/>
          </a:bodyPr>
          <a:lstStyle/>
          <a:p>
            <a:pPr algn="ctr"/>
            <a:r>
              <a:rPr lang="en-IN" sz="4900" dirty="0">
                <a:latin typeface="Algerian" panose="04020705040A02060702" pitchFamily="82" charset="0"/>
              </a:rPr>
              <a:t>Home security: smart door system</a:t>
            </a:r>
            <a:br>
              <a:rPr lang="en-IN" sz="4900" dirty="0">
                <a:latin typeface="Algerian" panose="04020705040A02060702" pitchFamily="82" charset="0"/>
              </a:rPr>
            </a:br>
            <a:r>
              <a:rPr lang="en-IN" sz="1050" dirty="0">
                <a:solidFill>
                  <a:srgbClr val="0070C0"/>
                </a:solidFill>
                <a:latin typeface="Arial Black" panose="020B0A04020102020204" pitchFamily="34" charset="0"/>
              </a:rPr>
              <a:t>The University of Texas at Arlington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FF548-4364-4AF2-820B-465B58A9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320" y="3661956"/>
            <a:ext cx="2398532" cy="1763484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Group 4: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Shreemay </a:t>
            </a:r>
            <a:r>
              <a:rPr lang="en-IN" b="1" dirty="0" err="1"/>
              <a:t>panhalkar</a:t>
            </a:r>
            <a:r>
              <a:rPr lang="en-IN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Ketaki Chinchorkar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Rachana badekar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Akshat Vaidya</a:t>
            </a:r>
          </a:p>
          <a:p>
            <a:r>
              <a:rPr lang="en-IN" b="1" dirty="0"/>
              <a:t>Guided By – Prof. </a:t>
            </a:r>
            <a:r>
              <a:rPr lang="en-IN" b="1" dirty="0" err="1"/>
              <a:t>Yonghe</a:t>
            </a:r>
            <a:r>
              <a:rPr lang="en-IN" b="1" dirty="0"/>
              <a:t> Liu</a:t>
            </a:r>
            <a:endParaRPr lang="en-US" b="1" dirty="0"/>
          </a:p>
        </p:txBody>
      </p:sp>
      <p:pic>
        <p:nvPicPr>
          <p:cNvPr id="5" name="Picture 4" descr="Image result for home safety system cartoon">
            <a:extLst>
              <a:ext uri="{FF2B5EF4-FFF2-40B4-BE49-F238E27FC236}">
                <a16:creationId xmlns:a16="http://schemas.microsoft.com/office/drawing/2014/main" id="{5883952C-4A3C-46A2-A720-7B71E2C81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3661955"/>
            <a:ext cx="5442858" cy="239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1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FB56-2263-4C96-A95B-CEB232E5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B89F-08D3-4A9B-8178-24DB6029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http://www.instructables.com/id/Servo-Motor-Control-With-Raspberry-Pi/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https://github.com/vshymanskyy/blynk-library-python</a:t>
            </a:r>
            <a:endParaRPr lang="en-US" dirty="0"/>
          </a:p>
          <a:p>
            <a:r>
              <a:rPr lang="en-US" dirty="0">
                <a:hlinkClick r:id="rId4"/>
              </a:rPr>
              <a:t>https://www.blynk.cc/</a:t>
            </a:r>
            <a:endParaRPr lang="en-US" dirty="0"/>
          </a:p>
          <a:p>
            <a:r>
              <a:rPr lang="en-US" dirty="0">
                <a:hlinkClick r:id="rId5"/>
              </a:rPr>
              <a:t>https://picamera.readthedocs.io/en/release-1.13/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kshat Vaidya\AppData\Local\Microsoft\Windows\INetCache\Content.MSO\DD130414.tmp">
            <a:extLst>
              <a:ext uri="{FF2B5EF4-FFF2-40B4-BE49-F238E27FC236}">
                <a16:creationId xmlns:a16="http://schemas.microsoft.com/office/drawing/2014/main" id="{431CAAF4-96FD-4782-B34D-F55231386A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0" y="377687"/>
            <a:ext cx="9899374" cy="491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300-7DB4-4144-9942-8D95AA97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8BAD-CBAA-4ABA-9412-BB8F9B4A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  <a:p>
            <a:r>
              <a:rPr lang="en-IN" dirty="0"/>
              <a:t>Problem Description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Challenges</a:t>
            </a:r>
          </a:p>
          <a:p>
            <a:r>
              <a:rPr lang="en-IN" dirty="0"/>
              <a:t>Future Work</a:t>
            </a:r>
          </a:p>
          <a:p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16D3-2F17-4108-8284-73F1B52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CAA-021E-4DC9-85A0-2C77515A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security has been a critical issue</a:t>
            </a:r>
          </a:p>
          <a:p>
            <a:r>
              <a:rPr lang="en-IN" dirty="0"/>
              <a:t>Ways of securing of our homes:</a:t>
            </a:r>
          </a:p>
          <a:p>
            <a:pPr lvl="1"/>
            <a:r>
              <a:rPr lang="en-IN" dirty="0"/>
              <a:t>Smart door locks</a:t>
            </a:r>
          </a:p>
          <a:p>
            <a:pPr lvl="1"/>
            <a:r>
              <a:rPr lang="en-IN" dirty="0"/>
              <a:t>Alarm systems</a:t>
            </a:r>
          </a:p>
          <a:p>
            <a:pPr lvl="1"/>
            <a:r>
              <a:rPr lang="en-IN" dirty="0"/>
              <a:t>CCTV systems</a:t>
            </a:r>
          </a:p>
          <a:p>
            <a:r>
              <a:rPr lang="en-IN" dirty="0"/>
              <a:t>The main door should be secured at all times</a:t>
            </a:r>
          </a:p>
        </p:txBody>
      </p:sp>
      <p:pic>
        <p:nvPicPr>
          <p:cNvPr id="4" name="Picture 3" descr="C:\Users\Akshat Vaidya\AppData\Local\Microsoft\Windows\INetCache\Content.MSO\777E4742.tmp">
            <a:extLst>
              <a:ext uri="{FF2B5EF4-FFF2-40B4-BE49-F238E27FC236}">
                <a16:creationId xmlns:a16="http://schemas.microsoft.com/office/drawing/2014/main" id="{5736ABEA-BAB7-41BE-95A5-CBE34B0C95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17" y="2118856"/>
            <a:ext cx="3393717" cy="2890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83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162B-1E6B-4570-8BAE-D068A564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385B-8633-48C3-A8F0-27066495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IOT Based home security system which allows remote access of the main door using Raspberry Pi</a:t>
            </a:r>
          </a:p>
          <a:p>
            <a:r>
              <a:rPr lang="en-IN" dirty="0"/>
              <a:t>Remote access of the main door can be used in many ways by the owner:</a:t>
            </a:r>
          </a:p>
          <a:p>
            <a:pPr lvl="1"/>
            <a:r>
              <a:rPr lang="en-IN" dirty="0"/>
              <a:t>Allowing a trusted party to enter</a:t>
            </a:r>
          </a:p>
          <a:p>
            <a:pPr lvl="1"/>
            <a:r>
              <a:rPr lang="en-IN" dirty="0"/>
              <a:t>Monitoring the front door by the camera</a:t>
            </a:r>
          </a:p>
          <a:p>
            <a:pPr lvl="1"/>
            <a:r>
              <a:rPr lang="en-IN" dirty="0"/>
              <a:t>Securing the main door from intruders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23D-7EE7-4D95-B4EC-163BACEF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1379-C52A-428C-8816-7DD6189D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door bell notification system:</a:t>
            </a:r>
          </a:p>
          <a:p>
            <a:pPr lvl="1"/>
            <a:r>
              <a:rPr lang="en-IN" dirty="0"/>
              <a:t>Notifies the owner via G-mail </a:t>
            </a:r>
          </a:p>
          <a:p>
            <a:pPr lvl="1"/>
            <a:r>
              <a:rPr lang="en-IN" dirty="0"/>
              <a:t>Sends the photo of the visitor along with the email</a:t>
            </a:r>
          </a:p>
          <a:p>
            <a:r>
              <a:rPr lang="en-IN" dirty="0"/>
              <a:t>Smart door locking/unlocking system:</a:t>
            </a:r>
          </a:p>
          <a:p>
            <a:pPr lvl="1"/>
            <a:r>
              <a:rPr lang="en-IN" dirty="0"/>
              <a:t>Can be accessed by the owner’s cell phone</a:t>
            </a:r>
          </a:p>
          <a:p>
            <a:pPr lvl="1"/>
            <a:r>
              <a:rPr lang="en-IN" dirty="0"/>
              <a:t>Allows the owner to control the door from anywhere in the world with the help of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Blynk</a:t>
            </a:r>
            <a:r>
              <a:rPr lang="en-IN" dirty="0"/>
              <a:t>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1EF4-AA2A-4495-BB91-B248B324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D256-57CF-4D0D-97AD-FAEA3990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763" y="2010268"/>
            <a:ext cx="4645152" cy="2213389"/>
          </a:xfrm>
        </p:spPr>
        <p:txBody>
          <a:bodyPr/>
          <a:lstStyle/>
          <a:p>
            <a:r>
              <a:rPr lang="en-IN" dirty="0"/>
              <a:t>H/W components:</a:t>
            </a:r>
          </a:p>
          <a:p>
            <a:pPr lvl="1"/>
            <a:r>
              <a:rPr lang="en-IN" dirty="0"/>
              <a:t>Raspberry Pi</a:t>
            </a:r>
            <a:r>
              <a:rPr lang="en-US" dirty="0"/>
              <a:t> 3 B</a:t>
            </a:r>
          </a:p>
          <a:p>
            <a:pPr lvl="1"/>
            <a:r>
              <a:rPr lang="en-IN" dirty="0"/>
              <a:t>T</a:t>
            </a:r>
            <a:r>
              <a:rPr lang="en-US" dirty="0" err="1"/>
              <a:t>owerPro</a:t>
            </a:r>
            <a:r>
              <a:rPr lang="en-US" dirty="0"/>
              <a:t> MG995R</a:t>
            </a:r>
          </a:p>
          <a:p>
            <a:pPr lvl="1"/>
            <a:r>
              <a:rPr lang="en-IN" dirty="0"/>
              <a:t>P</a:t>
            </a:r>
            <a:r>
              <a:rPr lang="en-US" dirty="0" err="1"/>
              <a:t>ush</a:t>
            </a:r>
            <a:r>
              <a:rPr lang="en-US" dirty="0"/>
              <a:t> Button, Jumper wires, Breadboard</a:t>
            </a:r>
          </a:p>
          <a:p>
            <a:pPr lvl="1"/>
            <a:r>
              <a:rPr lang="en-IN" dirty="0"/>
              <a:t>R</a:t>
            </a:r>
            <a:r>
              <a:rPr lang="en-US" dirty="0" err="1"/>
              <a:t>aspberry</a:t>
            </a:r>
            <a:r>
              <a:rPr lang="en-US" dirty="0"/>
              <a:t> pi Camera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F1330-4A8D-43A7-AD77-C363F38CCA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/>
              <a:t>/W requirements:</a:t>
            </a:r>
          </a:p>
          <a:p>
            <a:pPr lvl="1"/>
            <a:r>
              <a:rPr lang="en-IN" dirty="0"/>
              <a:t>P</a:t>
            </a:r>
            <a:r>
              <a:rPr lang="en-US" dirty="0" err="1"/>
              <a:t>ython</a:t>
            </a:r>
            <a:r>
              <a:rPr lang="en-US" dirty="0"/>
              <a:t> support</a:t>
            </a:r>
          </a:p>
          <a:p>
            <a:pPr lvl="1"/>
            <a:r>
              <a:rPr lang="en-IN" dirty="0"/>
              <a:t>B</a:t>
            </a:r>
            <a:r>
              <a:rPr lang="en-US" dirty="0" err="1"/>
              <a:t>lynk</a:t>
            </a:r>
            <a:r>
              <a:rPr lang="en-US" dirty="0"/>
              <a:t> app configuration</a:t>
            </a:r>
            <a:r>
              <a:rPr lang="en-IN" dirty="0"/>
              <a:t> (working internet connection)</a:t>
            </a:r>
          </a:p>
        </p:txBody>
      </p:sp>
      <p:sp>
        <p:nvSpPr>
          <p:cNvPr id="5" name="AutoShape 2" descr="Image result for picamera image">
            <a:extLst>
              <a:ext uri="{FF2B5EF4-FFF2-40B4-BE49-F238E27FC236}">
                <a16:creationId xmlns:a16="http://schemas.microsoft.com/office/drawing/2014/main" id="{F1EE18C3-04CB-4258-B034-B769AB9FB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Image result for picamera image">
            <a:extLst>
              <a:ext uri="{FF2B5EF4-FFF2-40B4-BE49-F238E27FC236}">
                <a16:creationId xmlns:a16="http://schemas.microsoft.com/office/drawing/2014/main" id="{567A6C0F-1604-429D-890A-F3EE21EE62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64" y="4283291"/>
            <a:ext cx="1490870" cy="131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towerpro mg995 image">
            <a:extLst>
              <a:ext uri="{FF2B5EF4-FFF2-40B4-BE49-F238E27FC236}">
                <a16:creationId xmlns:a16="http://schemas.microsoft.com/office/drawing/2014/main" id="{ECEA6862-EBAC-4BCE-82B4-F6E26C2879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40" y="4223657"/>
            <a:ext cx="1639559" cy="137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kshat Vaidya\AppData\Local\Microsoft\Windows\INetCache\Content.MSO\403E88AA.tmp">
            <a:extLst>
              <a:ext uri="{FF2B5EF4-FFF2-40B4-BE49-F238E27FC236}">
                <a16:creationId xmlns:a16="http://schemas.microsoft.com/office/drawing/2014/main" id="{39C1CDE0-16BA-4DEB-A796-516CCEE8A5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5" y="4254901"/>
            <a:ext cx="2057400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kshat Vaidya\AppData\Local\Microsoft\Windows\INetCache\Content.MSO\DAEB648.tmp">
            <a:extLst>
              <a:ext uri="{FF2B5EF4-FFF2-40B4-BE49-F238E27FC236}">
                <a16:creationId xmlns:a16="http://schemas.microsoft.com/office/drawing/2014/main" id="{E63E978A-84F0-4ECE-8C27-FAAC4CAFBFD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t="14815" r="12037"/>
          <a:stretch/>
        </p:blipFill>
        <p:spPr bwMode="auto">
          <a:xfrm>
            <a:off x="5340171" y="4264037"/>
            <a:ext cx="1711021" cy="134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0" name="Picture 6" descr="Image result for blynk app lock">
            <a:extLst>
              <a:ext uri="{FF2B5EF4-FFF2-40B4-BE49-F238E27FC236}">
                <a16:creationId xmlns:a16="http://schemas.microsoft.com/office/drawing/2014/main" id="{09BF2ACB-16A5-421D-AA9D-47F2839A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8" y="3501374"/>
            <a:ext cx="1363317" cy="21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B48C-5F45-424F-86C6-63A46E05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8E3E-5CB5-44F6-A698-A80D5615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r>
              <a:rPr lang="en-IN" dirty="0" err="1"/>
              <a:t>Blynk’s</a:t>
            </a:r>
            <a:r>
              <a:rPr lang="en-IN" dirty="0"/>
              <a:t> native </a:t>
            </a:r>
            <a:r>
              <a:rPr lang="en-IN" dirty="0" err="1"/>
              <a:t>NodeJs</a:t>
            </a:r>
            <a:r>
              <a:rPr lang="en-IN" dirty="0"/>
              <a:t> library was not working properly</a:t>
            </a:r>
          </a:p>
          <a:p>
            <a:r>
              <a:rPr lang="en-IN" dirty="0"/>
              <a:t>Faulty hardware components</a:t>
            </a:r>
          </a:p>
        </p:txBody>
      </p:sp>
      <p:pic>
        <p:nvPicPr>
          <p:cNvPr id="2052" name="Picture 4" descr="Image result for challenges">
            <a:extLst>
              <a:ext uri="{FF2B5EF4-FFF2-40B4-BE49-F238E27FC236}">
                <a16:creationId xmlns:a16="http://schemas.microsoft.com/office/drawing/2014/main" id="{95585126-F235-4B61-A07E-B9B67560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21" y="2015733"/>
            <a:ext cx="3902505" cy="384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3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D0A4-4DE9-488C-B95C-F6C31D2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90EE-09E4-45D1-A89C-BEF4B6EC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Audio / Video support at the door</a:t>
            </a:r>
          </a:p>
          <a:p>
            <a:r>
              <a:rPr lang="en-IN" dirty="0"/>
              <a:t>Complete home automation</a:t>
            </a:r>
          </a:p>
          <a:p>
            <a:r>
              <a:rPr lang="en-IN" dirty="0"/>
              <a:t>Facial recognition for the front door camera</a:t>
            </a:r>
            <a:endParaRPr lang="en-US" dirty="0"/>
          </a:p>
        </p:txBody>
      </p:sp>
      <p:pic>
        <p:nvPicPr>
          <p:cNvPr id="5" name="Picture 4" descr="C:\Users\Akshat Vaidya\AppData\Local\Microsoft\Windows\INetCache\Content.MSO\29B19B96.tmp">
            <a:extLst>
              <a:ext uri="{FF2B5EF4-FFF2-40B4-BE49-F238E27FC236}">
                <a16:creationId xmlns:a16="http://schemas.microsoft.com/office/drawing/2014/main" id="{06CDF7B7-B0EA-4C73-A30B-76A0AD881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35" y="2015731"/>
            <a:ext cx="3276932" cy="327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1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2315-71C8-4329-B1AD-6AE1B8D3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6BC2-D803-4B78-8D78-728645CC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Door safety plays a key role in preventing intrusion and having a better safety system.  We have developed a door automation system which allows the owner to remotely access it. Our approach allows the owner to be in control of the main door and provide access to trusted visitors.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93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343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Arial Black</vt:lpstr>
      <vt:lpstr>Gill Sans MT</vt:lpstr>
      <vt:lpstr>Gallery</vt:lpstr>
      <vt:lpstr>Home security: smart door system The University of Texas at Arlington</vt:lpstr>
      <vt:lpstr>INdex</vt:lpstr>
      <vt:lpstr>Motivation</vt:lpstr>
      <vt:lpstr>Problem description</vt:lpstr>
      <vt:lpstr>Modules</vt:lpstr>
      <vt:lpstr>components</vt:lpstr>
      <vt:lpstr>challenges</vt:lpstr>
      <vt:lpstr>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Vaidya, Akshat</dc:creator>
  <cp:lastModifiedBy>Vaidya, Akshat</cp:lastModifiedBy>
  <cp:revision>19</cp:revision>
  <dcterms:created xsi:type="dcterms:W3CDTF">2018-05-02T12:33:01Z</dcterms:created>
  <dcterms:modified xsi:type="dcterms:W3CDTF">2018-05-02T13:56:25Z</dcterms:modified>
</cp:coreProperties>
</file>