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82" r:id="rId2"/>
    <p:sldId id="269" r:id="rId3"/>
    <p:sldId id="265" r:id="rId4"/>
    <p:sldId id="266" r:id="rId5"/>
    <p:sldId id="267" r:id="rId6"/>
    <p:sldId id="268" r:id="rId7"/>
    <p:sldId id="283" r:id="rId8"/>
    <p:sldId id="270" r:id="rId9"/>
    <p:sldId id="272" r:id="rId10"/>
    <p:sldId id="273" r:id="rId11"/>
    <p:sldId id="275" r:id="rId12"/>
    <p:sldId id="276" r:id="rId13"/>
    <p:sldId id="285" r:id="rId14"/>
    <p:sldId id="271" r:id="rId15"/>
    <p:sldId id="278" r:id="rId16"/>
    <p:sldId id="279" r:id="rId17"/>
    <p:sldId id="280" r:id="rId18"/>
    <p:sldId id="284" r:id="rId19"/>
    <p:sldId id="262" r:id="rId20"/>
    <p:sldId id="264"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607B61-13FF-4AC6-9417-95C0E6119E7A}" v="107" dt="2024-04-25T06:24:08.879"/>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118" autoAdjust="0"/>
  </p:normalViewPr>
  <p:slideViewPr>
    <p:cSldViewPr snapToGrid="0">
      <p:cViewPr varScale="1">
        <p:scale>
          <a:sx n="54" d="100"/>
          <a:sy n="54" d="100"/>
        </p:scale>
        <p:origin x="1810" y="5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taki mahajan" userId="8f39b240f20d6137" providerId="LiveId" clId="{DB607B61-13FF-4AC6-9417-95C0E6119E7A}"/>
    <pc:docChg chg="undo custSel addSld delSld modSld sldOrd modMainMaster">
      <pc:chgData name="ketaki mahajan" userId="8f39b240f20d6137" providerId="LiveId" clId="{DB607B61-13FF-4AC6-9417-95C0E6119E7A}" dt="2024-04-25T06:24:08.879" v="953"/>
      <pc:docMkLst>
        <pc:docMk/>
      </pc:docMkLst>
      <pc:sldChg chg="del">
        <pc:chgData name="ketaki mahajan" userId="8f39b240f20d6137" providerId="LiveId" clId="{DB607B61-13FF-4AC6-9417-95C0E6119E7A}" dt="2024-04-12T14:21:53.445" v="1" actId="47"/>
        <pc:sldMkLst>
          <pc:docMk/>
          <pc:sldMk cId="106904919" sldId="261"/>
        </pc:sldMkLst>
      </pc:sldChg>
      <pc:sldChg chg="addSp delSp modSp modTransition modAnim modNotesTx">
        <pc:chgData name="ketaki mahajan" userId="8f39b240f20d6137" providerId="LiveId" clId="{DB607B61-13FF-4AC6-9417-95C0E6119E7A}" dt="2024-04-25T06:24:08.879" v="953"/>
        <pc:sldMkLst>
          <pc:docMk/>
          <pc:sldMk cId="1913115956" sldId="262"/>
        </pc:sldMkLst>
        <pc:picChg chg="add del mod">
          <ac:chgData name="ketaki mahajan" userId="8f39b240f20d6137" providerId="LiveId" clId="{DB607B61-13FF-4AC6-9417-95C0E6119E7A}" dt="2024-04-15T06:28:34.102" v="944"/>
          <ac:picMkLst>
            <pc:docMk/>
            <pc:sldMk cId="1913115956" sldId="262"/>
            <ac:picMk id="3" creationId="{6F361ADF-DA92-DF65-3E03-3F77BEA468B7}"/>
          </ac:picMkLst>
        </pc:picChg>
        <pc:picChg chg="add del mod">
          <ac:chgData name="ketaki mahajan" userId="8f39b240f20d6137" providerId="LiveId" clId="{DB607B61-13FF-4AC6-9417-95C0E6119E7A}" dt="2024-04-15T06:28:46.683" v="946"/>
          <ac:picMkLst>
            <pc:docMk/>
            <pc:sldMk cId="1913115956" sldId="262"/>
            <ac:picMk id="6" creationId="{B31E39EF-835D-4904-2467-1CDCE4F13B3B}"/>
          </ac:picMkLst>
        </pc:picChg>
        <pc:picChg chg="add del mod">
          <ac:chgData name="ketaki mahajan" userId="8f39b240f20d6137" providerId="LiveId" clId="{DB607B61-13FF-4AC6-9417-95C0E6119E7A}" dt="2024-04-15T06:29:01.274" v="948"/>
          <ac:picMkLst>
            <pc:docMk/>
            <pc:sldMk cId="1913115956" sldId="262"/>
            <ac:picMk id="7" creationId="{96763756-BE3E-513B-9496-636CC5D88E12}"/>
          </ac:picMkLst>
        </pc:picChg>
        <pc:picChg chg="add del mod">
          <ac:chgData name="ketaki mahajan" userId="8f39b240f20d6137" providerId="LiveId" clId="{DB607B61-13FF-4AC6-9417-95C0E6119E7A}" dt="2024-04-15T06:29:33.601" v="950"/>
          <ac:picMkLst>
            <pc:docMk/>
            <pc:sldMk cId="1913115956" sldId="262"/>
            <ac:picMk id="8" creationId="{6447C01D-2129-651D-F78D-FE63516C9A6C}"/>
          </ac:picMkLst>
        </pc:picChg>
        <pc:picChg chg="add del mod">
          <ac:chgData name="ketaki mahajan" userId="8f39b240f20d6137" providerId="LiveId" clId="{DB607B61-13FF-4AC6-9417-95C0E6119E7A}" dt="2024-04-25T06:24:08.879" v="953"/>
          <ac:picMkLst>
            <pc:docMk/>
            <pc:sldMk cId="1913115956" sldId="262"/>
            <ac:picMk id="9" creationId="{9118017B-34AF-C7B0-E7BE-07D24D73E387}"/>
          </ac:picMkLst>
        </pc:picChg>
      </pc:sldChg>
      <pc:sldChg chg="addSp delSp modSp modTransition modAnim">
        <pc:chgData name="ketaki mahajan" userId="8f39b240f20d6137" providerId="LiveId" clId="{DB607B61-13FF-4AC6-9417-95C0E6119E7A}" dt="2024-04-25T06:24:08.879" v="953"/>
        <pc:sldMkLst>
          <pc:docMk/>
          <pc:sldMk cId="3996502077" sldId="264"/>
        </pc:sldMkLst>
        <pc:picChg chg="add del mod">
          <ac:chgData name="ketaki mahajan" userId="8f39b240f20d6137" providerId="LiveId" clId="{DB607B61-13FF-4AC6-9417-95C0E6119E7A}" dt="2024-04-25T06:24:08.879" v="953"/>
          <ac:picMkLst>
            <pc:docMk/>
            <pc:sldMk cId="3996502077" sldId="264"/>
            <ac:picMk id="3" creationId="{DFCCB5D0-FF4B-0766-1B4C-42CB2C064E90}"/>
          </ac:picMkLst>
        </pc:picChg>
      </pc:sldChg>
      <pc:sldChg chg="addSp delSp modSp modTransition modAnim modNotesTx">
        <pc:chgData name="ketaki mahajan" userId="8f39b240f20d6137" providerId="LiveId" clId="{DB607B61-13FF-4AC6-9417-95C0E6119E7A}" dt="2024-04-25T06:24:08.879" v="953"/>
        <pc:sldMkLst>
          <pc:docMk/>
          <pc:sldMk cId="2693799470" sldId="265"/>
        </pc:sldMkLst>
        <pc:picChg chg="add del mod">
          <ac:chgData name="ketaki mahajan" userId="8f39b240f20d6137" providerId="LiveId" clId="{DB607B61-13FF-4AC6-9417-95C0E6119E7A}" dt="2024-04-25T06:24:08.879" v="953"/>
          <ac:picMkLst>
            <pc:docMk/>
            <pc:sldMk cId="2693799470" sldId="265"/>
            <ac:picMk id="3" creationId="{B7F12550-1B72-22D1-7982-B0B592E67816}"/>
          </ac:picMkLst>
        </pc:picChg>
      </pc:sldChg>
      <pc:sldChg chg="addSp delSp modSp modTransition modAnim modNotesTx">
        <pc:chgData name="ketaki mahajan" userId="8f39b240f20d6137" providerId="LiveId" clId="{DB607B61-13FF-4AC6-9417-95C0E6119E7A}" dt="2024-04-25T06:24:08.879" v="953"/>
        <pc:sldMkLst>
          <pc:docMk/>
          <pc:sldMk cId="189494259" sldId="266"/>
        </pc:sldMkLst>
        <pc:picChg chg="add del mod">
          <ac:chgData name="ketaki mahajan" userId="8f39b240f20d6137" providerId="LiveId" clId="{DB607B61-13FF-4AC6-9417-95C0E6119E7A}" dt="2024-04-15T05:52:39.287" v="719"/>
          <ac:picMkLst>
            <pc:docMk/>
            <pc:sldMk cId="189494259" sldId="266"/>
            <ac:picMk id="4" creationId="{0CEEC53A-D7FA-8A1A-1653-B52931F72798}"/>
          </ac:picMkLst>
        </pc:picChg>
        <pc:picChg chg="add del mod">
          <ac:chgData name="ketaki mahajan" userId="8f39b240f20d6137" providerId="LiveId" clId="{DB607B61-13FF-4AC6-9417-95C0E6119E7A}" dt="2024-04-15T05:53:05.628" v="721"/>
          <ac:picMkLst>
            <pc:docMk/>
            <pc:sldMk cId="189494259" sldId="266"/>
            <ac:picMk id="6" creationId="{FC0BAB5D-19BB-5D7A-CD41-0B258C829416}"/>
          </ac:picMkLst>
        </pc:picChg>
        <pc:picChg chg="add del mod">
          <ac:chgData name="ketaki mahajan" userId="8f39b240f20d6137" providerId="LiveId" clId="{DB607B61-13FF-4AC6-9417-95C0E6119E7A}" dt="2024-04-25T06:24:08.879" v="953"/>
          <ac:picMkLst>
            <pc:docMk/>
            <pc:sldMk cId="189494259" sldId="266"/>
            <ac:picMk id="7" creationId="{A9D5FBD0-548C-6AF8-0988-6A9732FB3761}"/>
          </ac:picMkLst>
        </pc:picChg>
      </pc:sldChg>
      <pc:sldChg chg="addSp delSp modSp modTransition modAnim modNotesTx">
        <pc:chgData name="ketaki mahajan" userId="8f39b240f20d6137" providerId="LiveId" clId="{DB607B61-13FF-4AC6-9417-95C0E6119E7A}" dt="2024-04-25T06:24:08.879" v="953"/>
        <pc:sldMkLst>
          <pc:docMk/>
          <pc:sldMk cId="730445087" sldId="267"/>
        </pc:sldMkLst>
        <pc:picChg chg="add del mod">
          <ac:chgData name="ketaki mahajan" userId="8f39b240f20d6137" providerId="LiveId" clId="{DB607B61-13FF-4AC6-9417-95C0E6119E7A}" dt="2024-04-25T06:24:08.879" v="953"/>
          <ac:picMkLst>
            <pc:docMk/>
            <pc:sldMk cId="730445087" sldId="267"/>
            <ac:picMk id="3" creationId="{91EA6480-7E9F-1637-9944-9CA51A182350}"/>
          </ac:picMkLst>
        </pc:picChg>
      </pc:sldChg>
      <pc:sldChg chg="addSp delSp modSp modTransition modAnim modNotesTx">
        <pc:chgData name="ketaki mahajan" userId="8f39b240f20d6137" providerId="LiveId" clId="{DB607B61-13FF-4AC6-9417-95C0E6119E7A}" dt="2024-04-25T06:24:08.879" v="953"/>
        <pc:sldMkLst>
          <pc:docMk/>
          <pc:sldMk cId="756393155" sldId="268"/>
        </pc:sldMkLst>
        <pc:picChg chg="add del mod">
          <ac:chgData name="ketaki mahajan" userId="8f39b240f20d6137" providerId="LiveId" clId="{DB607B61-13FF-4AC6-9417-95C0E6119E7A}" dt="2024-04-15T05:55:33.109" v="725"/>
          <ac:picMkLst>
            <pc:docMk/>
            <pc:sldMk cId="756393155" sldId="268"/>
            <ac:picMk id="4" creationId="{CC6D6FE0-2F40-FD2D-F1FD-2302365841F2}"/>
          </ac:picMkLst>
        </pc:picChg>
        <pc:picChg chg="add del mod">
          <ac:chgData name="ketaki mahajan" userId="8f39b240f20d6137" providerId="LiveId" clId="{DB607B61-13FF-4AC6-9417-95C0E6119E7A}" dt="2024-04-25T06:24:08.879" v="953"/>
          <ac:picMkLst>
            <pc:docMk/>
            <pc:sldMk cId="756393155" sldId="268"/>
            <ac:picMk id="6" creationId="{DC520799-18E8-4B6E-1C15-A2ECEFF8D765}"/>
          </ac:picMkLst>
        </pc:picChg>
      </pc:sldChg>
      <pc:sldChg chg="addSp delSp modSp modTransition modAnim modNotesTx">
        <pc:chgData name="ketaki mahajan" userId="8f39b240f20d6137" providerId="LiveId" clId="{DB607B61-13FF-4AC6-9417-95C0E6119E7A}" dt="2024-04-25T06:24:08.879" v="953"/>
        <pc:sldMkLst>
          <pc:docMk/>
          <pc:sldMk cId="172942824" sldId="269"/>
        </pc:sldMkLst>
        <pc:picChg chg="add del mod">
          <ac:chgData name="ketaki mahajan" userId="8f39b240f20d6137" providerId="LiveId" clId="{DB607B61-13FF-4AC6-9417-95C0E6119E7A}" dt="2024-04-25T06:24:08.879" v="953"/>
          <ac:picMkLst>
            <pc:docMk/>
            <pc:sldMk cId="172942824" sldId="269"/>
            <ac:picMk id="3" creationId="{7323EB7F-255D-EC8D-FCB0-271DF94F338B}"/>
          </ac:picMkLst>
        </pc:picChg>
      </pc:sldChg>
      <pc:sldChg chg="addSp delSp modSp modTransition modAnim modNotesTx">
        <pc:chgData name="ketaki mahajan" userId="8f39b240f20d6137" providerId="LiveId" clId="{DB607B61-13FF-4AC6-9417-95C0E6119E7A}" dt="2024-04-25T06:24:08.879" v="953"/>
        <pc:sldMkLst>
          <pc:docMk/>
          <pc:sldMk cId="1283437326" sldId="270"/>
        </pc:sldMkLst>
        <pc:picChg chg="add del mod">
          <ac:chgData name="ketaki mahajan" userId="8f39b240f20d6137" providerId="LiveId" clId="{DB607B61-13FF-4AC6-9417-95C0E6119E7A}" dt="2024-04-15T06:02:03.531" v="813"/>
          <ac:picMkLst>
            <pc:docMk/>
            <pc:sldMk cId="1283437326" sldId="270"/>
            <ac:picMk id="3" creationId="{F299ACB0-B7B2-CB0B-D4DF-761E832D851B}"/>
          </ac:picMkLst>
        </pc:picChg>
        <pc:picChg chg="add del mod">
          <ac:chgData name="ketaki mahajan" userId="8f39b240f20d6137" providerId="LiveId" clId="{DB607B61-13FF-4AC6-9417-95C0E6119E7A}" dt="2024-04-25T06:24:08.879" v="953"/>
          <ac:picMkLst>
            <pc:docMk/>
            <pc:sldMk cId="1283437326" sldId="270"/>
            <ac:picMk id="4" creationId="{572AF419-1F95-C8F4-7AB0-031724FED75F}"/>
          </ac:picMkLst>
        </pc:picChg>
      </pc:sldChg>
      <pc:sldChg chg="addSp delSp modSp modTransition modAnim modNotesTx">
        <pc:chgData name="ketaki mahajan" userId="8f39b240f20d6137" providerId="LiveId" clId="{DB607B61-13FF-4AC6-9417-95C0E6119E7A}" dt="2024-04-25T06:24:08.879" v="953"/>
        <pc:sldMkLst>
          <pc:docMk/>
          <pc:sldMk cId="3432312829" sldId="271"/>
        </pc:sldMkLst>
        <pc:picChg chg="add del mod">
          <ac:chgData name="ketaki mahajan" userId="8f39b240f20d6137" providerId="LiveId" clId="{DB607B61-13FF-4AC6-9417-95C0E6119E7A}" dt="2024-04-15T06:17:54.888" v="905"/>
          <ac:picMkLst>
            <pc:docMk/>
            <pc:sldMk cId="3432312829" sldId="271"/>
            <ac:picMk id="3" creationId="{256F23E3-2BA7-92A9-3106-E606311B13AB}"/>
          </ac:picMkLst>
        </pc:picChg>
        <pc:picChg chg="add del mod">
          <ac:chgData name="ketaki mahajan" userId="8f39b240f20d6137" providerId="LiveId" clId="{DB607B61-13FF-4AC6-9417-95C0E6119E7A}" dt="2024-04-15T06:18:16.120" v="907"/>
          <ac:picMkLst>
            <pc:docMk/>
            <pc:sldMk cId="3432312829" sldId="271"/>
            <ac:picMk id="4" creationId="{9EB5993C-6CF3-B58F-96E7-96606AE377B8}"/>
          </ac:picMkLst>
        </pc:picChg>
        <pc:picChg chg="add del mod">
          <ac:chgData name="ketaki mahajan" userId="8f39b240f20d6137" providerId="LiveId" clId="{DB607B61-13FF-4AC6-9417-95C0E6119E7A}" dt="2024-04-15T06:18:28.564" v="909"/>
          <ac:picMkLst>
            <pc:docMk/>
            <pc:sldMk cId="3432312829" sldId="271"/>
            <ac:picMk id="5" creationId="{7309694F-5A3F-500A-15A1-F932A21047FE}"/>
          </ac:picMkLst>
        </pc:picChg>
        <pc:picChg chg="add del mod">
          <ac:chgData name="ketaki mahajan" userId="8f39b240f20d6137" providerId="LiveId" clId="{DB607B61-13FF-4AC6-9417-95C0E6119E7A}" dt="2024-04-15T06:18:44.578" v="911"/>
          <ac:picMkLst>
            <pc:docMk/>
            <pc:sldMk cId="3432312829" sldId="271"/>
            <ac:picMk id="6" creationId="{294762F3-8375-AEF8-948D-5F0660117D32}"/>
          </ac:picMkLst>
        </pc:picChg>
        <pc:picChg chg="add del mod">
          <ac:chgData name="ketaki mahajan" userId="8f39b240f20d6137" providerId="LiveId" clId="{DB607B61-13FF-4AC6-9417-95C0E6119E7A}" dt="2024-04-25T06:24:08.879" v="953"/>
          <ac:picMkLst>
            <pc:docMk/>
            <pc:sldMk cId="3432312829" sldId="271"/>
            <ac:picMk id="7" creationId="{00343A92-1BA7-CAE5-38B5-93D82F5F810E}"/>
          </ac:picMkLst>
        </pc:picChg>
      </pc:sldChg>
      <pc:sldChg chg="addSp delSp modSp mod modTransition modAnim modNotesTx">
        <pc:chgData name="ketaki mahajan" userId="8f39b240f20d6137" providerId="LiveId" clId="{DB607B61-13FF-4AC6-9417-95C0E6119E7A}" dt="2024-04-25T06:24:08.879" v="953"/>
        <pc:sldMkLst>
          <pc:docMk/>
          <pc:sldMk cId="1093656272" sldId="272"/>
        </pc:sldMkLst>
        <pc:picChg chg="add del mod">
          <ac:chgData name="ketaki mahajan" userId="8f39b240f20d6137" providerId="LiveId" clId="{DB607B61-13FF-4AC6-9417-95C0E6119E7A}" dt="2024-04-15T06:01:57.491" v="812"/>
          <ac:picMkLst>
            <pc:docMk/>
            <pc:sldMk cId="1093656272" sldId="272"/>
            <ac:picMk id="3" creationId="{1398792E-5C04-4F68-FFC6-C4FE2D532EB2}"/>
          </ac:picMkLst>
        </pc:picChg>
        <pc:picChg chg="add del mod">
          <ac:chgData name="ketaki mahajan" userId="8f39b240f20d6137" providerId="LiveId" clId="{DB607B61-13FF-4AC6-9417-95C0E6119E7A}" dt="2024-04-25T06:24:08.879" v="953"/>
          <ac:picMkLst>
            <pc:docMk/>
            <pc:sldMk cId="1093656272" sldId="272"/>
            <ac:picMk id="6" creationId="{DA6976DA-CEB9-D6AB-796F-37593E08EA31}"/>
          </ac:picMkLst>
        </pc:picChg>
        <pc:picChg chg="mod">
          <ac:chgData name="ketaki mahajan" userId="8f39b240f20d6137" providerId="LiveId" clId="{DB607B61-13FF-4AC6-9417-95C0E6119E7A}" dt="2024-04-12T13:47:24.902" v="0" actId="208"/>
          <ac:picMkLst>
            <pc:docMk/>
            <pc:sldMk cId="1093656272" sldId="272"/>
            <ac:picMk id="8" creationId="{FBFF96F8-7B0B-B08B-34B0-CF6D51C55A18}"/>
          </ac:picMkLst>
        </pc:picChg>
      </pc:sldChg>
      <pc:sldChg chg="addSp delSp modSp modTransition modAnim modNotesTx">
        <pc:chgData name="ketaki mahajan" userId="8f39b240f20d6137" providerId="LiveId" clId="{DB607B61-13FF-4AC6-9417-95C0E6119E7A}" dt="2024-04-25T06:24:08.879" v="953"/>
        <pc:sldMkLst>
          <pc:docMk/>
          <pc:sldMk cId="1399633337" sldId="273"/>
        </pc:sldMkLst>
        <pc:picChg chg="add del mod">
          <ac:chgData name="ketaki mahajan" userId="8f39b240f20d6137" providerId="LiveId" clId="{DB607B61-13FF-4AC6-9417-95C0E6119E7A}" dt="2024-04-15T06:03:12.260" v="815"/>
          <ac:picMkLst>
            <pc:docMk/>
            <pc:sldMk cId="1399633337" sldId="273"/>
            <ac:picMk id="3" creationId="{8F24E9D1-651A-078A-C268-5BD35C8EEE54}"/>
          </ac:picMkLst>
        </pc:picChg>
        <pc:picChg chg="add del mod">
          <ac:chgData name="ketaki mahajan" userId="8f39b240f20d6137" providerId="LiveId" clId="{DB607B61-13FF-4AC6-9417-95C0E6119E7A}" dt="2024-04-15T06:04:34.209" v="817"/>
          <ac:picMkLst>
            <pc:docMk/>
            <pc:sldMk cId="1399633337" sldId="273"/>
            <ac:picMk id="5" creationId="{F16B2D67-AE04-F4F3-51E8-007E3B41AA71}"/>
          </ac:picMkLst>
        </pc:picChg>
        <pc:picChg chg="add del mod">
          <ac:chgData name="ketaki mahajan" userId="8f39b240f20d6137" providerId="LiveId" clId="{DB607B61-13FF-4AC6-9417-95C0E6119E7A}" dt="2024-04-15T06:05:06.178" v="819"/>
          <ac:picMkLst>
            <pc:docMk/>
            <pc:sldMk cId="1399633337" sldId="273"/>
            <ac:picMk id="7" creationId="{F0B6223C-51A1-FDA6-8670-8E9410DE85B2}"/>
          </ac:picMkLst>
        </pc:picChg>
        <pc:picChg chg="add del mod">
          <ac:chgData name="ketaki mahajan" userId="8f39b240f20d6137" providerId="LiveId" clId="{DB607B61-13FF-4AC6-9417-95C0E6119E7A}" dt="2024-04-15T06:06:13.929" v="822"/>
          <ac:picMkLst>
            <pc:docMk/>
            <pc:sldMk cId="1399633337" sldId="273"/>
            <ac:picMk id="8" creationId="{2D8D9BD7-BBA0-3C29-43B1-27D773CE6EF5}"/>
          </ac:picMkLst>
        </pc:picChg>
        <pc:picChg chg="add del mod">
          <ac:chgData name="ketaki mahajan" userId="8f39b240f20d6137" providerId="LiveId" clId="{DB607B61-13FF-4AC6-9417-95C0E6119E7A}" dt="2024-04-15T06:07:18.339" v="825"/>
          <ac:picMkLst>
            <pc:docMk/>
            <pc:sldMk cId="1399633337" sldId="273"/>
            <ac:picMk id="9" creationId="{8E33EE8E-9DBF-C564-E7DB-D890BE7EB7A2}"/>
          </ac:picMkLst>
        </pc:picChg>
        <pc:picChg chg="add del mod">
          <ac:chgData name="ketaki mahajan" userId="8f39b240f20d6137" providerId="LiveId" clId="{DB607B61-13FF-4AC6-9417-95C0E6119E7A}" dt="2024-04-15T06:07:53.308" v="827"/>
          <ac:picMkLst>
            <pc:docMk/>
            <pc:sldMk cId="1399633337" sldId="273"/>
            <ac:picMk id="10" creationId="{1C3BCE06-0C66-10AC-5B5D-9629BBC319F8}"/>
          </ac:picMkLst>
        </pc:picChg>
        <pc:picChg chg="add del mod">
          <ac:chgData name="ketaki mahajan" userId="8f39b240f20d6137" providerId="LiveId" clId="{DB607B61-13FF-4AC6-9417-95C0E6119E7A}" dt="2024-04-25T06:24:08.879" v="953"/>
          <ac:picMkLst>
            <pc:docMk/>
            <pc:sldMk cId="1399633337" sldId="273"/>
            <ac:picMk id="12" creationId="{C3B456EB-5E40-3025-DF3C-D67B87F75951}"/>
          </ac:picMkLst>
        </pc:picChg>
      </pc:sldChg>
      <pc:sldChg chg="addSp delSp modSp modTransition modAnim modNotesTx">
        <pc:chgData name="ketaki mahajan" userId="8f39b240f20d6137" providerId="LiveId" clId="{DB607B61-13FF-4AC6-9417-95C0E6119E7A}" dt="2024-04-25T06:24:08.879" v="953"/>
        <pc:sldMkLst>
          <pc:docMk/>
          <pc:sldMk cId="2777407014" sldId="275"/>
        </pc:sldMkLst>
        <pc:picChg chg="add del mod">
          <ac:chgData name="ketaki mahajan" userId="8f39b240f20d6137" providerId="LiveId" clId="{DB607B61-13FF-4AC6-9417-95C0E6119E7A}" dt="2024-04-15T06:06:10.114" v="821"/>
          <ac:picMkLst>
            <pc:docMk/>
            <pc:sldMk cId="2777407014" sldId="275"/>
            <ac:picMk id="6" creationId="{C0996F1B-96FA-F255-648E-9ADFC4D92527}"/>
          </ac:picMkLst>
        </pc:picChg>
        <pc:picChg chg="add del mod">
          <ac:chgData name="ketaki mahajan" userId="8f39b240f20d6137" providerId="LiveId" clId="{DB607B61-13FF-4AC6-9417-95C0E6119E7A}" dt="2024-04-15T06:07:15.032" v="824"/>
          <ac:picMkLst>
            <pc:docMk/>
            <pc:sldMk cId="2777407014" sldId="275"/>
            <ac:picMk id="8" creationId="{91B67246-AEF1-1BE5-699F-58CDAE3A38FD}"/>
          </ac:picMkLst>
        </pc:picChg>
        <pc:picChg chg="add del mod">
          <ac:chgData name="ketaki mahajan" userId="8f39b240f20d6137" providerId="LiveId" clId="{DB607B61-13FF-4AC6-9417-95C0E6119E7A}" dt="2024-04-25T06:24:08.879" v="953"/>
          <ac:picMkLst>
            <pc:docMk/>
            <pc:sldMk cId="2777407014" sldId="275"/>
            <ac:picMk id="9" creationId="{5AD7A23D-6D27-C01E-A5FE-A44D8370FC18}"/>
          </ac:picMkLst>
        </pc:picChg>
      </pc:sldChg>
      <pc:sldChg chg="addSp delSp modSp mod modTransition modAnim chgLayout modNotesTx">
        <pc:chgData name="ketaki mahajan" userId="8f39b240f20d6137" providerId="LiveId" clId="{DB607B61-13FF-4AC6-9417-95C0E6119E7A}" dt="2024-04-25T06:24:08.879" v="953"/>
        <pc:sldMkLst>
          <pc:docMk/>
          <pc:sldMk cId="3650177064" sldId="276"/>
        </pc:sldMkLst>
        <pc:spChg chg="mod ord">
          <ac:chgData name="ketaki mahajan" userId="8f39b240f20d6137" providerId="LiveId" clId="{DB607B61-13FF-4AC6-9417-95C0E6119E7A}" dt="2024-04-15T04:38:14.488" v="3" actId="6264"/>
          <ac:spMkLst>
            <pc:docMk/>
            <pc:sldMk cId="3650177064" sldId="276"/>
            <ac:spMk id="2" creationId="{08772AED-3B25-9AEC-6526-F725A5D1CD03}"/>
          </ac:spMkLst>
        </pc:spChg>
        <pc:spChg chg="mod ord">
          <ac:chgData name="ketaki mahajan" userId="8f39b240f20d6137" providerId="LiveId" clId="{DB607B61-13FF-4AC6-9417-95C0E6119E7A}" dt="2024-04-15T04:38:14.488" v="3" actId="6264"/>
          <ac:spMkLst>
            <pc:docMk/>
            <pc:sldMk cId="3650177064" sldId="276"/>
            <ac:spMk id="3" creationId="{FE93F4CE-4930-08AD-8873-6B388D8094F6}"/>
          </ac:spMkLst>
        </pc:spChg>
        <pc:spChg chg="mod ord">
          <ac:chgData name="ketaki mahajan" userId="8f39b240f20d6137" providerId="LiveId" clId="{DB607B61-13FF-4AC6-9417-95C0E6119E7A}" dt="2024-04-15T04:38:14.488" v="3" actId="6264"/>
          <ac:spMkLst>
            <pc:docMk/>
            <pc:sldMk cId="3650177064" sldId="276"/>
            <ac:spMk id="4" creationId="{E4F8DCDB-4E0F-33F2-3E7A-9C08653BDDF4}"/>
          </ac:spMkLst>
        </pc:spChg>
        <pc:spChg chg="add del mod">
          <ac:chgData name="ketaki mahajan" userId="8f39b240f20d6137" providerId="LiveId" clId="{DB607B61-13FF-4AC6-9417-95C0E6119E7A}" dt="2024-04-15T04:38:14.488" v="3" actId="6264"/>
          <ac:spMkLst>
            <pc:docMk/>
            <pc:sldMk cId="3650177064" sldId="276"/>
            <ac:spMk id="5" creationId="{DB996B45-85CA-9E18-0D7F-28D738309549}"/>
          </ac:spMkLst>
        </pc:spChg>
        <pc:spChg chg="add del mod">
          <ac:chgData name="ketaki mahajan" userId="8f39b240f20d6137" providerId="LiveId" clId="{DB607B61-13FF-4AC6-9417-95C0E6119E7A}" dt="2024-04-15T04:38:14.488" v="3" actId="6264"/>
          <ac:spMkLst>
            <pc:docMk/>
            <pc:sldMk cId="3650177064" sldId="276"/>
            <ac:spMk id="6" creationId="{C2101DC4-0F74-5170-658D-5D15324A37D0}"/>
          </ac:spMkLst>
        </pc:spChg>
        <pc:spChg chg="add del mod">
          <ac:chgData name="ketaki mahajan" userId="8f39b240f20d6137" providerId="LiveId" clId="{DB607B61-13FF-4AC6-9417-95C0E6119E7A}" dt="2024-04-15T04:38:14.488" v="3" actId="6264"/>
          <ac:spMkLst>
            <pc:docMk/>
            <pc:sldMk cId="3650177064" sldId="276"/>
            <ac:spMk id="7" creationId="{8FA627A1-B21B-E5D7-3213-09B8988D7DF6}"/>
          </ac:spMkLst>
        </pc:spChg>
        <pc:picChg chg="add del mod">
          <ac:chgData name="ketaki mahajan" userId="8f39b240f20d6137" providerId="LiveId" clId="{DB607B61-13FF-4AC6-9417-95C0E6119E7A}" dt="2024-04-25T06:24:08.879" v="953"/>
          <ac:picMkLst>
            <pc:docMk/>
            <pc:sldMk cId="3650177064" sldId="276"/>
            <ac:picMk id="8" creationId="{D5FFF368-1539-BEFD-1F67-89788E3F5FD7}"/>
          </ac:picMkLst>
        </pc:picChg>
      </pc:sldChg>
      <pc:sldChg chg="addSp delSp modSp modTransition modAnim modNotesTx">
        <pc:chgData name="ketaki mahajan" userId="8f39b240f20d6137" providerId="LiveId" clId="{DB607B61-13FF-4AC6-9417-95C0E6119E7A}" dt="2024-04-25T06:24:08.879" v="953"/>
        <pc:sldMkLst>
          <pc:docMk/>
          <pc:sldMk cId="1322083641" sldId="278"/>
        </pc:sldMkLst>
        <pc:picChg chg="add del mod">
          <ac:chgData name="ketaki mahajan" userId="8f39b240f20d6137" providerId="LiveId" clId="{DB607B61-13FF-4AC6-9417-95C0E6119E7A}" dt="2024-04-25T06:24:08.879" v="953"/>
          <ac:picMkLst>
            <pc:docMk/>
            <pc:sldMk cId="1322083641" sldId="278"/>
            <ac:picMk id="4" creationId="{268A3856-5721-0F80-F16F-8981A0B34D75}"/>
          </ac:picMkLst>
        </pc:picChg>
      </pc:sldChg>
      <pc:sldChg chg="addSp delSp modSp modTransition modAnim modNotesTx">
        <pc:chgData name="ketaki mahajan" userId="8f39b240f20d6137" providerId="LiveId" clId="{DB607B61-13FF-4AC6-9417-95C0E6119E7A}" dt="2024-04-25T06:24:08.879" v="953"/>
        <pc:sldMkLst>
          <pc:docMk/>
          <pc:sldMk cId="248412712" sldId="279"/>
        </pc:sldMkLst>
        <pc:picChg chg="add del mod">
          <ac:chgData name="ketaki mahajan" userId="8f39b240f20d6137" providerId="LiveId" clId="{DB607B61-13FF-4AC6-9417-95C0E6119E7A}" dt="2024-04-15T06:20:23.652" v="913"/>
          <ac:picMkLst>
            <pc:docMk/>
            <pc:sldMk cId="248412712" sldId="279"/>
            <ac:picMk id="5" creationId="{A3A6900C-0600-6D40-3D14-FAF4D8A9074C}"/>
          </ac:picMkLst>
        </pc:picChg>
        <pc:picChg chg="add del mod">
          <ac:chgData name="ketaki mahajan" userId="8f39b240f20d6137" providerId="LiveId" clId="{DB607B61-13FF-4AC6-9417-95C0E6119E7A}" dt="2024-04-15T06:21:24.325" v="917"/>
          <ac:picMkLst>
            <pc:docMk/>
            <pc:sldMk cId="248412712" sldId="279"/>
            <ac:picMk id="8" creationId="{CDA4AE8A-100A-47E6-CFB2-70440CCDC502}"/>
          </ac:picMkLst>
        </pc:picChg>
        <pc:picChg chg="add del mod">
          <ac:chgData name="ketaki mahajan" userId="8f39b240f20d6137" providerId="LiveId" clId="{DB607B61-13FF-4AC6-9417-95C0E6119E7A}" dt="2024-04-25T06:24:08.879" v="953"/>
          <ac:picMkLst>
            <pc:docMk/>
            <pc:sldMk cId="248412712" sldId="279"/>
            <ac:picMk id="9" creationId="{A7CFBB1A-4E6B-993C-6EE0-59E794EE3D10}"/>
          </ac:picMkLst>
        </pc:picChg>
      </pc:sldChg>
      <pc:sldChg chg="addSp delSp modSp modTransition modAnim modNotesTx">
        <pc:chgData name="ketaki mahajan" userId="8f39b240f20d6137" providerId="LiveId" clId="{DB607B61-13FF-4AC6-9417-95C0E6119E7A}" dt="2024-04-25T06:24:08.879" v="953"/>
        <pc:sldMkLst>
          <pc:docMk/>
          <pc:sldMk cId="207492949" sldId="280"/>
        </pc:sldMkLst>
        <pc:picChg chg="add del mod">
          <ac:chgData name="ketaki mahajan" userId="8f39b240f20d6137" providerId="LiveId" clId="{DB607B61-13FF-4AC6-9417-95C0E6119E7A}" dt="2024-04-15T06:22:36.579" v="919"/>
          <ac:picMkLst>
            <pc:docMk/>
            <pc:sldMk cId="207492949" sldId="280"/>
            <ac:picMk id="5" creationId="{9F8A5F0C-EE29-03E4-6527-8143DB82B9F7}"/>
          </ac:picMkLst>
        </pc:picChg>
        <pc:picChg chg="add del mod">
          <ac:chgData name="ketaki mahajan" userId="8f39b240f20d6137" providerId="LiveId" clId="{DB607B61-13FF-4AC6-9417-95C0E6119E7A}" dt="2024-04-25T06:24:08.879" v="953"/>
          <ac:picMkLst>
            <pc:docMk/>
            <pc:sldMk cId="207492949" sldId="280"/>
            <ac:picMk id="6" creationId="{D7A44E9B-3BBA-3559-088C-655C9CFBAE48}"/>
          </ac:picMkLst>
        </pc:picChg>
      </pc:sldChg>
      <pc:sldChg chg="addSp delSp modSp modTransition modAnim modNotesTx">
        <pc:chgData name="ketaki mahajan" userId="8f39b240f20d6137" providerId="LiveId" clId="{DB607B61-13FF-4AC6-9417-95C0E6119E7A}" dt="2024-04-25T06:24:08.879" v="953"/>
        <pc:sldMkLst>
          <pc:docMk/>
          <pc:sldMk cId="1182918692" sldId="281"/>
        </pc:sldMkLst>
        <pc:picChg chg="add del mod">
          <ac:chgData name="ketaki mahajan" userId="8f39b240f20d6137" providerId="LiveId" clId="{DB607B61-13FF-4AC6-9417-95C0E6119E7A}" dt="2024-04-25T06:24:08.879" v="953"/>
          <ac:picMkLst>
            <pc:docMk/>
            <pc:sldMk cId="1182918692" sldId="281"/>
            <ac:picMk id="3" creationId="{9E2853DA-985C-C49E-2D89-C899F9D1795F}"/>
          </ac:picMkLst>
        </pc:picChg>
      </pc:sldChg>
      <pc:sldChg chg="addSp delSp modSp new mod ord modTransition modAnim modNotesTx">
        <pc:chgData name="ketaki mahajan" userId="8f39b240f20d6137" providerId="LiveId" clId="{DB607B61-13FF-4AC6-9417-95C0E6119E7A}" dt="2024-04-25T06:24:08.879" v="953"/>
        <pc:sldMkLst>
          <pc:docMk/>
          <pc:sldMk cId="4111735847" sldId="282"/>
        </pc:sldMkLst>
        <pc:spChg chg="mod">
          <ac:chgData name="ketaki mahajan" userId="8f39b240f20d6137" providerId="LiveId" clId="{DB607B61-13FF-4AC6-9417-95C0E6119E7A}" dt="2024-04-15T05:24:43.124" v="59" actId="20577"/>
          <ac:spMkLst>
            <pc:docMk/>
            <pc:sldMk cId="4111735847" sldId="282"/>
            <ac:spMk id="2" creationId="{AB8E0508-58CB-7153-1114-87CD9BBF31BF}"/>
          </ac:spMkLst>
        </pc:spChg>
        <pc:spChg chg="mod">
          <ac:chgData name="ketaki mahajan" userId="8f39b240f20d6137" providerId="LiveId" clId="{DB607B61-13FF-4AC6-9417-95C0E6119E7A}" dt="2024-04-15T05:25:01.164" v="97" actId="20577"/>
          <ac:spMkLst>
            <pc:docMk/>
            <pc:sldMk cId="4111735847" sldId="282"/>
            <ac:spMk id="3" creationId="{5C06F9C7-F581-9013-77A7-831CA3467343}"/>
          </ac:spMkLst>
        </pc:spChg>
        <pc:picChg chg="add del mod">
          <ac:chgData name="ketaki mahajan" userId="8f39b240f20d6137" providerId="LiveId" clId="{DB607B61-13FF-4AC6-9417-95C0E6119E7A}" dt="2024-04-15T05:44:43.526" v="705"/>
          <ac:picMkLst>
            <pc:docMk/>
            <pc:sldMk cId="4111735847" sldId="282"/>
            <ac:picMk id="4" creationId="{0312E47D-1C9C-D0CE-A1FF-7651472E4179}"/>
          </ac:picMkLst>
        </pc:picChg>
        <pc:picChg chg="add del mod">
          <ac:chgData name="ketaki mahajan" userId="8f39b240f20d6137" providerId="LiveId" clId="{DB607B61-13FF-4AC6-9417-95C0E6119E7A}" dt="2024-04-15T05:46:06.251" v="707"/>
          <ac:picMkLst>
            <pc:docMk/>
            <pc:sldMk cId="4111735847" sldId="282"/>
            <ac:picMk id="5" creationId="{6D30603E-57AF-D6C5-B882-6A425342B02E}"/>
          </ac:picMkLst>
        </pc:picChg>
        <pc:picChg chg="add del mod">
          <ac:chgData name="ketaki mahajan" userId="8f39b240f20d6137" providerId="LiveId" clId="{DB607B61-13FF-4AC6-9417-95C0E6119E7A}" dt="2024-04-15T05:46:47.836" v="709"/>
          <ac:picMkLst>
            <pc:docMk/>
            <pc:sldMk cId="4111735847" sldId="282"/>
            <ac:picMk id="6" creationId="{EB63CAAD-8324-D3B1-D951-45C22439AE52}"/>
          </ac:picMkLst>
        </pc:picChg>
        <pc:picChg chg="add del mod">
          <ac:chgData name="ketaki mahajan" userId="8f39b240f20d6137" providerId="LiveId" clId="{DB607B61-13FF-4AC6-9417-95C0E6119E7A}" dt="2024-04-15T05:47:37.356" v="711"/>
          <ac:picMkLst>
            <pc:docMk/>
            <pc:sldMk cId="4111735847" sldId="282"/>
            <ac:picMk id="7" creationId="{8BE10B4B-DCA0-BAB9-11F6-B5AC29212A21}"/>
          </ac:picMkLst>
        </pc:picChg>
        <pc:picChg chg="add del mod">
          <ac:chgData name="ketaki mahajan" userId="8f39b240f20d6137" providerId="LiveId" clId="{DB607B61-13FF-4AC6-9417-95C0E6119E7A}" dt="2024-04-15T05:48:44.209" v="713"/>
          <ac:picMkLst>
            <pc:docMk/>
            <pc:sldMk cId="4111735847" sldId="282"/>
            <ac:picMk id="8" creationId="{C4FDF172-B7EE-0EA9-113B-96B205133A22}"/>
          </ac:picMkLst>
        </pc:picChg>
        <pc:picChg chg="add del mod">
          <ac:chgData name="ketaki mahajan" userId="8f39b240f20d6137" providerId="LiveId" clId="{DB607B61-13FF-4AC6-9417-95C0E6119E7A}" dt="2024-04-15T05:49:00.514" v="715"/>
          <ac:picMkLst>
            <pc:docMk/>
            <pc:sldMk cId="4111735847" sldId="282"/>
            <ac:picMk id="9" creationId="{0DF6642B-DAD2-5975-E7AA-F27BEC25B1F3}"/>
          </ac:picMkLst>
        </pc:picChg>
        <pc:picChg chg="add del mod">
          <ac:chgData name="ketaki mahajan" userId="8f39b240f20d6137" providerId="LiveId" clId="{DB607B61-13FF-4AC6-9417-95C0E6119E7A}" dt="2024-04-25T06:24:08.879" v="953"/>
          <ac:picMkLst>
            <pc:docMk/>
            <pc:sldMk cId="4111735847" sldId="282"/>
            <ac:picMk id="10" creationId="{577A41C2-A63D-A90B-6661-F4224D173A6B}"/>
          </ac:picMkLst>
        </pc:picChg>
      </pc:sldChg>
      <pc:sldChg chg="addSp delSp modSp new mod modTransition modAnim modNotesTx">
        <pc:chgData name="ketaki mahajan" userId="8f39b240f20d6137" providerId="LiveId" clId="{DB607B61-13FF-4AC6-9417-95C0E6119E7A}" dt="2024-04-25T06:24:08.879" v="953"/>
        <pc:sldMkLst>
          <pc:docMk/>
          <pc:sldMk cId="2647140354" sldId="283"/>
        </pc:sldMkLst>
        <pc:spChg chg="mod">
          <ac:chgData name="ketaki mahajan" userId="8f39b240f20d6137" providerId="LiveId" clId="{DB607B61-13FF-4AC6-9417-95C0E6119E7A}" dt="2024-04-15T05:30:56.090" v="254" actId="122"/>
          <ac:spMkLst>
            <pc:docMk/>
            <pc:sldMk cId="2647140354" sldId="283"/>
            <ac:spMk id="2" creationId="{65292698-46C9-9A8D-1107-1D90D2A17945}"/>
          </ac:spMkLst>
        </pc:spChg>
        <pc:spChg chg="mod">
          <ac:chgData name="ketaki mahajan" userId="8f39b240f20d6137" providerId="LiveId" clId="{DB607B61-13FF-4AC6-9417-95C0E6119E7A}" dt="2024-04-15T05:33:00.462" v="288" actId="20577"/>
          <ac:spMkLst>
            <pc:docMk/>
            <pc:sldMk cId="2647140354" sldId="283"/>
            <ac:spMk id="3" creationId="{F3BA88C0-1C28-293D-0BC0-67710D97BFC8}"/>
          </ac:spMkLst>
        </pc:spChg>
        <pc:spChg chg="del mod">
          <ac:chgData name="ketaki mahajan" userId="8f39b240f20d6137" providerId="LiveId" clId="{DB607B61-13FF-4AC6-9417-95C0E6119E7A}" dt="2024-04-15T05:30:39.402" v="229" actId="478"/>
          <ac:spMkLst>
            <pc:docMk/>
            <pc:sldMk cId="2647140354" sldId="283"/>
            <ac:spMk id="4" creationId="{7A21563D-F2B4-FEE2-437A-B37860430BFE}"/>
          </ac:spMkLst>
        </pc:spChg>
        <pc:spChg chg="add mod">
          <ac:chgData name="ketaki mahajan" userId="8f39b240f20d6137" providerId="LiveId" clId="{DB607B61-13FF-4AC6-9417-95C0E6119E7A}" dt="2024-04-15T05:30:44.514" v="230"/>
          <ac:spMkLst>
            <pc:docMk/>
            <pc:sldMk cId="2647140354" sldId="283"/>
            <ac:spMk id="5" creationId="{DCCABB08-769F-2FFE-8B50-51FD38FA1876}"/>
          </ac:spMkLst>
        </pc:spChg>
        <pc:picChg chg="add del mod">
          <ac:chgData name="ketaki mahajan" userId="8f39b240f20d6137" providerId="LiveId" clId="{DB607B61-13FF-4AC6-9417-95C0E6119E7A}" dt="2024-04-15T05:59:15.598" v="728"/>
          <ac:picMkLst>
            <pc:docMk/>
            <pc:sldMk cId="2647140354" sldId="283"/>
            <ac:picMk id="6" creationId="{E6FBBFC7-648A-6F1E-4757-1163C33972A0}"/>
          </ac:picMkLst>
        </pc:picChg>
        <pc:picChg chg="add del mod">
          <ac:chgData name="ketaki mahajan" userId="8f39b240f20d6137" providerId="LiveId" clId="{DB607B61-13FF-4AC6-9417-95C0E6119E7A}" dt="2024-04-25T06:24:08.879" v="953"/>
          <ac:picMkLst>
            <pc:docMk/>
            <pc:sldMk cId="2647140354" sldId="283"/>
            <ac:picMk id="7" creationId="{E69ABC4A-D9FB-1F77-72C5-41349B83CCD5}"/>
          </ac:picMkLst>
        </pc:picChg>
      </pc:sldChg>
      <pc:sldChg chg="addSp delSp modSp add mod modTransition modAnim">
        <pc:chgData name="ketaki mahajan" userId="8f39b240f20d6137" providerId="LiveId" clId="{DB607B61-13FF-4AC6-9417-95C0E6119E7A}" dt="2024-04-25T06:24:08.879" v="953"/>
        <pc:sldMkLst>
          <pc:docMk/>
          <pc:sldMk cId="3736225563" sldId="284"/>
        </pc:sldMkLst>
        <pc:spChg chg="mod">
          <ac:chgData name="ketaki mahajan" userId="8f39b240f20d6137" providerId="LiveId" clId="{DB607B61-13FF-4AC6-9417-95C0E6119E7A}" dt="2024-04-15T05:31:09.232" v="258" actId="20577"/>
          <ac:spMkLst>
            <pc:docMk/>
            <pc:sldMk cId="3736225563" sldId="284"/>
            <ac:spMk id="2" creationId="{65292698-46C9-9A8D-1107-1D90D2A17945}"/>
          </ac:spMkLst>
        </pc:spChg>
        <pc:spChg chg="mod">
          <ac:chgData name="ketaki mahajan" userId="8f39b240f20d6137" providerId="LiveId" clId="{DB607B61-13FF-4AC6-9417-95C0E6119E7A}" dt="2024-04-15T05:34:06.279" v="326" actId="20577"/>
          <ac:spMkLst>
            <pc:docMk/>
            <pc:sldMk cId="3736225563" sldId="284"/>
            <ac:spMk id="3" creationId="{F3BA88C0-1C28-293D-0BC0-67710D97BFC8}"/>
          </ac:spMkLst>
        </pc:spChg>
        <pc:picChg chg="add del mod">
          <ac:chgData name="ketaki mahajan" userId="8f39b240f20d6137" providerId="LiveId" clId="{DB607B61-13FF-4AC6-9417-95C0E6119E7A}" dt="2024-04-25T06:24:08.879" v="953"/>
          <ac:picMkLst>
            <pc:docMk/>
            <pc:sldMk cId="3736225563" sldId="284"/>
            <ac:picMk id="4" creationId="{DE4C2664-341B-9E58-BDFD-30B079E1D1B2}"/>
          </ac:picMkLst>
        </pc:picChg>
      </pc:sldChg>
      <pc:sldChg chg="addSp delSp modSp add mod modTransition modAnim">
        <pc:chgData name="ketaki mahajan" userId="8f39b240f20d6137" providerId="LiveId" clId="{DB607B61-13FF-4AC6-9417-95C0E6119E7A}" dt="2024-04-25T06:24:08.879" v="953"/>
        <pc:sldMkLst>
          <pc:docMk/>
          <pc:sldMk cId="1012154289" sldId="285"/>
        </pc:sldMkLst>
        <pc:spChg chg="mod">
          <ac:chgData name="ketaki mahajan" userId="8f39b240f20d6137" providerId="LiveId" clId="{DB607B61-13FF-4AC6-9417-95C0E6119E7A}" dt="2024-04-15T05:31:23.808" v="267" actId="20577"/>
          <ac:spMkLst>
            <pc:docMk/>
            <pc:sldMk cId="1012154289" sldId="285"/>
            <ac:spMk id="2" creationId="{65292698-46C9-9A8D-1107-1D90D2A17945}"/>
          </ac:spMkLst>
        </pc:spChg>
        <pc:spChg chg="mod">
          <ac:chgData name="ketaki mahajan" userId="8f39b240f20d6137" providerId="LiveId" clId="{DB607B61-13FF-4AC6-9417-95C0E6119E7A}" dt="2024-04-15T05:33:43.307" v="315" actId="20577"/>
          <ac:spMkLst>
            <pc:docMk/>
            <pc:sldMk cId="1012154289" sldId="285"/>
            <ac:spMk id="3" creationId="{F3BA88C0-1C28-293D-0BC0-67710D97BFC8}"/>
          </ac:spMkLst>
        </pc:spChg>
        <pc:picChg chg="add del mod">
          <ac:chgData name="ketaki mahajan" userId="8f39b240f20d6137" providerId="LiveId" clId="{DB607B61-13FF-4AC6-9417-95C0E6119E7A}" dt="2024-04-25T06:24:08.879" v="953"/>
          <ac:picMkLst>
            <pc:docMk/>
            <pc:sldMk cId="1012154289" sldId="285"/>
            <ac:picMk id="4" creationId="{E456653C-9BCD-FBEB-8926-ED03A712CF49}"/>
          </ac:picMkLst>
        </pc:picChg>
      </pc:sldChg>
      <pc:sldMasterChg chg="addSp modSp mod modSldLayout">
        <pc:chgData name="ketaki mahajan" userId="8f39b240f20d6137" providerId="LiveId" clId="{DB607B61-13FF-4AC6-9417-95C0E6119E7A}" dt="2024-04-15T05:29:33.570" v="222" actId="1076"/>
        <pc:sldMasterMkLst>
          <pc:docMk/>
          <pc:sldMasterMk cId="1943259863" sldId="2147483648"/>
        </pc:sldMasterMkLst>
        <pc:spChg chg="add mod">
          <ac:chgData name="ketaki mahajan" userId="8f39b240f20d6137" providerId="LiveId" clId="{DB607B61-13FF-4AC6-9417-95C0E6119E7A}" dt="2024-04-15T05:27:55.376" v="213" actId="1076"/>
          <ac:spMkLst>
            <pc:docMk/>
            <pc:sldMasterMk cId="1943259863" sldId="2147483648"/>
            <ac:spMk id="10" creationId="{D62342E3-D654-6F55-3113-523B909B84F3}"/>
          </ac:spMkLst>
        </pc:spChg>
        <pc:picChg chg="add mod">
          <ac:chgData name="ketaki mahajan" userId="8f39b240f20d6137" providerId="LiveId" clId="{DB607B61-13FF-4AC6-9417-95C0E6119E7A}" dt="2024-04-15T05:25:28.185" v="99"/>
          <ac:picMkLst>
            <pc:docMk/>
            <pc:sldMasterMk cId="1943259863" sldId="2147483648"/>
            <ac:picMk id="7" creationId="{1DD15E4E-426C-4679-2E7C-3D9B40BD3559}"/>
          </ac:picMkLst>
        </pc:picChg>
        <pc:picChg chg="mod">
          <ac:chgData name="ketaki mahajan" userId="8f39b240f20d6137" providerId="LiveId" clId="{DB607B61-13FF-4AC6-9417-95C0E6119E7A}" dt="2024-04-15T05:29:33.570" v="222" actId="1076"/>
          <ac:picMkLst>
            <pc:docMk/>
            <pc:sldMasterMk cId="1943259863" sldId="2147483648"/>
            <ac:picMk id="8" creationId="{31F1F660-C2BC-9030-CD3C-C1DD716A2401}"/>
          </ac:picMkLst>
        </pc:picChg>
        <pc:sldLayoutChg chg="addSp delSp modSp mod">
          <pc:chgData name="ketaki mahajan" userId="8f39b240f20d6137" providerId="LiveId" clId="{DB607B61-13FF-4AC6-9417-95C0E6119E7A}" dt="2024-04-15T05:29:26.428" v="221" actId="2085"/>
          <pc:sldLayoutMkLst>
            <pc:docMk/>
            <pc:sldMasterMk cId="1943259863" sldId="2147483648"/>
            <pc:sldLayoutMk cId="798862757" sldId="2147483649"/>
          </pc:sldLayoutMkLst>
          <pc:spChg chg="add del mod">
            <ac:chgData name="ketaki mahajan" userId="8f39b240f20d6137" providerId="LiveId" clId="{DB607B61-13FF-4AC6-9417-95C0E6119E7A}" dt="2024-04-15T05:28:02.349" v="214" actId="478"/>
            <ac:spMkLst>
              <pc:docMk/>
              <pc:sldMasterMk cId="1943259863" sldId="2147483648"/>
              <pc:sldLayoutMk cId="798862757" sldId="2147483649"/>
              <ac:spMk id="57" creationId="{3B22858C-C440-44DA-444B-39A2E3F0AF12}"/>
            </ac:spMkLst>
          </pc:spChg>
          <pc:spChg chg="add mod">
            <ac:chgData name="ketaki mahajan" userId="8f39b240f20d6137" providerId="LiveId" clId="{DB607B61-13FF-4AC6-9417-95C0E6119E7A}" dt="2024-04-15T05:28:02.962" v="215"/>
            <ac:spMkLst>
              <pc:docMk/>
              <pc:sldMasterMk cId="1943259863" sldId="2147483648"/>
              <pc:sldLayoutMk cId="798862757" sldId="2147483649"/>
              <ac:spMk id="59" creationId="{0BD8F23A-A4E1-7810-AEAF-EFAC0A70ACD3}"/>
            </ac:spMkLst>
          </pc:spChg>
          <pc:picChg chg="add mod">
            <ac:chgData name="ketaki mahajan" userId="8f39b240f20d6137" providerId="LiveId" clId="{DB607B61-13FF-4AC6-9417-95C0E6119E7A}" dt="2024-04-15T05:29:26.428" v="221" actId="2085"/>
            <ac:picMkLst>
              <pc:docMk/>
              <pc:sldMasterMk cId="1943259863" sldId="2147483648"/>
              <pc:sldLayoutMk cId="798862757" sldId="2147483649"/>
              <ac:picMk id="4" creationId="{F277CE7D-6CC9-F07B-6413-8714ACC89A98}"/>
            </ac:picMkLst>
          </pc:picChg>
          <pc:picChg chg="add mod">
            <ac:chgData name="ketaki mahajan" userId="8f39b240f20d6137" providerId="LiveId" clId="{DB607B61-13FF-4AC6-9417-95C0E6119E7A}" dt="2024-04-15T05:25:42.663" v="102"/>
            <ac:picMkLst>
              <pc:docMk/>
              <pc:sldMasterMk cId="1943259863" sldId="2147483648"/>
              <pc:sldLayoutMk cId="798862757" sldId="2147483649"/>
              <ac:picMk id="8" creationId="{AD6C5CFA-A380-9B33-F3A1-AF0BAE03FA64}"/>
            </ac:picMkLst>
          </pc:picChg>
        </pc:sldLayoutChg>
        <pc:sldLayoutChg chg="addSp delSp modSp mod">
          <pc:chgData name="ketaki mahajan" userId="8f39b240f20d6137" providerId="LiveId" clId="{DB607B61-13FF-4AC6-9417-95C0E6119E7A}" dt="2024-04-15T05:29:01.866" v="218" actId="1076"/>
          <pc:sldLayoutMkLst>
            <pc:docMk/>
            <pc:sldMasterMk cId="1943259863" sldId="2147483648"/>
            <pc:sldLayoutMk cId="3506778040" sldId="2147483651"/>
          </pc:sldLayoutMkLst>
          <pc:spChg chg="add del mod">
            <ac:chgData name="ketaki mahajan" userId="8f39b240f20d6137" providerId="LiveId" clId="{DB607B61-13FF-4AC6-9417-95C0E6119E7A}" dt="2024-04-15T05:28:06.617" v="216" actId="478"/>
            <ac:spMkLst>
              <pc:docMk/>
              <pc:sldMasterMk cId="1943259863" sldId="2147483648"/>
              <pc:sldLayoutMk cId="3506778040" sldId="2147483651"/>
              <ac:spMk id="6" creationId="{2AAD753B-B94E-9CEE-1949-65C9D513CE06}"/>
            </ac:spMkLst>
          </pc:spChg>
          <pc:spChg chg="add mod">
            <ac:chgData name="ketaki mahajan" userId="8f39b240f20d6137" providerId="LiveId" clId="{DB607B61-13FF-4AC6-9417-95C0E6119E7A}" dt="2024-04-15T05:28:07.236" v="217"/>
            <ac:spMkLst>
              <pc:docMk/>
              <pc:sldMasterMk cId="1943259863" sldId="2147483648"/>
              <pc:sldLayoutMk cId="3506778040" sldId="2147483651"/>
              <ac:spMk id="59" creationId="{67D11B5A-71A7-1519-2CD5-73A6FF4A101B}"/>
            </ac:spMkLst>
          </pc:spChg>
          <pc:picChg chg="add mod">
            <ac:chgData name="ketaki mahajan" userId="8f39b240f20d6137" providerId="LiveId" clId="{DB607B61-13FF-4AC6-9417-95C0E6119E7A}" dt="2024-04-15T05:29:01.866" v="218" actId="1076"/>
            <ac:picMkLst>
              <pc:docMk/>
              <pc:sldMasterMk cId="1943259863" sldId="2147483648"/>
              <pc:sldLayoutMk cId="3506778040" sldId="2147483651"/>
              <ac:picMk id="4" creationId="{CFF78DFA-BE13-41D5-6E80-1DDCE1188634}"/>
            </ac:picMkLst>
          </pc:picChg>
          <pc:picChg chg="add mod">
            <ac:chgData name="ketaki mahajan" userId="8f39b240f20d6137" providerId="LiveId" clId="{DB607B61-13FF-4AC6-9417-95C0E6119E7A}" dt="2024-04-15T05:25:31.034" v="100"/>
            <ac:picMkLst>
              <pc:docMk/>
              <pc:sldMasterMk cId="1943259863" sldId="2147483648"/>
              <pc:sldLayoutMk cId="3506778040" sldId="2147483651"/>
              <ac:picMk id="5" creationId="{573CEBFC-F163-3CED-E7BA-C99D191BDDCA}"/>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4/25/2024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Hello everyone. In this presentation I will be delving into the intricacies of different pulse modulation techniques such as </a:t>
            </a:r>
            <a:r>
              <a:rPr lang="en-IN" b="0" i="0" dirty="0">
                <a:solidFill>
                  <a:srgbClr val="ECECEC"/>
                </a:solidFill>
                <a:effectLst/>
                <a:highlight>
                  <a:srgbClr val="212121"/>
                </a:highlight>
                <a:latin typeface="Söhne"/>
              </a:rPr>
              <a:t>Pulse Amplitude Modulation (PAM), Pulse Width Modulation (PWM), and Pulse Position Modulation (PPM).</a:t>
            </a:r>
          </a:p>
          <a:p>
            <a:endParaRPr lang="en-IN" b="0" i="0" dirty="0">
              <a:solidFill>
                <a:srgbClr val="ECECEC"/>
              </a:solidFill>
              <a:effectLst/>
              <a:highlight>
                <a:srgbClr val="212121"/>
              </a:highlight>
              <a:latin typeface="Söhne"/>
            </a:endParaRPr>
          </a:p>
        </p:txBody>
      </p:sp>
      <p:sp>
        <p:nvSpPr>
          <p:cNvPr id="4" name="Slide Number Placeholder 3"/>
          <p:cNvSpPr>
            <a:spLocks noGrp="1"/>
          </p:cNvSpPr>
          <p:nvPr>
            <p:ph type="sldNum" sz="quarter" idx="5"/>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592128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CECEC"/>
                </a:solidFill>
                <a:effectLst/>
                <a:highlight>
                  <a:srgbClr val="212121"/>
                </a:highlight>
                <a:latin typeface="Söhne"/>
              </a:rPr>
              <a:t>The PWM generation circuit typically involves a comparator that compares the baseband signal with a sawtooth waveform.</a:t>
            </a:r>
          </a:p>
          <a:p>
            <a:r>
              <a:rPr lang="en-GB" b="0" i="0" dirty="0">
                <a:solidFill>
                  <a:srgbClr val="ECECEC"/>
                </a:solidFill>
                <a:effectLst/>
                <a:highlight>
                  <a:srgbClr val="212121"/>
                </a:highlight>
                <a:latin typeface="Söhne"/>
              </a:rPr>
              <a:t>Depending on the result of this comparison, it generates pulses of variable width.</a:t>
            </a:r>
            <a:endParaRPr lang="en-IN" dirty="0"/>
          </a:p>
        </p:txBody>
      </p:sp>
      <p:sp>
        <p:nvSpPr>
          <p:cNvPr id="4" name="Slide Number Placeholder 3"/>
          <p:cNvSpPr>
            <a:spLocks noGrp="1"/>
          </p:cNvSpPr>
          <p:nvPr>
            <p:ph type="sldNum" sz="quarter" idx="5"/>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2804656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CECEC"/>
                </a:solidFill>
                <a:effectLst/>
                <a:highlight>
                  <a:srgbClr val="212121"/>
                </a:highlight>
                <a:latin typeface="Söhne"/>
              </a:rPr>
              <a:t>Demodulating PWM signals involves components like a pulse generator and a ramp and pedestal generator. These elements help to recover the original signal from the modulated waveform.</a:t>
            </a:r>
            <a:endParaRPr lang="en-IN" dirty="0"/>
          </a:p>
        </p:txBody>
      </p:sp>
      <p:sp>
        <p:nvSpPr>
          <p:cNvPr id="4" name="Slide Number Placeholder 3"/>
          <p:cNvSpPr>
            <a:spLocks noGrp="1"/>
          </p:cNvSpPr>
          <p:nvPr>
            <p:ph type="sldNum" sz="quarter" idx="5"/>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2241937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CECEC"/>
                </a:solidFill>
                <a:effectLst/>
                <a:highlight>
                  <a:srgbClr val="212121"/>
                </a:highlight>
                <a:latin typeface="Söhne"/>
              </a:rPr>
              <a:t>PWM offers good noise immunity and variable power transmission, but it requires synchronization between transmitter and receiver and has high bandwidth demands.</a:t>
            </a:r>
            <a:endParaRPr lang="en-IN" dirty="0"/>
          </a:p>
        </p:txBody>
      </p:sp>
      <p:sp>
        <p:nvSpPr>
          <p:cNvPr id="4" name="Slide Number Placeholder 3"/>
          <p:cNvSpPr>
            <a:spLocks noGrp="1"/>
          </p:cNvSpPr>
          <p:nvPr>
            <p:ph type="sldNum" sz="quarter" idx="5"/>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1151038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CECEC"/>
                </a:solidFill>
                <a:effectLst/>
                <a:highlight>
                  <a:srgbClr val="212121"/>
                </a:highlight>
                <a:latin typeface="Söhne"/>
              </a:rPr>
              <a:t>Finally, let's discuss Pulse Position Modulation, or PPM.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CECEC"/>
                </a:solidFill>
                <a:effectLst/>
                <a:highlight>
                  <a:srgbClr val="212121"/>
                </a:highlight>
                <a:latin typeface="Söhne"/>
              </a:rPr>
              <a:t>PPM is a modulation technique where the position of the pulse in a pulse train is varied according to the amplitude of the modulating signal.</a:t>
            </a:r>
            <a:endParaRPr lang="en-IN" dirty="0"/>
          </a:p>
          <a:p>
            <a:endParaRPr lang="en-IN" dirty="0"/>
          </a:p>
        </p:txBody>
      </p:sp>
      <p:sp>
        <p:nvSpPr>
          <p:cNvPr id="4" name="Slide Number Placeholder 3"/>
          <p:cNvSpPr>
            <a:spLocks noGrp="1"/>
          </p:cNvSpPr>
          <p:nvPr>
            <p:ph type="sldNum" sz="quarter" idx="5"/>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4177182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CECEC"/>
                </a:solidFill>
                <a:effectLst/>
                <a:highlight>
                  <a:srgbClr val="212121"/>
                </a:highlight>
                <a:latin typeface="Söhne"/>
              </a:rPr>
              <a:t>Now, let's explore how Pulse Position Modulation (PPM) can be easily generated from Pulse Width Modulation (PWM). </a:t>
            </a:r>
          </a:p>
          <a:p>
            <a:endParaRPr lang="en-GB" b="0" i="0" dirty="0">
              <a:solidFill>
                <a:srgbClr val="ECECEC"/>
              </a:solidFill>
              <a:effectLst/>
              <a:highlight>
                <a:srgbClr val="212121"/>
              </a:highlight>
              <a:latin typeface="Söhne"/>
            </a:endParaRPr>
          </a:p>
          <a:p>
            <a:r>
              <a:rPr lang="en-GB" b="0" i="0" dirty="0">
                <a:solidFill>
                  <a:srgbClr val="ECECEC"/>
                </a:solidFill>
                <a:effectLst/>
                <a:highlight>
                  <a:srgbClr val="212121"/>
                </a:highlight>
                <a:latin typeface="Söhne"/>
              </a:rPr>
              <a:t>To create PPM from PWM, we attach a monostable multivibrator to the end of the PWM generator. </a:t>
            </a:r>
          </a:p>
          <a:p>
            <a:endParaRPr lang="en-GB" b="0" i="0" dirty="0">
              <a:solidFill>
                <a:srgbClr val="ECECEC"/>
              </a:solidFill>
              <a:effectLst/>
              <a:highlight>
                <a:srgbClr val="212121"/>
              </a:highlight>
              <a:latin typeface="Söhne"/>
            </a:endParaRPr>
          </a:p>
          <a:p>
            <a:pPr algn="l"/>
            <a:r>
              <a:rPr lang="en-GB" b="0" i="0" dirty="0">
                <a:solidFill>
                  <a:srgbClr val="ECECEC"/>
                </a:solidFill>
                <a:effectLst/>
                <a:highlight>
                  <a:srgbClr val="212121"/>
                </a:highlight>
                <a:latin typeface="Söhne"/>
              </a:rPr>
              <a:t>At every falling edge of the PWM signal, the monostable multivibrator generates a pulse with a fixed width, represented by the symbol 𝜏. This pulse becomes the position marker in our PPM signal, indicating when the information is transmitted.</a:t>
            </a:r>
          </a:p>
          <a:p>
            <a:pPr algn="l"/>
            <a:r>
              <a:rPr lang="en-GB" b="0" i="0" dirty="0">
                <a:solidFill>
                  <a:srgbClr val="ECECEC"/>
                </a:solidFill>
                <a:effectLst/>
                <a:highlight>
                  <a:srgbClr val="212121"/>
                </a:highlight>
                <a:latin typeface="Söhne"/>
              </a:rPr>
              <a:t>From the waveform, it's clear to see how PPM can be easily generated from PWM. </a:t>
            </a:r>
          </a:p>
          <a:p>
            <a:endParaRPr lang="en-IN" dirty="0"/>
          </a:p>
        </p:txBody>
      </p:sp>
      <p:sp>
        <p:nvSpPr>
          <p:cNvPr id="4" name="Slide Number Placeholder 3"/>
          <p:cNvSpPr>
            <a:spLocks noGrp="1"/>
          </p:cNvSpPr>
          <p:nvPr>
            <p:ph type="sldNum" sz="quarter" idx="5"/>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3390070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CECEC"/>
                </a:solidFill>
                <a:effectLst/>
                <a:highlight>
                  <a:srgbClr val="212121"/>
                </a:highlight>
                <a:latin typeface="Söhne"/>
              </a:rPr>
              <a:t>We use three key components: an SR flip-flop, a pulse generator, and a reference pulse generator. Together, they work to convert the PPM signal into a PWM signal, which is then demodulated.</a:t>
            </a:r>
          </a:p>
          <a:p>
            <a:pPr algn="l"/>
            <a:endParaRPr lang="en-GB" b="0" i="0" dirty="0">
              <a:solidFill>
                <a:srgbClr val="ECECEC"/>
              </a:solidFill>
              <a:effectLst/>
              <a:highlight>
                <a:srgbClr val="212121"/>
              </a:highlight>
              <a:latin typeface="Söhne"/>
            </a:endParaRPr>
          </a:p>
          <a:p>
            <a:pPr algn="l"/>
            <a:r>
              <a:rPr lang="en-GB" b="0" i="0" dirty="0">
                <a:solidFill>
                  <a:srgbClr val="ECECEC"/>
                </a:solidFill>
                <a:effectLst/>
                <a:highlight>
                  <a:srgbClr val="212121"/>
                </a:highlight>
                <a:latin typeface="Söhne"/>
              </a:rPr>
              <a:t>The SR flip-flop acts like a switch, allowing only certain signals to pass through based on their timing. The pulse generator shapes the waveform to match the original PPM signal, while the reference pulse generator helps guide this process.</a:t>
            </a:r>
          </a:p>
          <a:p>
            <a:pPr algn="l"/>
            <a:r>
              <a:rPr lang="en-GB" b="0" i="0" dirty="0">
                <a:solidFill>
                  <a:srgbClr val="ECECEC"/>
                </a:solidFill>
                <a:effectLst/>
                <a:highlight>
                  <a:srgbClr val="212121"/>
                </a:highlight>
                <a:latin typeface="Söhne"/>
              </a:rPr>
              <a:t>By using PWM as an intermediary, we simplify the demodulation process.</a:t>
            </a:r>
          </a:p>
          <a:p>
            <a:pPr algn="l"/>
            <a:endParaRPr lang="en-GB" b="0" i="0" dirty="0">
              <a:solidFill>
                <a:srgbClr val="ECECEC"/>
              </a:solidFill>
              <a:effectLst/>
              <a:highlight>
                <a:srgbClr val="212121"/>
              </a:highlight>
              <a:latin typeface="Söhne"/>
            </a:endParaRPr>
          </a:p>
          <a:p>
            <a:pPr algn="l"/>
            <a:r>
              <a:rPr lang="en-GB" b="0" i="0" dirty="0">
                <a:solidFill>
                  <a:srgbClr val="ECECEC"/>
                </a:solidFill>
                <a:effectLst/>
                <a:highlight>
                  <a:srgbClr val="212121"/>
                </a:highlight>
                <a:latin typeface="Söhne"/>
              </a:rPr>
              <a:t>Through this method, we're able to decode PPM signals effectively, turning them into meaningful information that we can understand.</a:t>
            </a:r>
          </a:p>
        </p:txBody>
      </p:sp>
      <p:sp>
        <p:nvSpPr>
          <p:cNvPr id="4" name="Slide Number Placeholder 3"/>
          <p:cNvSpPr>
            <a:spLocks noGrp="1"/>
          </p:cNvSpPr>
          <p:nvPr>
            <p:ph type="sldNum" sz="quarter" idx="5"/>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613258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CECEC"/>
                </a:solidFill>
                <a:effectLst/>
                <a:highlight>
                  <a:srgbClr val="212121"/>
                </a:highlight>
                <a:latin typeface="Söhne"/>
              </a:rPr>
              <a:t>PPM offers robust noise immunity and constant power transmission, it requires synchronization between transmitter and receiver and has higher bandwidth demands.</a:t>
            </a:r>
            <a:endParaRPr lang="en-IN" dirty="0"/>
          </a:p>
        </p:txBody>
      </p:sp>
      <p:sp>
        <p:nvSpPr>
          <p:cNvPr id="4" name="Slide Number Placeholder 3"/>
          <p:cNvSpPr>
            <a:spLocks noGrp="1"/>
          </p:cNvSpPr>
          <p:nvPr>
            <p:ph type="sldNum" sz="quarter" idx="5"/>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913246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79737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CECEC"/>
                </a:solidFill>
                <a:effectLst/>
                <a:highlight>
                  <a:srgbClr val="212121"/>
                </a:highlight>
                <a:latin typeface="Söhne"/>
              </a:rPr>
              <a:t>In summary, PAM, PWM, and PPM each have their strengths and weaknesses.</a:t>
            </a:r>
            <a:endParaRPr lang="en-IN" dirty="0"/>
          </a:p>
          <a:p>
            <a:endParaRPr lang="en-IN" dirty="0"/>
          </a:p>
          <a:p>
            <a:pPr algn="l"/>
            <a:r>
              <a:rPr lang="en-GB" b="0" i="0" dirty="0">
                <a:solidFill>
                  <a:srgbClr val="ECECEC"/>
                </a:solidFill>
                <a:effectLst/>
                <a:highlight>
                  <a:srgbClr val="212121"/>
                </a:highlight>
                <a:latin typeface="Söhne"/>
              </a:rPr>
              <a:t>By understanding these techniques, we're better equipped to handle different communication needs. So, whether it's sending audio signals or transmitting data, pulse modulation techniques are key players in modern technology.</a:t>
            </a:r>
          </a:p>
          <a:p>
            <a:pPr algn="l"/>
            <a:endParaRPr lang="en-GB" b="0" i="0" dirty="0">
              <a:solidFill>
                <a:srgbClr val="ECECEC"/>
              </a:solidFill>
              <a:effectLst/>
              <a:highlight>
                <a:srgbClr val="212121"/>
              </a:highlight>
              <a:latin typeface="Söhne"/>
            </a:endParaRPr>
          </a:p>
          <a:p>
            <a:pPr algn="l"/>
            <a:r>
              <a:rPr lang="en-GB" b="0" i="0" dirty="0">
                <a:solidFill>
                  <a:srgbClr val="ECECEC"/>
                </a:solidFill>
                <a:effectLst/>
                <a:highlight>
                  <a:srgbClr val="212121"/>
                </a:highlight>
                <a:latin typeface="Söhne"/>
              </a:rPr>
              <a:t>Thank you for joining me on this exploration of pulse modulation techniques!</a:t>
            </a:r>
          </a:p>
        </p:txBody>
      </p:sp>
      <p:sp>
        <p:nvSpPr>
          <p:cNvPr id="4" name="Slide Number Placeholder 3"/>
          <p:cNvSpPr>
            <a:spLocks noGrp="1"/>
          </p:cNvSpPr>
          <p:nvPr>
            <p:ph type="sldNum" sz="quarter" idx="5"/>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1501021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ECECEC"/>
                </a:solidFill>
                <a:effectLst/>
                <a:highlight>
                  <a:srgbClr val="212121"/>
                </a:highlight>
                <a:latin typeface="Söhne"/>
              </a:rPr>
              <a:t>Lets first start with Pulse Amplitude Modulation also known as PAM.</a:t>
            </a:r>
            <a:endParaRPr lang="en-IN"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3307584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CECEC"/>
                </a:solidFill>
                <a:effectLst/>
                <a:highlight>
                  <a:srgbClr val="212121"/>
                </a:highlight>
                <a:latin typeface="Söhne"/>
              </a:rPr>
              <a:t>PAM is a method of modulation where the amplitude of a series of pulses is varied according to the instantaneous amplitude of a modulating signal, often referred to as the baseband signal.</a:t>
            </a:r>
          </a:p>
          <a:p>
            <a:pPr algn="l"/>
            <a:endParaRPr lang="en-GB" b="0" i="0" dirty="0">
              <a:solidFill>
                <a:srgbClr val="ECECEC"/>
              </a:solidFill>
              <a:effectLst/>
              <a:highlight>
                <a:srgbClr val="212121"/>
              </a:highlight>
              <a:latin typeface="Söhne"/>
            </a:endParaRPr>
          </a:p>
          <a:p>
            <a:pPr algn="l"/>
            <a:r>
              <a:rPr lang="en-GB" b="0" i="0" dirty="0">
                <a:solidFill>
                  <a:srgbClr val="ECECEC"/>
                </a:solidFill>
                <a:effectLst/>
                <a:highlight>
                  <a:srgbClr val="212121"/>
                </a:highlight>
                <a:latin typeface="Söhne"/>
              </a:rPr>
              <a:t>Imagine you're sending a series of pulses down a wire. In PAM, the height of each pulse represents the value of the original signal at that moment. So, if the baseband signal is high, the amplitude of the pulse will be large; if it's low, the amplitude will be small.</a:t>
            </a:r>
          </a:p>
          <a:p>
            <a:pPr algn="l"/>
            <a:endParaRPr lang="en-GB" b="0" i="0" dirty="0">
              <a:solidFill>
                <a:srgbClr val="ECECEC"/>
              </a:solidFill>
              <a:effectLst/>
              <a:highlight>
                <a:srgbClr val="212121"/>
              </a:highlight>
              <a:latin typeface="Söhne"/>
            </a:endParaRPr>
          </a:p>
          <a:p>
            <a:pPr algn="l"/>
            <a:r>
              <a:rPr lang="en-GB" b="0" i="0" dirty="0">
                <a:solidFill>
                  <a:srgbClr val="ECECEC"/>
                </a:solidFill>
                <a:effectLst/>
                <a:highlight>
                  <a:srgbClr val="212121"/>
                </a:highlight>
                <a:latin typeface="Söhne"/>
              </a:rPr>
              <a:t>Mathematically, we represent a PAM modulator as a series of operations. We start with low-pass filtering to prevent aliasing, then we perform ideal sampling or multiplication, and finally, we lengthen the duration of each sample. Lengthening the duration helps reduce the required transmission bandwidth and ensures that we capture the exact signal value.</a:t>
            </a:r>
          </a:p>
          <a:p>
            <a:endParaRPr lang="en-IN" dirty="0"/>
          </a:p>
        </p:txBody>
      </p:sp>
      <p:sp>
        <p:nvSpPr>
          <p:cNvPr id="4" name="Slide Number Placeholder 3"/>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321860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mentioned in the previous slide, the operations performed by PAM include…</a:t>
            </a:r>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69337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CECEC"/>
                </a:solidFill>
                <a:effectLst/>
                <a:highlight>
                  <a:srgbClr val="212121"/>
                </a:highlight>
                <a:latin typeface="Söhne"/>
              </a:rPr>
              <a:t>Now, let's take a look at how we generate and demodulate PAM signals. </a:t>
            </a:r>
          </a:p>
          <a:p>
            <a:pPr algn="l"/>
            <a:endParaRPr lang="en-GB" b="0" i="0" dirty="0">
              <a:solidFill>
                <a:srgbClr val="ECECEC"/>
              </a:solidFill>
              <a:effectLst/>
              <a:highlight>
                <a:srgbClr val="212121"/>
              </a:highlight>
              <a:latin typeface="Söhne"/>
            </a:endParaRPr>
          </a:p>
          <a:p>
            <a:pPr algn="l"/>
            <a:r>
              <a:rPr lang="en-GB" b="0" i="0" dirty="0">
                <a:solidFill>
                  <a:srgbClr val="ECECEC"/>
                </a:solidFill>
                <a:effectLst/>
                <a:highlight>
                  <a:srgbClr val="212121"/>
                </a:highlight>
                <a:latin typeface="Söhne"/>
              </a:rPr>
              <a:t>PAM generation circuits include techniques like natural sampling and flat-top sampling. These methods allow us to accurately capture the amplitude variations of the baseband signal.</a:t>
            </a:r>
          </a:p>
          <a:p>
            <a:pPr algn="l"/>
            <a:endParaRPr lang="en-GB" b="0" i="0" dirty="0">
              <a:solidFill>
                <a:srgbClr val="ECECEC"/>
              </a:solidFill>
              <a:effectLst/>
              <a:highlight>
                <a:srgbClr val="212121"/>
              </a:highlight>
              <a:latin typeface="Söhne"/>
            </a:endParaRPr>
          </a:p>
          <a:p>
            <a:pPr algn="l"/>
            <a:r>
              <a:rPr lang="en-GB" b="0" i="0" dirty="0">
                <a:solidFill>
                  <a:srgbClr val="ECECEC"/>
                </a:solidFill>
                <a:effectLst/>
                <a:highlight>
                  <a:srgbClr val="212121"/>
                </a:highlight>
                <a:latin typeface="Söhne"/>
              </a:rPr>
              <a:t>Demodulation of PAM signals typically involves passing the modulated signal through a low-pass filter. This filter helps extract the original baseband signal from the modulated waveform.</a:t>
            </a:r>
          </a:p>
          <a:p>
            <a:endParaRPr lang="en-IN" dirty="0"/>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249262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CECEC"/>
                </a:solidFill>
                <a:effectLst/>
                <a:highlight>
                  <a:srgbClr val="212121"/>
                </a:highlight>
                <a:latin typeface="Söhne"/>
              </a:rPr>
              <a:t>Advantages of PAM include its simplicity and the fact that no synchronization between transmitter and receiver is required. </a:t>
            </a:r>
          </a:p>
          <a:p>
            <a:endParaRPr lang="en-GB" b="0" i="0" dirty="0">
              <a:solidFill>
                <a:srgbClr val="ECECEC"/>
              </a:solidFill>
              <a:effectLst/>
              <a:highlight>
                <a:srgbClr val="212121"/>
              </a:highlight>
              <a:latin typeface="Söhne"/>
            </a:endParaRPr>
          </a:p>
          <a:p>
            <a:r>
              <a:rPr lang="en-GB" b="0" i="0" dirty="0">
                <a:solidFill>
                  <a:srgbClr val="ECECEC"/>
                </a:solidFill>
                <a:effectLst/>
                <a:highlight>
                  <a:srgbClr val="212121"/>
                </a:highlight>
                <a:latin typeface="Söhne"/>
              </a:rPr>
              <a:t>However, PAM systems are susceptible to noise, as the energy is stored in the amplitude, and they require a high bandwidth due to the varying amplitudes of the pulses.</a:t>
            </a:r>
            <a:endParaRPr lang="en-IN" dirty="0"/>
          </a:p>
        </p:txBody>
      </p:sp>
      <p:sp>
        <p:nvSpPr>
          <p:cNvPr id="4" name="Slide Number Placeholder 3"/>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576665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READ SLIDE</a:t>
            </a:r>
          </a:p>
          <a:p>
            <a:endParaRPr lang="en-IN" dirty="0"/>
          </a:p>
          <a:p>
            <a:r>
              <a:rPr lang="en-IN" dirty="0"/>
              <a:t>Few of the application of PAM include…</a:t>
            </a:r>
          </a:p>
        </p:txBody>
      </p:sp>
      <p:sp>
        <p:nvSpPr>
          <p:cNvPr id="4" name="Slide Number Placeholder 3"/>
          <p:cNvSpPr>
            <a:spLocks noGrp="1"/>
          </p:cNvSpPr>
          <p:nvPr>
            <p:ph type="sldNum" sz="quarter" idx="5"/>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3003259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Moving on to pulse width modulation, also known as PWM. </a:t>
            </a:r>
          </a:p>
        </p:txBody>
      </p:sp>
      <p:sp>
        <p:nvSpPr>
          <p:cNvPr id="4" name="Slide Number Placeholder 3"/>
          <p:cNvSpPr>
            <a:spLocks noGrp="1"/>
          </p:cNvSpPr>
          <p:nvPr>
            <p:ph type="sldNum" sz="quarter" idx="5"/>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3854169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CECEC"/>
                </a:solidFill>
                <a:effectLst/>
                <a:highlight>
                  <a:srgbClr val="212121"/>
                </a:highlight>
                <a:latin typeface="Söhne"/>
              </a:rPr>
              <a:t>PWM is a modulation technique where the width of the pulses in a train of constant amplitude pulses is varied according to the amplitude of the modulating signal.</a:t>
            </a:r>
          </a:p>
          <a:p>
            <a:pPr algn="l"/>
            <a:endParaRPr lang="en-GB" b="0" i="0" dirty="0">
              <a:solidFill>
                <a:srgbClr val="ECECEC"/>
              </a:solidFill>
              <a:effectLst/>
              <a:highlight>
                <a:srgbClr val="212121"/>
              </a:highlight>
              <a:latin typeface="Söhne"/>
            </a:endParaRPr>
          </a:p>
          <a:p>
            <a:pPr algn="l"/>
            <a:r>
              <a:rPr lang="en-GB" b="0" i="0" dirty="0">
                <a:solidFill>
                  <a:srgbClr val="ECECEC"/>
                </a:solidFill>
                <a:effectLst/>
                <a:highlight>
                  <a:srgbClr val="212121"/>
                </a:highlight>
                <a:latin typeface="Söhne"/>
              </a:rPr>
              <a:t>Instead of changing the height of the pulse like in PAM, in PWM, we change the width of the pulse. So, a high amplitude in the baseband signal will result in a wider pulse, while a low amplitude will result in a narrower pulse.</a:t>
            </a:r>
          </a:p>
          <a:p>
            <a:endParaRPr lang="en-IN" dirty="0"/>
          </a:p>
        </p:txBody>
      </p:sp>
      <p:sp>
        <p:nvSpPr>
          <p:cNvPr id="4" name="Slide Number Placeholder 3"/>
          <p:cNvSpPr>
            <a:spLocks noGrp="1"/>
          </p:cNvSpPr>
          <p:nvPr>
            <p:ph type="sldNum" sz="quarter" idx="5"/>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4235981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4" name="image2.jpg" descr="A picture containing drawing&#10;&#10;Description automatically generated">
            <a:extLst>
              <a:ext uri="{FF2B5EF4-FFF2-40B4-BE49-F238E27FC236}">
                <a16:creationId xmlns:a16="http://schemas.microsoft.com/office/drawing/2014/main" id="{F277CE7D-6CC9-F07B-6413-8714ACC89A98}"/>
              </a:ext>
            </a:extLst>
          </p:cNvPr>
          <p:cNvPicPr/>
          <p:nvPr userDrawn="1"/>
        </p:nvPicPr>
        <p:blipFill>
          <a:blip r:embed="rId2"/>
          <a:srcRect l="2579" r="8710"/>
          <a:stretch>
            <a:fillRect/>
          </a:stretch>
        </p:blipFill>
        <p:spPr>
          <a:xfrm>
            <a:off x="6593" y="11151"/>
            <a:ext cx="1342386" cy="467559"/>
          </a:xfrm>
          <a:prstGeom prst="rect">
            <a:avLst/>
          </a:prstGeom>
          <a:ln>
            <a:noFill/>
          </a:ln>
        </p:spPr>
      </p:pic>
      <p:pic>
        <p:nvPicPr>
          <p:cNvPr id="8" name="image1.png" descr="A close up of a sign&#10;&#10;Description automatically generated">
            <a:extLst>
              <a:ext uri="{FF2B5EF4-FFF2-40B4-BE49-F238E27FC236}">
                <a16:creationId xmlns:a16="http://schemas.microsoft.com/office/drawing/2014/main" id="{AD6C5CFA-A380-9B33-F3A1-AF0BAE03FA64}"/>
              </a:ext>
            </a:extLst>
          </p:cNvPr>
          <p:cNvPicPr/>
          <p:nvPr userDrawn="1"/>
        </p:nvPicPr>
        <p:blipFill>
          <a:blip r:embed="rId3"/>
          <a:srcRect/>
          <a:stretch>
            <a:fillRect/>
          </a:stretch>
        </p:blipFill>
        <p:spPr>
          <a:xfrm>
            <a:off x="11447253" y="-8791"/>
            <a:ext cx="741928" cy="512634"/>
          </a:xfrm>
          <a:prstGeom prst="rect">
            <a:avLst/>
          </a:prstGeom>
          <a:ln/>
        </p:spPr>
      </p:pic>
      <p:sp>
        <p:nvSpPr>
          <p:cNvPr id="59" name="Footer Placeholder 4">
            <a:extLst>
              <a:ext uri="{FF2B5EF4-FFF2-40B4-BE49-F238E27FC236}">
                <a16:creationId xmlns:a16="http://schemas.microsoft.com/office/drawing/2014/main" id="{0BD8F23A-A4E1-7810-AEAF-EFAC0A70ACD3}"/>
              </a:ext>
            </a:extLst>
          </p:cNvPr>
          <p:cNvSpPr txBox="1">
            <a:spLocks/>
          </p:cNvSpPr>
          <p:nvPr userDrawn="1"/>
        </p:nvSpPr>
        <p:spPr>
          <a:xfrm>
            <a:off x="4197426" y="0"/>
            <a:ext cx="3749310" cy="422567"/>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0000"/>
                    <a:lumOff val="1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dirty="0"/>
              <a:t>K. J. Somaiya College of Engineering, Mumbai</a:t>
            </a:r>
          </a:p>
          <a:p>
            <a:pPr algn="ctr"/>
            <a:r>
              <a:rPr lang="en-GB" dirty="0"/>
              <a:t>(A Constituent College of Somaiya Vidyavihar University)</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609601" y="6289679"/>
            <a:ext cx="6128030" cy="222436"/>
          </a:xfrm>
          <a:prstGeom prst="rect">
            <a:avLst/>
          </a:prstGeom>
        </p:spPr>
        <p:txBody>
          <a:bodyPr/>
          <a:lstStyle/>
          <a:p>
            <a:r>
              <a:rPr lang="en-GB"/>
              <a:t>IA2 Analog and DIgital Communication</a:t>
            </a:r>
            <a:endParaRPr lang="en-US" dirty="0"/>
          </a:p>
        </p:txBody>
      </p:sp>
      <p:sp>
        <p:nvSpPr>
          <p:cNvPr id="4" name="Date Placeholder 3"/>
          <p:cNvSpPr>
            <a:spLocks noGrp="1"/>
          </p:cNvSpPr>
          <p:nvPr>
            <p:ph type="dt" sz="half" idx="10"/>
          </p:nvPr>
        </p:nvSpPr>
        <p:spPr>
          <a:xfrm>
            <a:off x="9523708" y="6338365"/>
            <a:ext cx="736280" cy="173749"/>
          </a:xfrm>
          <a:prstGeom prst="rect">
            <a:avLst/>
          </a:prstGeom>
        </p:spPr>
        <p:txBody>
          <a:bodyPr/>
          <a:lstStyle/>
          <a:p>
            <a:fld id="{A86CF58F-3EEB-4D42-9559-89F29B27C645}" type="datetime1">
              <a:rPr lang="en-US" smtClean="0"/>
              <a:t>4/25/2024</a:t>
            </a:fld>
            <a:endParaRPr lang="en-US"/>
          </a:p>
        </p:txBody>
      </p:sp>
      <p:sp>
        <p:nvSpPr>
          <p:cNvPr id="6" name="Slide Number Placeholder 5"/>
          <p:cNvSpPr>
            <a:spLocks noGrp="1"/>
          </p:cNvSpPr>
          <p:nvPr>
            <p:ph type="sldNum" sz="quarter" idx="12"/>
          </p:nvPr>
        </p:nvSpPr>
        <p:spPr>
          <a:xfrm>
            <a:off x="11037151" y="6382057"/>
            <a:ext cx="547041" cy="130057"/>
          </a:xfrm>
          <a:prstGeom prst="rect">
            <a:avLst/>
          </a:prstGeo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609601" y="6289679"/>
            <a:ext cx="6128030" cy="222436"/>
          </a:xfrm>
          <a:prstGeom prst="rect">
            <a:avLst/>
          </a:prstGeom>
        </p:spPr>
        <p:txBody>
          <a:bodyPr/>
          <a:lstStyle/>
          <a:p>
            <a:r>
              <a:rPr lang="en-GB"/>
              <a:t>IA2 Analog and DIgital Communication</a:t>
            </a:r>
            <a:endParaRPr lang="en-US" dirty="0"/>
          </a:p>
        </p:txBody>
      </p:sp>
      <p:sp>
        <p:nvSpPr>
          <p:cNvPr id="4" name="Date Placeholder 3"/>
          <p:cNvSpPr>
            <a:spLocks noGrp="1"/>
          </p:cNvSpPr>
          <p:nvPr>
            <p:ph type="dt" sz="half" idx="10"/>
          </p:nvPr>
        </p:nvSpPr>
        <p:spPr>
          <a:xfrm>
            <a:off x="9523708" y="6338365"/>
            <a:ext cx="736280" cy="173749"/>
          </a:xfrm>
          <a:prstGeom prst="rect">
            <a:avLst/>
          </a:prstGeom>
        </p:spPr>
        <p:txBody>
          <a:bodyPr/>
          <a:lstStyle/>
          <a:p>
            <a:fld id="{A693BFA6-0685-40FC-ABEC-D3312DF421F3}" type="datetime1">
              <a:rPr lang="en-US" smtClean="0"/>
              <a:t>4/25/2024</a:t>
            </a:fld>
            <a:endParaRPr lang="en-US"/>
          </a:p>
        </p:txBody>
      </p:sp>
      <p:sp>
        <p:nvSpPr>
          <p:cNvPr id="6" name="Slide Number Placeholder 5"/>
          <p:cNvSpPr>
            <a:spLocks noGrp="1"/>
          </p:cNvSpPr>
          <p:nvPr>
            <p:ph type="sldNum" sz="quarter" idx="12"/>
          </p:nvPr>
        </p:nvSpPr>
        <p:spPr>
          <a:xfrm>
            <a:off x="11037151" y="6382057"/>
            <a:ext cx="547041" cy="130057"/>
          </a:xfrm>
          <a:prstGeom prst="rect">
            <a:avLst/>
          </a:prstGeo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609601" y="6289679"/>
            <a:ext cx="6128030" cy="222436"/>
          </a:xfrm>
          <a:prstGeom prst="rect">
            <a:avLst/>
          </a:prstGeom>
        </p:spPr>
        <p:txBody>
          <a:bodyPr/>
          <a:lstStyle/>
          <a:p>
            <a:r>
              <a:rPr lang="en-GB"/>
              <a:t>IA2 Analog and DIgital Communication</a:t>
            </a:r>
            <a:endParaRPr lang="en-US" dirty="0"/>
          </a:p>
        </p:txBody>
      </p:sp>
      <p:sp>
        <p:nvSpPr>
          <p:cNvPr id="4" name="Date Placeholder 3"/>
          <p:cNvSpPr>
            <a:spLocks noGrp="1"/>
          </p:cNvSpPr>
          <p:nvPr>
            <p:ph type="dt" sz="half" idx="10"/>
          </p:nvPr>
        </p:nvSpPr>
        <p:spPr>
          <a:xfrm>
            <a:off x="9428672" y="6338365"/>
            <a:ext cx="831316" cy="222436"/>
          </a:xfrm>
          <a:prstGeom prst="rect">
            <a:avLst/>
          </a:prstGeom>
        </p:spPr>
        <p:txBody>
          <a:bodyPr/>
          <a:lstStyle/>
          <a:p>
            <a:fld id="{E287472D-DFE4-4BBF-86A0-1498E96D0B32}" type="datetime1">
              <a:rPr lang="en-US" smtClean="0"/>
              <a:t>4/25/2024</a:t>
            </a:fld>
            <a:endParaRPr lang="en-US" dirty="0"/>
          </a:p>
        </p:txBody>
      </p:sp>
      <p:sp>
        <p:nvSpPr>
          <p:cNvPr id="6" name="Slide Number Placeholder 5"/>
          <p:cNvSpPr>
            <a:spLocks noGrp="1"/>
          </p:cNvSpPr>
          <p:nvPr>
            <p:ph type="sldNum" sz="quarter" idx="12"/>
          </p:nvPr>
        </p:nvSpPr>
        <p:spPr>
          <a:xfrm>
            <a:off x="10894807" y="6328247"/>
            <a:ext cx="687592" cy="232553"/>
          </a:xfrm>
          <a:prstGeom prst="rect">
            <a:avLst/>
          </a:prstGeo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2.jpg" descr="A picture containing drawing&#10;&#10;Description automatically generated">
            <a:extLst>
              <a:ext uri="{FF2B5EF4-FFF2-40B4-BE49-F238E27FC236}">
                <a16:creationId xmlns:a16="http://schemas.microsoft.com/office/drawing/2014/main" id="{CFF78DFA-BE13-41D5-6E80-1DDCE1188634}"/>
              </a:ext>
            </a:extLst>
          </p:cNvPr>
          <p:cNvPicPr/>
          <p:nvPr userDrawn="1"/>
        </p:nvPicPr>
        <p:blipFill>
          <a:blip r:embed="rId2"/>
          <a:srcRect l="2579" r="8710"/>
          <a:stretch>
            <a:fillRect/>
          </a:stretch>
        </p:blipFill>
        <p:spPr>
          <a:xfrm>
            <a:off x="0" y="0"/>
            <a:ext cx="1342386" cy="467559"/>
          </a:xfrm>
          <a:prstGeom prst="rect">
            <a:avLst/>
          </a:prstGeom>
          <a:ln/>
        </p:spPr>
      </p:pic>
      <p:pic>
        <p:nvPicPr>
          <p:cNvPr id="5" name="image1.png" descr="A close up of a sign&#10;&#10;Description automatically generated">
            <a:extLst>
              <a:ext uri="{FF2B5EF4-FFF2-40B4-BE49-F238E27FC236}">
                <a16:creationId xmlns:a16="http://schemas.microsoft.com/office/drawing/2014/main" id="{573CEBFC-F163-3CED-E7BA-C99D191BDDCA}"/>
              </a:ext>
            </a:extLst>
          </p:cNvPr>
          <p:cNvPicPr/>
          <p:nvPr userDrawn="1"/>
        </p:nvPicPr>
        <p:blipFill>
          <a:blip r:embed="rId3"/>
          <a:srcRect/>
          <a:stretch>
            <a:fillRect/>
          </a:stretch>
        </p:blipFill>
        <p:spPr>
          <a:xfrm>
            <a:off x="11447253" y="-8791"/>
            <a:ext cx="741928" cy="512634"/>
          </a:xfrm>
          <a:prstGeom prst="rect">
            <a:avLst/>
          </a:prstGeom>
          <a:ln/>
        </p:spPr>
      </p:pic>
      <p:sp>
        <p:nvSpPr>
          <p:cNvPr id="59" name="Footer Placeholder 4">
            <a:extLst>
              <a:ext uri="{FF2B5EF4-FFF2-40B4-BE49-F238E27FC236}">
                <a16:creationId xmlns:a16="http://schemas.microsoft.com/office/drawing/2014/main" id="{67D11B5A-71A7-1519-2CD5-73A6FF4A101B}"/>
              </a:ext>
            </a:extLst>
          </p:cNvPr>
          <p:cNvSpPr txBox="1">
            <a:spLocks/>
          </p:cNvSpPr>
          <p:nvPr userDrawn="1"/>
        </p:nvSpPr>
        <p:spPr>
          <a:xfrm>
            <a:off x="4197426" y="0"/>
            <a:ext cx="3749310" cy="422567"/>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0000"/>
                    <a:lumOff val="1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dirty="0"/>
              <a:t>K. J. Somaiya College of Engineering, Mumbai</a:t>
            </a:r>
          </a:p>
          <a:p>
            <a:pPr algn="ctr"/>
            <a:r>
              <a:rPr lang="en-GB" dirty="0"/>
              <a:t>(A Constituent College of Somaiya Vidyavihar University)</a:t>
            </a:r>
            <a:endParaRPr lang="en-US" dirty="0"/>
          </a:p>
        </p:txBody>
      </p: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609601" y="6289679"/>
            <a:ext cx="6128030" cy="222436"/>
          </a:xfrm>
          <a:prstGeom prst="rect">
            <a:avLst/>
          </a:prstGeom>
        </p:spPr>
        <p:txBody>
          <a:bodyPr/>
          <a:lstStyle/>
          <a:p>
            <a:r>
              <a:rPr lang="en-GB"/>
              <a:t>IA2 Analog and DIgital Communication</a:t>
            </a:r>
            <a:endParaRPr lang="en-US" dirty="0"/>
          </a:p>
        </p:txBody>
      </p:sp>
      <p:sp>
        <p:nvSpPr>
          <p:cNvPr id="5" name="Date Placeholder 4"/>
          <p:cNvSpPr>
            <a:spLocks noGrp="1"/>
          </p:cNvSpPr>
          <p:nvPr>
            <p:ph type="dt" sz="half" idx="10"/>
          </p:nvPr>
        </p:nvSpPr>
        <p:spPr>
          <a:xfrm>
            <a:off x="9523708" y="6338365"/>
            <a:ext cx="736280" cy="173749"/>
          </a:xfrm>
          <a:prstGeom prst="rect">
            <a:avLst/>
          </a:prstGeom>
        </p:spPr>
        <p:txBody>
          <a:bodyPr/>
          <a:lstStyle/>
          <a:p>
            <a:fld id="{68D98422-1E89-4CE2-9C69-4B25D6F0CD78}" type="datetime1">
              <a:rPr lang="en-US" smtClean="0"/>
              <a:t>4/25/2024</a:t>
            </a:fld>
            <a:endParaRPr lang="en-US"/>
          </a:p>
        </p:txBody>
      </p:sp>
      <p:sp>
        <p:nvSpPr>
          <p:cNvPr id="7" name="Slide Number Placeholder 6"/>
          <p:cNvSpPr>
            <a:spLocks noGrp="1"/>
          </p:cNvSpPr>
          <p:nvPr>
            <p:ph type="sldNum" sz="quarter" idx="12"/>
          </p:nvPr>
        </p:nvSpPr>
        <p:spPr>
          <a:xfrm>
            <a:off x="11037151" y="6382057"/>
            <a:ext cx="547041" cy="130057"/>
          </a:xfrm>
          <a:prstGeom prst="rect">
            <a:avLst/>
          </a:prstGeo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a:xfrm>
            <a:off x="609601" y="6289679"/>
            <a:ext cx="6128030" cy="222436"/>
          </a:xfrm>
          <a:prstGeom prst="rect">
            <a:avLst/>
          </a:prstGeom>
        </p:spPr>
        <p:txBody>
          <a:bodyPr/>
          <a:lstStyle/>
          <a:p>
            <a:r>
              <a:rPr lang="en-GB"/>
              <a:t>IA2 Analog and DIgital Communication</a:t>
            </a:r>
            <a:endParaRPr lang="en-US" dirty="0"/>
          </a:p>
        </p:txBody>
      </p:sp>
      <p:sp>
        <p:nvSpPr>
          <p:cNvPr id="7" name="Date Placeholder 6"/>
          <p:cNvSpPr>
            <a:spLocks noGrp="1"/>
          </p:cNvSpPr>
          <p:nvPr>
            <p:ph type="dt" sz="half" idx="10"/>
          </p:nvPr>
        </p:nvSpPr>
        <p:spPr>
          <a:xfrm>
            <a:off x="9523708" y="6338365"/>
            <a:ext cx="736280" cy="173749"/>
          </a:xfrm>
          <a:prstGeom prst="rect">
            <a:avLst/>
          </a:prstGeom>
        </p:spPr>
        <p:txBody>
          <a:bodyPr/>
          <a:lstStyle/>
          <a:p>
            <a:fld id="{2AF235B9-E6EF-46BF-8881-3982F29B7D00}" type="datetime1">
              <a:rPr lang="en-US" smtClean="0"/>
              <a:t>4/25/2024</a:t>
            </a:fld>
            <a:endParaRPr lang="en-US"/>
          </a:p>
        </p:txBody>
      </p:sp>
      <p:sp>
        <p:nvSpPr>
          <p:cNvPr id="9" name="Slide Number Placeholder 8"/>
          <p:cNvSpPr>
            <a:spLocks noGrp="1"/>
          </p:cNvSpPr>
          <p:nvPr>
            <p:ph type="sldNum" sz="quarter" idx="12"/>
          </p:nvPr>
        </p:nvSpPr>
        <p:spPr>
          <a:xfrm>
            <a:off x="11037151" y="6382057"/>
            <a:ext cx="547041" cy="130057"/>
          </a:xfrm>
          <a:prstGeom prst="rect">
            <a:avLst/>
          </a:prstGeo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609601" y="6289679"/>
            <a:ext cx="6128030" cy="222436"/>
          </a:xfrm>
          <a:prstGeom prst="rect">
            <a:avLst/>
          </a:prstGeom>
        </p:spPr>
        <p:txBody>
          <a:bodyPr/>
          <a:lstStyle/>
          <a:p>
            <a:r>
              <a:rPr lang="en-GB"/>
              <a:t>IA2 Analog and DIgital Communication</a:t>
            </a:r>
            <a:endParaRPr lang="en-US" dirty="0"/>
          </a:p>
        </p:txBody>
      </p:sp>
      <p:sp>
        <p:nvSpPr>
          <p:cNvPr id="3" name="Date Placeholder 2"/>
          <p:cNvSpPr>
            <a:spLocks noGrp="1"/>
          </p:cNvSpPr>
          <p:nvPr>
            <p:ph type="dt" sz="half" idx="10"/>
          </p:nvPr>
        </p:nvSpPr>
        <p:spPr>
          <a:xfrm>
            <a:off x="9523708" y="6338365"/>
            <a:ext cx="736280" cy="173749"/>
          </a:xfrm>
          <a:prstGeom prst="rect">
            <a:avLst/>
          </a:prstGeom>
        </p:spPr>
        <p:txBody>
          <a:bodyPr/>
          <a:lstStyle/>
          <a:p>
            <a:fld id="{0C0E3236-89DA-4623-9258-ECF678343B49}" type="datetime1">
              <a:rPr lang="en-US" smtClean="0"/>
              <a:t>4/25/2024</a:t>
            </a:fld>
            <a:endParaRPr lang="en-US"/>
          </a:p>
        </p:txBody>
      </p:sp>
      <p:sp>
        <p:nvSpPr>
          <p:cNvPr id="5" name="Slide Number Placeholder 4"/>
          <p:cNvSpPr>
            <a:spLocks noGrp="1"/>
          </p:cNvSpPr>
          <p:nvPr>
            <p:ph type="sldNum" sz="quarter" idx="12"/>
          </p:nvPr>
        </p:nvSpPr>
        <p:spPr>
          <a:xfrm>
            <a:off x="11037151" y="6382057"/>
            <a:ext cx="547041" cy="130057"/>
          </a:xfrm>
          <a:prstGeom prst="rect">
            <a:avLst/>
          </a:prstGeo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a:xfrm>
            <a:off x="609601" y="6289679"/>
            <a:ext cx="6128030" cy="222436"/>
          </a:xfrm>
          <a:prstGeom prst="rect">
            <a:avLst/>
          </a:prstGeom>
        </p:spPr>
        <p:txBody>
          <a:bodyPr/>
          <a:lstStyle/>
          <a:p>
            <a:r>
              <a:rPr lang="en-GB"/>
              <a:t>IA2 Analog and DIgital Communication</a:t>
            </a:r>
            <a:endParaRPr lang="en-US" dirty="0"/>
          </a:p>
        </p:txBody>
      </p:sp>
      <p:sp>
        <p:nvSpPr>
          <p:cNvPr id="212" name="Date Placeholder 211"/>
          <p:cNvSpPr>
            <a:spLocks noGrp="1"/>
          </p:cNvSpPr>
          <p:nvPr>
            <p:ph type="dt" sz="half" idx="10"/>
          </p:nvPr>
        </p:nvSpPr>
        <p:spPr>
          <a:xfrm>
            <a:off x="9523708" y="6338365"/>
            <a:ext cx="736280" cy="173749"/>
          </a:xfrm>
          <a:prstGeom prst="rect">
            <a:avLst/>
          </a:prstGeom>
        </p:spPr>
        <p:txBody>
          <a:bodyPr/>
          <a:lstStyle/>
          <a:p>
            <a:fld id="{7B2D74FB-91E3-4350-BC78-7F651067744C}" type="datetime1">
              <a:rPr lang="en-US" smtClean="0"/>
              <a:t>4/25/2024</a:t>
            </a:fld>
            <a:endParaRPr lang="en-US"/>
          </a:p>
        </p:txBody>
      </p:sp>
      <p:sp>
        <p:nvSpPr>
          <p:cNvPr id="214" name="Slide Number Placeholder 213"/>
          <p:cNvSpPr>
            <a:spLocks noGrp="1"/>
          </p:cNvSpPr>
          <p:nvPr>
            <p:ph type="sldNum" sz="quarter" idx="12"/>
          </p:nvPr>
        </p:nvSpPr>
        <p:spPr>
          <a:xfrm>
            <a:off x="11037151" y="6382057"/>
            <a:ext cx="547041" cy="130057"/>
          </a:xfrm>
          <a:prstGeom prst="rect">
            <a:avLst/>
          </a:prstGeo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a:xfrm>
            <a:off x="609601" y="6289679"/>
            <a:ext cx="6128030" cy="222436"/>
          </a:xfrm>
          <a:prstGeom prst="rect">
            <a:avLst/>
          </a:prstGeom>
        </p:spPr>
        <p:txBody>
          <a:bodyPr/>
          <a:lstStyle/>
          <a:p>
            <a:r>
              <a:rPr lang="en-GB"/>
              <a:t>IA2 Analog and DIgital Communication</a:t>
            </a:r>
            <a:endParaRPr lang="en-US" dirty="0"/>
          </a:p>
        </p:txBody>
      </p:sp>
      <p:sp>
        <p:nvSpPr>
          <p:cNvPr id="5" name="Date Placeholder 4"/>
          <p:cNvSpPr>
            <a:spLocks noGrp="1"/>
          </p:cNvSpPr>
          <p:nvPr>
            <p:ph type="dt" sz="half" idx="10"/>
          </p:nvPr>
        </p:nvSpPr>
        <p:spPr>
          <a:xfrm>
            <a:off x="9523708" y="6338365"/>
            <a:ext cx="736280" cy="173749"/>
          </a:xfrm>
          <a:prstGeom prst="rect">
            <a:avLst/>
          </a:prstGeom>
        </p:spPr>
        <p:txBody>
          <a:bodyPr/>
          <a:lstStyle>
            <a:lvl1pPr>
              <a:defRPr>
                <a:solidFill>
                  <a:schemeClr val="bg1"/>
                </a:solidFill>
              </a:defRPr>
            </a:lvl1pPr>
          </a:lstStyle>
          <a:p>
            <a:fld id="{17945754-C67D-4CA2-B602-87D734CCFF6C}" type="datetime1">
              <a:rPr lang="en-US" smtClean="0"/>
              <a:t>4/25/2024</a:t>
            </a:fld>
            <a:endParaRPr lang="en-US"/>
          </a:p>
        </p:txBody>
      </p:sp>
      <p:sp>
        <p:nvSpPr>
          <p:cNvPr id="8" name="Slide Number Placeholder 7"/>
          <p:cNvSpPr>
            <a:spLocks noGrp="1"/>
          </p:cNvSpPr>
          <p:nvPr>
            <p:ph type="sldNum" sz="quarter" idx="12"/>
          </p:nvPr>
        </p:nvSpPr>
        <p:spPr>
          <a:xfrm>
            <a:off x="11037151" y="6382057"/>
            <a:ext cx="547041" cy="130057"/>
          </a:xfrm>
          <a:prstGeom prst="rect">
            <a:avLst/>
          </a:prstGeom>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8"/>
            <a:ext cx="6128030" cy="422567"/>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GB"/>
              <a:t>IA2 Analog and DIgital Communication</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ABD74DBC-FCDD-4437-A55D-F5A903B462F0}" type="datetime1">
              <a:rPr lang="en-US" smtClean="0"/>
              <a:t>4/25/2024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pic>
        <p:nvPicPr>
          <p:cNvPr id="8" name="image2.jpg" descr="A picture containing drawing&#10;&#10;Description automatically generated">
            <a:extLst>
              <a:ext uri="{FF2B5EF4-FFF2-40B4-BE49-F238E27FC236}">
                <a16:creationId xmlns:a16="http://schemas.microsoft.com/office/drawing/2014/main" id="{31F1F660-C2BC-9030-CD3C-C1DD716A2401}"/>
              </a:ext>
            </a:extLst>
          </p:cNvPr>
          <p:cNvPicPr/>
          <p:nvPr userDrawn="1"/>
        </p:nvPicPr>
        <p:blipFill>
          <a:blip r:embed="rId13"/>
          <a:srcRect l="2579" r="8710"/>
          <a:stretch>
            <a:fillRect/>
          </a:stretch>
        </p:blipFill>
        <p:spPr>
          <a:xfrm>
            <a:off x="-1" y="0"/>
            <a:ext cx="1342386" cy="467559"/>
          </a:xfrm>
          <a:prstGeom prst="rect">
            <a:avLst/>
          </a:prstGeom>
          <a:ln/>
        </p:spPr>
      </p:pic>
      <p:pic>
        <p:nvPicPr>
          <p:cNvPr id="9" name="image1.png" descr="A close up of a sign&#10;&#10;Description automatically generated">
            <a:extLst>
              <a:ext uri="{FF2B5EF4-FFF2-40B4-BE49-F238E27FC236}">
                <a16:creationId xmlns:a16="http://schemas.microsoft.com/office/drawing/2014/main" id="{6A06681E-7CB0-05AE-98B2-69C7DB9F68AA}"/>
              </a:ext>
            </a:extLst>
          </p:cNvPr>
          <p:cNvPicPr/>
          <p:nvPr userDrawn="1"/>
        </p:nvPicPr>
        <p:blipFill>
          <a:blip r:embed="rId14"/>
          <a:srcRect/>
          <a:stretch>
            <a:fillRect/>
          </a:stretch>
        </p:blipFill>
        <p:spPr>
          <a:xfrm>
            <a:off x="11447253" y="-8791"/>
            <a:ext cx="741928" cy="512634"/>
          </a:xfrm>
          <a:prstGeom prst="rect">
            <a:avLst/>
          </a:prstGeom>
          <a:ln/>
        </p:spPr>
      </p:pic>
      <p:sp>
        <p:nvSpPr>
          <p:cNvPr id="10" name="Footer Placeholder 4">
            <a:extLst>
              <a:ext uri="{FF2B5EF4-FFF2-40B4-BE49-F238E27FC236}">
                <a16:creationId xmlns:a16="http://schemas.microsoft.com/office/drawing/2014/main" id="{D62342E3-D654-6F55-3113-523B909B84F3}"/>
              </a:ext>
            </a:extLst>
          </p:cNvPr>
          <p:cNvSpPr txBox="1">
            <a:spLocks/>
          </p:cNvSpPr>
          <p:nvPr userDrawn="1"/>
        </p:nvSpPr>
        <p:spPr>
          <a:xfrm>
            <a:off x="4197426" y="0"/>
            <a:ext cx="3749310" cy="422567"/>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0000"/>
                    <a:lumOff val="1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dirty="0"/>
              <a:t>K. J. Somaiya College of Engineering, Mumbai</a:t>
            </a:r>
          </a:p>
          <a:p>
            <a:pPr algn="ctr"/>
            <a:r>
              <a:rPr lang="en-GB" dirty="0"/>
              <a:t>(A Constituent College of Somaiya Vidyavihar University)</a:t>
            </a:r>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0508-58CB-7153-1114-87CD9BBF31BF}"/>
              </a:ext>
            </a:extLst>
          </p:cNvPr>
          <p:cNvSpPr>
            <a:spLocks noGrp="1"/>
          </p:cNvSpPr>
          <p:nvPr>
            <p:ph type="ctrTitle"/>
          </p:nvPr>
        </p:nvSpPr>
        <p:spPr/>
        <p:txBody>
          <a:bodyPr/>
          <a:lstStyle/>
          <a:p>
            <a:r>
              <a:rPr lang="en-IN" dirty="0"/>
              <a:t>IA2:</a:t>
            </a:r>
            <a:br>
              <a:rPr lang="en-IN" dirty="0"/>
            </a:br>
            <a:r>
              <a:rPr lang="en-IN" dirty="0"/>
              <a:t>Pulse Modulation</a:t>
            </a:r>
          </a:p>
        </p:txBody>
      </p:sp>
      <p:sp>
        <p:nvSpPr>
          <p:cNvPr id="3" name="Subtitle 2">
            <a:extLst>
              <a:ext uri="{FF2B5EF4-FFF2-40B4-BE49-F238E27FC236}">
                <a16:creationId xmlns:a16="http://schemas.microsoft.com/office/drawing/2014/main" id="{5C06F9C7-F581-9013-77A7-831CA3467343}"/>
              </a:ext>
            </a:extLst>
          </p:cNvPr>
          <p:cNvSpPr>
            <a:spLocks noGrp="1"/>
          </p:cNvSpPr>
          <p:nvPr>
            <p:ph type="subTitle" idx="1"/>
          </p:nvPr>
        </p:nvSpPr>
        <p:spPr/>
        <p:txBody>
          <a:bodyPr/>
          <a:lstStyle/>
          <a:p>
            <a:r>
              <a:rPr lang="en-IN" dirty="0"/>
              <a:t>A – 2 / 16014022050 / Ketaki Mahajan</a:t>
            </a:r>
          </a:p>
        </p:txBody>
      </p:sp>
    </p:spTree>
    <p:extLst>
      <p:ext uri="{BB962C8B-B14F-4D97-AF65-F5344CB8AC3E}">
        <p14:creationId xmlns:p14="http://schemas.microsoft.com/office/powerpoint/2010/main" val="4111735847"/>
      </p:ext>
    </p:extLst>
  </p:cSld>
  <p:clrMapOvr>
    <a:masterClrMapping/>
  </p:clrMapOvr>
  <mc:AlternateContent xmlns:mc="http://schemas.openxmlformats.org/markup-compatibility/2006" xmlns:p14="http://schemas.microsoft.com/office/powerpoint/2010/main">
    <mc:Choice Requires="p14">
      <p:transition spd="med" p14:dur="700" advTm="13950">
        <p:fade/>
      </p:transition>
    </mc:Choice>
    <mc:Fallback xmlns="">
      <p:transition spd="med" advTm="1395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FC23-661B-BA4C-FD79-8036EF033650}"/>
              </a:ext>
            </a:extLst>
          </p:cNvPr>
          <p:cNvSpPr>
            <a:spLocks noGrp="1"/>
          </p:cNvSpPr>
          <p:nvPr>
            <p:ph type="title"/>
          </p:nvPr>
        </p:nvSpPr>
        <p:spPr/>
        <p:txBody>
          <a:bodyPr/>
          <a:lstStyle/>
          <a:p>
            <a:pPr algn="ctr"/>
            <a:r>
              <a:rPr lang="en-IN" dirty="0"/>
              <a:t>PWM Generation Circuit</a:t>
            </a:r>
          </a:p>
        </p:txBody>
      </p:sp>
      <p:sp>
        <p:nvSpPr>
          <p:cNvPr id="6" name="Content Placeholder 5">
            <a:extLst>
              <a:ext uri="{FF2B5EF4-FFF2-40B4-BE49-F238E27FC236}">
                <a16:creationId xmlns:a16="http://schemas.microsoft.com/office/drawing/2014/main" id="{87D73705-409F-5AED-A53F-F8B0F13780BC}"/>
              </a:ext>
            </a:extLst>
          </p:cNvPr>
          <p:cNvSpPr>
            <a:spLocks noGrp="1"/>
          </p:cNvSpPr>
          <p:nvPr>
            <p:ph sz="half" idx="1"/>
          </p:nvPr>
        </p:nvSpPr>
        <p:spPr>
          <a:ln>
            <a:solidFill>
              <a:schemeClr val="accent1"/>
            </a:solidFill>
          </a:ln>
        </p:spPr>
        <p:txBody>
          <a:bodyPr>
            <a:normAutofit fontScale="92500" lnSpcReduction="10000"/>
          </a:bodyPr>
          <a:lstStyle/>
          <a:p>
            <a:pPr marL="0" indent="0">
              <a:buNone/>
            </a:pPr>
            <a:endParaRPr lang="en-IN" dirty="0"/>
          </a:p>
          <a:p>
            <a:pPr marL="0" indent="0">
              <a:spcBef>
                <a:spcPts val="500"/>
              </a:spcBef>
              <a:spcAft>
                <a:spcPts val="500"/>
              </a:spcAft>
              <a:buNone/>
            </a:pPr>
            <a:r>
              <a:rPr lang="en-IN" dirty="0"/>
              <a:t>Generator circuit:</a:t>
            </a:r>
          </a:p>
          <a:p>
            <a:endParaRPr lang="en-IN" sz="2100" dirty="0"/>
          </a:p>
          <a:p>
            <a:endParaRPr lang="en-IN" sz="2100" dirty="0"/>
          </a:p>
          <a:p>
            <a:endParaRPr lang="en-IN" sz="2100" dirty="0"/>
          </a:p>
          <a:p>
            <a:endParaRPr lang="en-IN" sz="2100" dirty="0"/>
          </a:p>
          <a:p>
            <a:r>
              <a:rPr lang="en-IN" sz="2100" dirty="0"/>
              <a:t>Comparator compares the two signals. If the voltage X(t) is higher than the sawtooth waveform voltage, it gives positive voltage V for that much time. </a:t>
            </a:r>
          </a:p>
          <a:p>
            <a:pPr marL="0" indent="0">
              <a:buNone/>
            </a:pPr>
            <a:endParaRPr lang="en-IN" dirty="0"/>
          </a:p>
        </p:txBody>
      </p:sp>
      <p:sp>
        <p:nvSpPr>
          <p:cNvPr id="11" name="Content Placeholder 10">
            <a:extLst>
              <a:ext uri="{FF2B5EF4-FFF2-40B4-BE49-F238E27FC236}">
                <a16:creationId xmlns:a16="http://schemas.microsoft.com/office/drawing/2014/main" id="{0957FF32-3013-EF77-A5A7-6E85D427810B}"/>
              </a:ext>
            </a:extLst>
          </p:cNvPr>
          <p:cNvSpPr>
            <a:spLocks noGrp="1"/>
          </p:cNvSpPr>
          <p:nvPr>
            <p:ph sz="half" idx="2"/>
          </p:nvPr>
        </p:nvSpPr>
        <p:spPr>
          <a:ln>
            <a:solidFill>
              <a:schemeClr val="accent1"/>
            </a:solidFill>
          </a:ln>
        </p:spPr>
        <p:txBody>
          <a:bodyPr>
            <a:normAutofit fontScale="92500" lnSpcReduction="10000"/>
          </a:bodyPr>
          <a:lstStyle/>
          <a:p>
            <a:pPr marL="0" indent="0">
              <a:buNone/>
            </a:pPr>
            <a:endParaRPr lang="en-IN" dirty="0"/>
          </a:p>
          <a:p>
            <a:pPr>
              <a:spcBef>
                <a:spcPts val="500"/>
              </a:spcBef>
              <a:spcAft>
                <a:spcPts val="500"/>
              </a:spcAft>
            </a:pPr>
            <a:r>
              <a:rPr lang="en-IN" sz="2100" dirty="0"/>
              <a:t>Hence, we can see the pulses are of the variable length. </a:t>
            </a:r>
          </a:p>
          <a:p>
            <a:pPr marL="0" indent="0">
              <a:buNone/>
            </a:pPr>
            <a:endParaRPr lang="en-IN" dirty="0"/>
          </a:p>
        </p:txBody>
      </p:sp>
      <p:sp>
        <p:nvSpPr>
          <p:cNvPr id="13" name="Footer Placeholder 3">
            <a:extLst>
              <a:ext uri="{FF2B5EF4-FFF2-40B4-BE49-F238E27FC236}">
                <a16:creationId xmlns:a16="http://schemas.microsoft.com/office/drawing/2014/main" id="{9139C6D7-6607-33E0-4D4B-3D242DF5591B}"/>
              </a:ext>
            </a:extLst>
          </p:cNvPr>
          <p:cNvSpPr>
            <a:spLocks noGrp="1"/>
          </p:cNvSpPr>
          <p:nvPr>
            <p:ph type="ftr" sz="quarter" idx="11"/>
          </p:nvPr>
        </p:nvSpPr>
        <p:spPr/>
        <p:txBody>
          <a:bodyPr/>
          <a:lstStyle/>
          <a:p>
            <a:r>
              <a:rPr lang="en-GB" dirty="0"/>
              <a:t>IA - 2 </a:t>
            </a:r>
          </a:p>
          <a:p>
            <a:r>
              <a:rPr lang="en-GB" dirty="0"/>
              <a:t>Analog and Digital Communication</a:t>
            </a:r>
            <a:endParaRPr lang="en-US" dirty="0"/>
          </a:p>
        </p:txBody>
      </p:sp>
      <p:pic>
        <p:nvPicPr>
          <p:cNvPr id="4" name="Picture 3">
            <a:extLst>
              <a:ext uri="{FF2B5EF4-FFF2-40B4-BE49-F238E27FC236}">
                <a16:creationId xmlns:a16="http://schemas.microsoft.com/office/drawing/2014/main" id="{92B52946-DA91-02AA-8F05-6EF601BD3C6C}"/>
              </a:ext>
            </a:extLst>
          </p:cNvPr>
          <p:cNvPicPr>
            <a:picLocks noChangeAspect="1"/>
          </p:cNvPicPr>
          <p:nvPr/>
        </p:nvPicPr>
        <p:blipFill>
          <a:blip r:embed="rId3"/>
          <a:stretch>
            <a:fillRect/>
          </a:stretch>
        </p:blipFill>
        <p:spPr>
          <a:xfrm>
            <a:off x="1697604" y="2940521"/>
            <a:ext cx="3952024" cy="1499399"/>
          </a:xfrm>
          <a:prstGeom prst="rect">
            <a:avLst/>
          </a:prstGeom>
          <a:ln>
            <a:noFill/>
          </a:ln>
        </p:spPr>
      </p:pic>
      <p:pic>
        <p:nvPicPr>
          <p:cNvPr id="17" name="Picture 16">
            <a:extLst>
              <a:ext uri="{FF2B5EF4-FFF2-40B4-BE49-F238E27FC236}">
                <a16:creationId xmlns:a16="http://schemas.microsoft.com/office/drawing/2014/main" id="{FEE99EF8-5520-52D1-EB20-ADA3721869E9}"/>
              </a:ext>
            </a:extLst>
          </p:cNvPr>
          <p:cNvPicPr>
            <a:picLocks noChangeAspect="1"/>
          </p:cNvPicPr>
          <p:nvPr/>
        </p:nvPicPr>
        <p:blipFill rotWithShape="1">
          <a:blip r:embed="rId4"/>
          <a:srcRect t="3715"/>
          <a:stretch/>
        </p:blipFill>
        <p:spPr>
          <a:xfrm>
            <a:off x="6499363" y="3201038"/>
            <a:ext cx="4222473" cy="1533841"/>
          </a:xfrm>
          <a:prstGeom prst="rect">
            <a:avLst/>
          </a:prstGeom>
          <a:ln>
            <a:noFill/>
          </a:ln>
        </p:spPr>
      </p:pic>
      <p:sp>
        <p:nvSpPr>
          <p:cNvPr id="18" name="TextBox 17">
            <a:extLst>
              <a:ext uri="{FF2B5EF4-FFF2-40B4-BE49-F238E27FC236}">
                <a16:creationId xmlns:a16="http://schemas.microsoft.com/office/drawing/2014/main" id="{59A118C6-D2F2-443A-9090-5BD3910A66C7}"/>
              </a:ext>
            </a:extLst>
          </p:cNvPr>
          <p:cNvSpPr txBox="1"/>
          <p:nvPr/>
        </p:nvSpPr>
        <p:spPr>
          <a:xfrm>
            <a:off x="6730758" y="4734879"/>
            <a:ext cx="3759681" cy="246221"/>
          </a:xfrm>
          <a:prstGeom prst="rect">
            <a:avLst/>
          </a:prstGeom>
          <a:noFill/>
        </p:spPr>
        <p:txBody>
          <a:bodyPr wrap="square" rtlCol="0">
            <a:spAutoFit/>
          </a:bodyPr>
          <a:lstStyle/>
          <a:p>
            <a:pPr algn="ctr"/>
            <a:r>
              <a:rPr lang="en-IN" sz="1000" b="1" i="1" dirty="0"/>
              <a:t>Waveforms</a:t>
            </a:r>
          </a:p>
        </p:txBody>
      </p:sp>
    </p:spTree>
    <p:extLst>
      <p:ext uri="{BB962C8B-B14F-4D97-AF65-F5344CB8AC3E}">
        <p14:creationId xmlns:p14="http://schemas.microsoft.com/office/powerpoint/2010/main" val="1399633337"/>
      </p:ext>
    </p:extLst>
  </p:cSld>
  <p:clrMapOvr>
    <a:masterClrMapping/>
  </p:clrMapOvr>
  <mc:AlternateContent xmlns:mc="http://schemas.openxmlformats.org/markup-compatibility/2006" xmlns:p14="http://schemas.microsoft.com/office/powerpoint/2010/main">
    <mc:Choice Requires="p14">
      <p:transition spd="med" p14:dur="700" advTm="21140">
        <p:fade/>
      </p:transition>
    </mc:Choice>
    <mc:Fallback xmlns="">
      <p:transition spd="med" advTm="2114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F869-A076-385D-2008-7FCF5D61C4C8}"/>
              </a:ext>
            </a:extLst>
          </p:cNvPr>
          <p:cNvSpPr>
            <a:spLocks noGrp="1"/>
          </p:cNvSpPr>
          <p:nvPr>
            <p:ph type="title"/>
          </p:nvPr>
        </p:nvSpPr>
        <p:spPr/>
        <p:txBody>
          <a:bodyPr/>
          <a:lstStyle/>
          <a:p>
            <a:pPr algn="ctr"/>
            <a:r>
              <a:rPr lang="en-IN" dirty="0"/>
              <a:t>PWM Demodulator</a:t>
            </a:r>
          </a:p>
        </p:txBody>
      </p:sp>
      <p:sp>
        <p:nvSpPr>
          <p:cNvPr id="3" name="Content Placeholder 2">
            <a:extLst>
              <a:ext uri="{FF2B5EF4-FFF2-40B4-BE49-F238E27FC236}">
                <a16:creationId xmlns:a16="http://schemas.microsoft.com/office/drawing/2014/main" id="{4D38920D-AF33-5A3E-15CE-9B318F34A43B}"/>
              </a:ext>
            </a:extLst>
          </p:cNvPr>
          <p:cNvSpPr>
            <a:spLocks noGrp="1"/>
          </p:cNvSpPr>
          <p:nvPr>
            <p:ph sz="half" idx="1"/>
          </p:nvPr>
        </p:nvSpPr>
        <p:spPr>
          <a:ln>
            <a:solidFill>
              <a:schemeClr val="accent1"/>
            </a:solidFill>
          </a:ln>
        </p:spPr>
        <p:txBody>
          <a:bodyPr>
            <a:normAutofit lnSpcReduction="10000"/>
          </a:bodyPr>
          <a:lstStyle/>
          <a:p>
            <a:r>
              <a:rPr lang="en-IN" dirty="0"/>
              <a:t>Pulse generator removes the effect of noise to give waveform B.</a:t>
            </a:r>
          </a:p>
          <a:p>
            <a:endParaRPr lang="en-IN" dirty="0"/>
          </a:p>
          <a:p>
            <a:endParaRPr lang="en-IN" dirty="0"/>
          </a:p>
          <a:p>
            <a:endParaRPr lang="en-IN" dirty="0"/>
          </a:p>
          <a:p>
            <a:endParaRPr lang="en-IN" dirty="0"/>
          </a:p>
          <a:p>
            <a:r>
              <a:rPr lang="en-IN" dirty="0"/>
              <a:t>Ramp and Pedestal Generator generates flat top when B waveform voltage is low and slant edge when B waveform voltage is high. </a:t>
            </a:r>
          </a:p>
          <a:p>
            <a:pPr marL="0" indent="0">
              <a:buNone/>
            </a:pPr>
            <a:endParaRPr lang="en-IN" dirty="0"/>
          </a:p>
        </p:txBody>
      </p:sp>
      <p:sp>
        <p:nvSpPr>
          <p:cNvPr id="4" name="Content Placeholder 3">
            <a:extLst>
              <a:ext uri="{FF2B5EF4-FFF2-40B4-BE49-F238E27FC236}">
                <a16:creationId xmlns:a16="http://schemas.microsoft.com/office/drawing/2014/main" id="{1C49A81A-35A6-C975-9E17-1047F38794B3}"/>
              </a:ext>
            </a:extLst>
          </p:cNvPr>
          <p:cNvSpPr>
            <a:spLocks noGrp="1"/>
          </p:cNvSpPr>
          <p:nvPr>
            <p:ph sz="half" idx="2"/>
          </p:nvPr>
        </p:nvSpPr>
        <p:spPr>
          <a:ln>
            <a:solidFill>
              <a:schemeClr val="accent1"/>
            </a:solidFill>
          </a:ln>
        </p:spPr>
        <p:txBody>
          <a:bodyPr>
            <a:normAutofit lnSpcReduction="10000"/>
          </a:bodyPr>
          <a:lstStyle/>
          <a:p>
            <a:r>
              <a:rPr lang="en-IN" dirty="0"/>
              <a:t>Reference Pulse generator generates a pulse after delay. </a:t>
            </a:r>
          </a:p>
          <a:p>
            <a:r>
              <a:rPr lang="en-IN" dirty="0"/>
              <a:t>After adding C and D, we get E waveform. </a:t>
            </a:r>
          </a:p>
          <a:p>
            <a:r>
              <a:rPr lang="en-IN" dirty="0"/>
              <a:t>Clipper shifts the DC reference level to V1 after clipping we get a PAM waveform signal.</a:t>
            </a:r>
          </a:p>
          <a:p>
            <a:r>
              <a:rPr lang="en-IN" dirty="0"/>
              <a:t>Now, the original signal can be easily recovered from PAM signal by passing it through low pass filter.</a:t>
            </a:r>
          </a:p>
          <a:p>
            <a:endParaRPr lang="en-IN" dirty="0"/>
          </a:p>
        </p:txBody>
      </p:sp>
      <p:sp>
        <p:nvSpPr>
          <p:cNvPr id="5" name="Footer Placeholder 4">
            <a:extLst>
              <a:ext uri="{FF2B5EF4-FFF2-40B4-BE49-F238E27FC236}">
                <a16:creationId xmlns:a16="http://schemas.microsoft.com/office/drawing/2014/main" id="{C39CC03B-1A78-94B5-FC55-8125008260A5}"/>
              </a:ext>
            </a:extLst>
          </p:cNvPr>
          <p:cNvSpPr>
            <a:spLocks noGrp="1"/>
          </p:cNvSpPr>
          <p:nvPr>
            <p:ph type="ftr" sz="quarter" idx="11"/>
          </p:nvPr>
        </p:nvSpPr>
        <p:spPr/>
        <p:txBody>
          <a:bodyPr/>
          <a:lstStyle/>
          <a:p>
            <a:r>
              <a:rPr lang="en-GB"/>
              <a:t>IA2 Analog and DIgital Communication</a:t>
            </a:r>
            <a:endParaRPr lang="en-US" dirty="0"/>
          </a:p>
        </p:txBody>
      </p:sp>
      <p:pic>
        <p:nvPicPr>
          <p:cNvPr id="7" name="Content Placeholder 7">
            <a:extLst>
              <a:ext uri="{FF2B5EF4-FFF2-40B4-BE49-F238E27FC236}">
                <a16:creationId xmlns:a16="http://schemas.microsoft.com/office/drawing/2014/main" id="{3033E254-E2F7-7CF0-91B5-CBF97B428692}"/>
              </a:ext>
            </a:extLst>
          </p:cNvPr>
          <p:cNvPicPr>
            <a:picLocks noChangeAspect="1"/>
          </p:cNvPicPr>
          <p:nvPr/>
        </p:nvPicPr>
        <p:blipFill>
          <a:blip r:embed="rId3"/>
          <a:stretch>
            <a:fillRect/>
          </a:stretch>
        </p:blipFill>
        <p:spPr>
          <a:xfrm>
            <a:off x="1565910" y="2710404"/>
            <a:ext cx="4030980" cy="1742363"/>
          </a:xfrm>
          <a:prstGeom prst="rect">
            <a:avLst/>
          </a:prstGeom>
          <a:ln>
            <a:noFill/>
          </a:ln>
        </p:spPr>
      </p:pic>
    </p:spTree>
    <p:extLst>
      <p:ext uri="{BB962C8B-B14F-4D97-AF65-F5344CB8AC3E}">
        <p14:creationId xmlns:p14="http://schemas.microsoft.com/office/powerpoint/2010/main" val="2777407014"/>
      </p:ext>
    </p:extLst>
  </p:cSld>
  <p:clrMapOvr>
    <a:masterClrMapping/>
  </p:clrMapOvr>
  <mc:AlternateContent xmlns:mc="http://schemas.openxmlformats.org/markup-compatibility/2006" xmlns:p14="http://schemas.microsoft.com/office/powerpoint/2010/main">
    <mc:Choice Requires="p14">
      <p:transition spd="med" p14:dur="700" advTm="19033">
        <p:fade/>
      </p:transition>
    </mc:Choice>
    <mc:Fallback xmlns="">
      <p:transition spd="med" advTm="1903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2AED-3B25-9AEC-6526-F725A5D1CD03}"/>
              </a:ext>
            </a:extLst>
          </p:cNvPr>
          <p:cNvSpPr>
            <a:spLocks noGrp="1"/>
          </p:cNvSpPr>
          <p:nvPr>
            <p:ph type="title"/>
          </p:nvPr>
        </p:nvSpPr>
        <p:spPr/>
        <p:txBody>
          <a:bodyPr/>
          <a:lstStyle/>
          <a:p>
            <a:pPr algn="ctr"/>
            <a:r>
              <a:rPr lang="en-IN"/>
              <a:t>Advantages and Disadvantages of PWM</a:t>
            </a:r>
            <a:endParaRPr lang="en-IN" dirty="0"/>
          </a:p>
        </p:txBody>
      </p:sp>
      <p:sp>
        <p:nvSpPr>
          <p:cNvPr id="3" name="Content Placeholder 2">
            <a:extLst>
              <a:ext uri="{FF2B5EF4-FFF2-40B4-BE49-F238E27FC236}">
                <a16:creationId xmlns:a16="http://schemas.microsoft.com/office/drawing/2014/main" id="{FE93F4CE-4930-08AD-8873-6B388D8094F6}"/>
              </a:ext>
            </a:extLst>
          </p:cNvPr>
          <p:cNvSpPr>
            <a:spLocks noGrp="1"/>
          </p:cNvSpPr>
          <p:nvPr>
            <p:ph idx="1"/>
          </p:nvPr>
        </p:nvSpPr>
        <p:spPr/>
        <p:txBody>
          <a:bodyPr/>
          <a:lstStyle/>
          <a:p>
            <a:r>
              <a:rPr lang="en-IN"/>
              <a:t>Good noise immunity.</a:t>
            </a:r>
          </a:p>
          <a:p>
            <a:r>
              <a:rPr lang="en-IN"/>
              <a:t>Variable power.</a:t>
            </a:r>
          </a:p>
          <a:p>
            <a:r>
              <a:rPr lang="en-IN"/>
              <a:t>Hight bandwidth.</a:t>
            </a:r>
          </a:p>
          <a:p>
            <a:r>
              <a:rPr lang="en-IN"/>
              <a:t>Synchronization between transmitter and receiver is required. </a:t>
            </a:r>
            <a:endParaRPr lang="en-IN" dirty="0"/>
          </a:p>
        </p:txBody>
      </p:sp>
      <p:sp>
        <p:nvSpPr>
          <p:cNvPr id="4" name="Footer Placeholder 3">
            <a:extLst>
              <a:ext uri="{FF2B5EF4-FFF2-40B4-BE49-F238E27FC236}">
                <a16:creationId xmlns:a16="http://schemas.microsoft.com/office/drawing/2014/main" id="{E4F8DCDB-4E0F-33F2-3E7A-9C08653BDDF4}"/>
              </a:ext>
            </a:extLst>
          </p:cNvPr>
          <p:cNvSpPr>
            <a:spLocks noGrp="1"/>
          </p:cNvSpPr>
          <p:nvPr>
            <p:ph type="ftr" sz="quarter" idx="11"/>
          </p:nvPr>
        </p:nvSpPr>
        <p:spPr/>
        <p:txBody>
          <a:bodyPr/>
          <a:lstStyle/>
          <a:p>
            <a:r>
              <a:rPr lang="en-GB"/>
              <a:t>IA2 Analog and DIgital Communication</a:t>
            </a:r>
            <a:endParaRPr lang="en-US" dirty="0"/>
          </a:p>
        </p:txBody>
      </p:sp>
    </p:spTree>
    <p:extLst>
      <p:ext uri="{BB962C8B-B14F-4D97-AF65-F5344CB8AC3E}">
        <p14:creationId xmlns:p14="http://schemas.microsoft.com/office/powerpoint/2010/main" val="3650177064"/>
      </p:ext>
    </p:extLst>
  </p:cSld>
  <p:clrMapOvr>
    <a:masterClrMapping/>
  </p:clrMapOvr>
  <mc:AlternateContent xmlns:mc="http://schemas.openxmlformats.org/markup-compatibility/2006" xmlns:p14="http://schemas.microsoft.com/office/powerpoint/2010/main">
    <mc:Choice Requires="p14">
      <p:transition spd="med" p14:dur="700" advTm="16488">
        <p:fade/>
      </p:transition>
    </mc:Choice>
    <mc:Fallback xmlns="">
      <p:transition spd="med" advTm="1648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2698-46C9-9A8D-1107-1D90D2A17945}"/>
              </a:ext>
            </a:extLst>
          </p:cNvPr>
          <p:cNvSpPr>
            <a:spLocks noGrp="1"/>
          </p:cNvSpPr>
          <p:nvPr>
            <p:ph type="title"/>
          </p:nvPr>
        </p:nvSpPr>
        <p:spPr/>
        <p:txBody>
          <a:bodyPr/>
          <a:lstStyle/>
          <a:p>
            <a:pPr algn="ctr"/>
            <a:r>
              <a:rPr lang="en-IN" dirty="0"/>
              <a:t>Applications of PWM</a:t>
            </a:r>
          </a:p>
        </p:txBody>
      </p:sp>
      <p:sp>
        <p:nvSpPr>
          <p:cNvPr id="3" name="Content Placeholder 2">
            <a:extLst>
              <a:ext uri="{FF2B5EF4-FFF2-40B4-BE49-F238E27FC236}">
                <a16:creationId xmlns:a16="http://schemas.microsoft.com/office/drawing/2014/main" id="{F3BA88C0-1C28-293D-0BC0-67710D97BFC8}"/>
              </a:ext>
            </a:extLst>
          </p:cNvPr>
          <p:cNvSpPr>
            <a:spLocks noGrp="1"/>
          </p:cNvSpPr>
          <p:nvPr>
            <p:ph idx="1"/>
          </p:nvPr>
        </p:nvSpPr>
        <p:spPr/>
        <p:txBody>
          <a:bodyPr/>
          <a:lstStyle/>
          <a:p>
            <a:r>
              <a:rPr lang="en-GB" b="0" i="0" dirty="0">
                <a:solidFill>
                  <a:srgbClr val="332E2B"/>
                </a:solidFill>
                <a:effectLst/>
                <a:highlight>
                  <a:srgbClr val="FFFFFF"/>
                </a:highlight>
                <a:latin typeface="Open Sans" panose="020B0606030504020204" pitchFamily="34" charset="0"/>
              </a:rPr>
              <a:t>Drive a buzzer with varying levels of volume.</a:t>
            </a:r>
          </a:p>
          <a:p>
            <a:r>
              <a:rPr lang="en-GB" b="0" i="0" dirty="0">
                <a:solidFill>
                  <a:srgbClr val="332E2B"/>
                </a:solidFill>
                <a:effectLst/>
                <a:highlight>
                  <a:srgbClr val="FFFFFF"/>
                </a:highlight>
                <a:latin typeface="Open Sans" panose="020B0606030504020204" pitchFamily="34" charset="0"/>
              </a:rPr>
              <a:t>Control the motor's speed.</a:t>
            </a:r>
          </a:p>
          <a:p>
            <a:r>
              <a:rPr lang="en-GB" b="0" i="0" dirty="0">
                <a:solidFill>
                  <a:srgbClr val="332E2B"/>
                </a:solidFill>
                <a:effectLst/>
                <a:highlight>
                  <a:srgbClr val="FFFFFF"/>
                </a:highlight>
                <a:latin typeface="Open Sans" panose="020B0606030504020204" pitchFamily="34" charset="0"/>
              </a:rPr>
              <a:t>Control the movement of a servo.</a:t>
            </a:r>
          </a:p>
          <a:p>
            <a:r>
              <a:rPr lang="en-GB" b="0" i="0" dirty="0">
                <a:solidFill>
                  <a:srgbClr val="332E2B"/>
                </a:solidFill>
                <a:effectLst/>
                <a:highlight>
                  <a:srgbClr val="FFFFFF"/>
                </a:highlight>
                <a:latin typeface="Open Sans" panose="020B0606030504020204" pitchFamily="34" charset="0"/>
              </a:rPr>
              <a:t>Make an analogue output available.</a:t>
            </a:r>
          </a:p>
          <a:p>
            <a:r>
              <a:rPr lang="en-GB" b="0" i="0" dirty="0">
                <a:solidFill>
                  <a:srgbClr val="332E2B"/>
                </a:solidFill>
                <a:effectLst/>
                <a:highlight>
                  <a:srgbClr val="FFFFFF"/>
                </a:highlight>
                <a:latin typeface="Open Sans" panose="020B0606030504020204" pitchFamily="34" charset="0"/>
              </a:rPr>
              <a:t>Create an audio signal.</a:t>
            </a:r>
          </a:p>
          <a:p>
            <a:r>
              <a:rPr lang="en-GB" b="0" i="0" dirty="0">
                <a:solidFill>
                  <a:srgbClr val="332E2B"/>
                </a:solidFill>
                <a:effectLst/>
                <a:highlight>
                  <a:srgbClr val="FFFFFF"/>
                </a:highlight>
                <a:latin typeface="Open Sans" panose="020B0606030504020204" pitchFamily="34" charset="0"/>
              </a:rPr>
              <a:t>Message encoding in telecommunications.</a:t>
            </a:r>
            <a:endParaRPr lang="en-IN" dirty="0"/>
          </a:p>
        </p:txBody>
      </p:sp>
      <p:sp>
        <p:nvSpPr>
          <p:cNvPr id="5" name="Footer Placeholder 3">
            <a:extLst>
              <a:ext uri="{FF2B5EF4-FFF2-40B4-BE49-F238E27FC236}">
                <a16:creationId xmlns:a16="http://schemas.microsoft.com/office/drawing/2014/main" id="{DCCABB08-769F-2FFE-8B50-51FD38FA1876}"/>
              </a:ext>
            </a:extLst>
          </p:cNvPr>
          <p:cNvSpPr>
            <a:spLocks noGrp="1"/>
          </p:cNvSpPr>
          <p:nvPr>
            <p:ph type="ftr" sz="quarter" idx="11"/>
          </p:nvPr>
        </p:nvSpPr>
        <p:spPr>
          <a:xfrm>
            <a:off x="609601" y="6289678"/>
            <a:ext cx="6128030" cy="403729"/>
          </a:xfrm>
        </p:spPr>
        <p:txBody>
          <a:bodyPr/>
          <a:lstStyle/>
          <a:p>
            <a:r>
              <a:rPr lang="en-GB" dirty="0"/>
              <a:t>IA - 2 </a:t>
            </a:r>
          </a:p>
          <a:p>
            <a:r>
              <a:rPr lang="en-GB" dirty="0"/>
              <a:t>Analog and Digital Communication</a:t>
            </a:r>
            <a:endParaRPr lang="en-US" dirty="0"/>
          </a:p>
        </p:txBody>
      </p:sp>
    </p:spTree>
    <p:extLst>
      <p:ext uri="{BB962C8B-B14F-4D97-AF65-F5344CB8AC3E}">
        <p14:creationId xmlns:p14="http://schemas.microsoft.com/office/powerpoint/2010/main" val="1012154289"/>
      </p:ext>
    </p:extLst>
  </p:cSld>
  <p:clrMapOvr>
    <a:masterClrMapping/>
  </p:clrMapOvr>
  <mc:AlternateContent xmlns:mc="http://schemas.openxmlformats.org/markup-compatibility/2006" xmlns:p14="http://schemas.microsoft.com/office/powerpoint/2010/main">
    <mc:Choice Requires="p14">
      <p:transition spd="med" p14:dur="700" advTm="19945">
        <p:fade/>
      </p:transition>
    </mc:Choice>
    <mc:Fallback xmlns="">
      <p:transition spd="med" advTm="19945">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DB64-32C4-D804-B8F0-F93F6232C3E0}"/>
              </a:ext>
            </a:extLst>
          </p:cNvPr>
          <p:cNvSpPr>
            <a:spLocks noGrp="1"/>
          </p:cNvSpPr>
          <p:nvPr>
            <p:ph type="title"/>
          </p:nvPr>
        </p:nvSpPr>
        <p:spPr>
          <a:xfrm>
            <a:off x="1295400" y="2496312"/>
            <a:ext cx="9601200" cy="1865376"/>
          </a:xfrm>
        </p:spPr>
        <p:txBody>
          <a:bodyPr/>
          <a:lstStyle/>
          <a:p>
            <a:pPr algn="ctr"/>
            <a:r>
              <a:rPr lang="en-IN" dirty="0"/>
              <a:t>Pulse Position Modulation</a:t>
            </a:r>
          </a:p>
        </p:txBody>
      </p:sp>
    </p:spTree>
    <p:extLst>
      <p:ext uri="{BB962C8B-B14F-4D97-AF65-F5344CB8AC3E}">
        <p14:creationId xmlns:p14="http://schemas.microsoft.com/office/powerpoint/2010/main" val="3432312829"/>
      </p:ext>
    </p:extLst>
  </p:cSld>
  <p:clrMapOvr>
    <a:masterClrMapping/>
  </p:clrMapOvr>
  <mc:AlternateContent xmlns:mc="http://schemas.openxmlformats.org/markup-compatibility/2006" xmlns:p14="http://schemas.microsoft.com/office/powerpoint/2010/main">
    <mc:Choice Requires="p14">
      <p:transition spd="med" p14:dur="700" advTm="14051">
        <p:fade/>
      </p:transition>
    </mc:Choice>
    <mc:Fallback xmlns="">
      <p:transition spd="med" advTm="1405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F6C0-8EE9-3CE8-8349-974BF16FFB78}"/>
              </a:ext>
            </a:extLst>
          </p:cNvPr>
          <p:cNvSpPr>
            <a:spLocks noGrp="1"/>
          </p:cNvSpPr>
          <p:nvPr>
            <p:ph type="title"/>
          </p:nvPr>
        </p:nvSpPr>
        <p:spPr/>
        <p:txBody>
          <a:bodyPr/>
          <a:lstStyle/>
          <a:p>
            <a:pPr algn="ctr"/>
            <a:r>
              <a:rPr lang="en-IN" dirty="0"/>
              <a:t>Generation of PPM from PWM</a:t>
            </a:r>
          </a:p>
        </p:txBody>
      </p:sp>
      <p:sp>
        <p:nvSpPr>
          <p:cNvPr id="3" name="Content Placeholder 2">
            <a:extLst>
              <a:ext uri="{FF2B5EF4-FFF2-40B4-BE49-F238E27FC236}">
                <a16:creationId xmlns:a16="http://schemas.microsoft.com/office/drawing/2014/main" id="{076831A5-6337-8F22-CB5B-8F714BC8D5BF}"/>
              </a:ext>
            </a:extLst>
          </p:cNvPr>
          <p:cNvSpPr>
            <a:spLocks noGrp="1"/>
          </p:cNvSpPr>
          <p:nvPr>
            <p:ph sz="half" idx="1"/>
          </p:nvPr>
        </p:nvSpPr>
        <p:spPr>
          <a:ln>
            <a:solidFill>
              <a:schemeClr val="accent1"/>
            </a:solidFill>
          </a:ln>
        </p:spPr>
        <p:txBody>
          <a:bodyPr/>
          <a:lstStyle/>
          <a:p>
            <a:r>
              <a:rPr lang="en-IN" dirty="0"/>
              <a:t>PPM can be easily generated from PWM.</a:t>
            </a:r>
          </a:p>
          <a:p>
            <a:r>
              <a:rPr lang="en-IN" dirty="0"/>
              <a:t>Attach a monostable multivibrator to the end of PWM generator to get PPM signal.</a:t>
            </a:r>
          </a:p>
          <a:p>
            <a:r>
              <a:rPr lang="en-IN" dirty="0"/>
              <a:t>Monostable multivibrator generates a pulse with width 𝜏 at every falling edge.</a:t>
            </a:r>
          </a:p>
          <a:p>
            <a:r>
              <a:rPr lang="en-IN" dirty="0"/>
              <a:t>From the waveform, we can easily see that a PPM can be easily generated from PWM. </a:t>
            </a:r>
          </a:p>
        </p:txBody>
      </p:sp>
      <p:pic>
        <p:nvPicPr>
          <p:cNvPr id="11" name="Content Placeholder 10">
            <a:extLst>
              <a:ext uri="{FF2B5EF4-FFF2-40B4-BE49-F238E27FC236}">
                <a16:creationId xmlns:a16="http://schemas.microsoft.com/office/drawing/2014/main" id="{1736E4AD-DCC0-AF2B-501A-4DC1705EA41C}"/>
              </a:ext>
            </a:extLst>
          </p:cNvPr>
          <p:cNvPicPr>
            <a:picLocks noGrp="1" noChangeAspect="1"/>
          </p:cNvPicPr>
          <p:nvPr>
            <p:ph sz="half" idx="2"/>
          </p:nvPr>
        </p:nvPicPr>
        <p:blipFill>
          <a:blip r:embed="rId3"/>
          <a:stretch>
            <a:fillRect/>
          </a:stretch>
        </p:blipFill>
        <p:spPr>
          <a:xfrm>
            <a:off x="6324602" y="1886940"/>
            <a:ext cx="4335958" cy="1471283"/>
          </a:xfrm>
          <a:ln>
            <a:solidFill>
              <a:schemeClr val="accent1"/>
            </a:solidFill>
          </a:ln>
        </p:spPr>
      </p:pic>
      <p:sp>
        <p:nvSpPr>
          <p:cNvPr id="5" name="Footer Placeholder 4">
            <a:extLst>
              <a:ext uri="{FF2B5EF4-FFF2-40B4-BE49-F238E27FC236}">
                <a16:creationId xmlns:a16="http://schemas.microsoft.com/office/drawing/2014/main" id="{C9BAAD85-C08F-7220-FC62-9C6824156B76}"/>
              </a:ext>
            </a:extLst>
          </p:cNvPr>
          <p:cNvSpPr>
            <a:spLocks noGrp="1"/>
          </p:cNvSpPr>
          <p:nvPr>
            <p:ph type="ftr" sz="quarter" idx="11"/>
          </p:nvPr>
        </p:nvSpPr>
        <p:spPr/>
        <p:txBody>
          <a:bodyPr/>
          <a:lstStyle/>
          <a:p>
            <a:r>
              <a:rPr lang="en-GB"/>
              <a:t>IA2 Analog and DIgital Communication</a:t>
            </a:r>
            <a:endParaRPr lang="en-US" dirty="0"/>
          </a:p>
        </p:txBody>
      </p:sp>
      <p:pic>
        <p:nvPicPr>
          <p:cNvPr id="13" name="Picture 12">
            <a:extLst>
              <a:ext uri="{FF2B5EF4-FFF2-40B4-BE49-F238E27FC236}">
                <a16:creationId xmlns:a16="http://schemas.microsoft.com/office/drawing/2014/main" id="{CD1E475B-0C5F-F32A-CF82-B2B65CE5B21E}"/>
              </a:ext>
            </a:extLst>
          </p:cNvPr>
          <p:cNvPicPr>
            <a:picLocks noChangeAspect="1"/>
          </p:cNvPicPr>
          <p:nvPr/>
        </p:nvPicPr>
        <p:blipFill rotWithShape="1">
          <a:blip r:embed="rId4"/>
          <a:srcRect t="3491"/>
          <a:stretch/>
        </p:blipFill>
        <p:spPr>
          <a:xfrm>
            <a:off x="6324602" y="3499778"/>
            <a:ext cx="4335958" cy="2402148"/>
          </a:xfrm>
          <a:prstGeom prst="rect">
            <a:avLst/>
          </a:prstGeom>
          <a:ln>
            <a:solidFill>
              <a:schemeClr val="accent1"/>
            </a:solidFill>
          </a:ln>
        </p:spPr>
      </p:pic>
      <p:sp>
        <p:nvSpPr>
          <p:cNvPr id="14" name="TextBox 13">
            <a:extLst>
              <a:ext uri="{FF2B5EF4-FFF2-40B4-BE49-F238E27FC236}">
                <a16:creationId xmlns:a16="http://schemas.microsoft.com/office/drawing/2014/main" id="{16943447-FAE7-8319-6EC7-E2EB1A6668B1}"/>
              </a:ext>
            </a:extLst>
          </p:cNvPr>
          <p:cNvSpPr txBox="1"/>
          <p:nvPr/>
        </p:nvSpPr>
        <p:spPr>
          <a:xfrm>
            <a:off x="8837627" y="3118194"/>
            <a:ext cx="1822933" cy="246221"/>
          </a:xfrm>
          <a:prstGeom prst="rect">
            <a:avLst/>
          </a:prstGeom>
          <a:noFill/>
        </p:spPr>
        <p:txBody>
          <a:bodyPr wrap="square" rtlCol="0">
            <a:spAutoFit/>
          </a:bodyPr>
          <a:lstStyle/>
          <a:p>
            <a:pPr algn="ctr"/>
            <a:r>
              <a:rPr lang="en-IN" sz="1000" b="1" i="1" dirty="0"/>
              <a:t>Generation of PPM Signal</a:t>
            </a:r>
          </a:p>
        </p:txBody>
      </p:sp>
      <p:sp>
        <p:nvSpPr>
          <p:cNvPr id="15" name="TextBox 14">
            <a:extLst>
              <a:ext uri="{FF2B5EF4-FFF2-40B4-BE49-F238E27FC236}">
                <a16:creationId xmlns:a16="http://schemas.microsoft.com/office/drawing/2014/main" id="{FCDE6428-7AAC-FBE7-375E-4875BD9D1682}"/>
              </a:ext>
            </a:extLst>
          </p:cNvPr>
          <p:cNvSpPr txBox="1"/>
          <p:nvPr/>
        </p:nvSpPr>
        <p:spPr>
          <a:xfrm>
            <a:off x="7852182" y="5668089"/>
            <a:ext cx="3044418" cy="246221"/>
          </a:xfrm>
          <a:prstGeom prst="rect">
            <a:avLst/>
          </a:prstGeom>
          <a:noFill/>
        </p:spPr>
        <p:txBody>
          <a:bodyPr wrap="square" rtlCol="0">
            <a:spAutoFit/>
          </a:bodyPr>
          <a:lstStyle/>
          <a:p>
            <a:pPr algn="ctr"/>
            <a:r>
              <a:rPr lang="en-IN" sz="1000" b="1" i="1" dirty="0"/>
              <a:t>PPM pulses generated from PWM signal</a:t>
            </a:r>
          </a:p>
        </p:txBody>
      </p:sp>
    </p:spTree>
    <p:extLst>
      <p:ext uri="{BB962C8B-B14F-4D97-AF65-F5344CB8AC3E}">
        <p14:creationId xmlns:p14="http://schemas.microsoft.com/office/powerpoint/2010/main" val="1322083641"/>
      </p:ext>
    </p:extLst>
  </p:cSld>
  <p:clrMapOvr>
    <a:masterClrMapping/>
  </p:clrMapOvr>
  <mc:AlternateContent xmlns:mc="http://schemas.openxmlformats.org/markup-compatibility/2006" xmlns:p14="http://schemas.microsoft.com/office/powerpoint/2010/main">
    <mc:Choice Requires="p14">
      <p:transition spd="med" p14:dur="700" advTm="42860">
        <p:fade/>
      </p:transition>
    </mc:Choice>
    <mc:Fallback xmlns="">
      <p:transition spd="med" advTm="4286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858F-3AB0-4BC4-5441-170E09AE823D}"/>
              </a:ext>
            </a:extLst>
          </p:cNvPr>
          <p:cNvSpPr>
            <a:spLocks noGrp="1"/>
          </p:cNvSpPr>
          <p:nvPr>
            <p:ph type="title"/>
          </p:nvPr>
        </p:nvSpPr>
        <p:spPr/>
        <p:txBody>
          <a:bodyPr/>
          <a:lstStyle/>
          <a:p>
            <a:pPr algn="ctr"/>
            <a:r>
              <a:rPr lang="en-IN" dirty="0"/>
              <a:t>PPM Demodulator with Help of PWM</a:t>
            </a:r>
          </a:p>
        </p:txBody>
      </p:sp>
      <p:sp>
        <p:nvSpPr>
          <p:cNvPr id="3" name="Content Placeholder 2">
            <a:extLst>
              <a:ext uri="{FF2B5EF4-FFF2-40B4-BE49-F238E27FC236}">
                <a16:creationId xmlns:a16="http://schemas.microsoft.com/office/drawing/2014/main" id="{EAB03B0B-3691-C948-B57A-1FDC46E3E601}"/>
              </a:ext>
            </a:extLst>
          </p:cNvPr>
          <p:cNvSpPr>
            <a:spLocks noGrp="1"/>
          </p:cNvSpPr>
          <p:nvPr>
            <p:ph idx="1"/>
          </p:nvPr>
        </p:nvSpPr>
        <p:spPr/>
        <p:txBody>
          <a:bodyPr/>
          <a:lstStyle/>
          <a:p>
            <a:r>
              <a:rPr lang="en-IN" dirty="0"/>
              <a:t>The SR flip-flop, pulse generator and reference pulse generator converts the PPM signal to PWM signal which is then demodulated by PWM.</a:t>
            </a:r>
          </a:p>
          <a:p>
            <a:endParaRPr lang="en-IN" dirty="0"/>
          </a:p>
          <a:p>
            <a:endParaRPr lang="en-IN" dirty="0"/>
          </a:p>
        </p:txBody>
      </p:sp>
      <p:sp>
        <p:nvSpPr>
          <p:cNvPr id="4" name="Footer Placeholder 3">
            <a:extLst>
              <a:ext uri="{FF2B5EF4-FFF2-40B4-BE49-F238E27FC236}">
                <a16:creationId xmlns:a16="http://schemas.microsoft.com/office/drawing/2014/main" id="{2F743C83-C7B1-620D-DD40-3F55CB6B4A09}"/>
              </a:ext>
            </a:extLst>
          </p:cNvPr>
          <p:cNvSpPr>
            <a:spLocks noGrp="1"/>
          </p:cNvSpPr>
          <p:nvPr>
            <p:ph type="ftr" sz="quarter" idx="11"/>
          </p:nvPr>
        </p:nvSpPr>
        <p:spPr/>
        <p:txBody>
          <a:bodyPr/>
          <a:lstStyle/>
          <a:p>
            <a:r>
              <a:rPr lang="en-GB"/>
              <a:t>IA2 Analog and DIgital Communication</a:t>
            </a:r>
            <a:endParaRPr lang="en-US" dirty="0"/>
          </a:p>
        </p:txBody>
      </p:sp>
      <p:pic>
        <p:nvPicPr>
          <p:cNvPr id="6" name="Picture 5">
            <a:extLst>
              <a:ext uri="{FF2B5EF4-FFF2-40B4-BE49-F238E27FC236}">
                <a16:creationId xmlns:a16="http://schemas.microsoft.com/office/drawing/2014/main" id="{418280F3-AA0F-1D97-D3E3-0D627BC6F614}"/>
              </a:ext>
            </a:extLst>
          </p:cNvPr>
          <p:cNvPicPr>
            <a:picLocks noChangeAspect="1"/>
          </p:cNvPicPr>
          <p:nvPr/>
        </p:nvPicPr>
        <p:blipFill>
          <a:blip r:embed="rId3"/>
          <a:stretch>
            <a:fillRect/>
          </a:stretch>
        </p:blipFill>
        <p:spPr>
          <a:xfrm>
            <a:off x="2527890" y="2983403"/>
            <a:ext cx="7136218" cy="2277755"/>
          </a:xfrm>
          <a:prstGeom prst="rect">
            <a:avLst/>
          </a:prstGeom>
          <a:ln>
            <a:solidFill>
              <a:schemeClr val="accent1"/>
            </a:solidFill>
          </a:ln>
        </p:spPr>
      </p:pic>
      <p:sp>
        <p:nvSpPr>
          <p:cNvPr id="7" name="TextBox 6">
            <a:extLst>
              <a:ext uri="{FF2B5EF4-FFF2-40B4-BE49-F238E27FC236}">
                <a16:creationId xmlns:a16="http://schemas.microsoft.com/office/drawing/2014/main" id="{2CDD28D7-282E-0565-4C41-43608E3B7E2A}"/>
              </a:ext>
            </a:extLst>
          </p:cNvPr>
          <p:cNvSpPr txBox="1"/>
          <p:nvPr/>
        </p:nvSpPr>
        <p:spPr>
          <a:xfrm>
            <a:off x="5184533" y="5261158"/>
            <a:ext cx="1822933" cy="246221"/>
          </a:xfrm>
          <a:prstGeom prst="rect">
            <a:avLst/>
          </a:prstGeom>
          <a:noFill/>
        </p:spPr>
        <p:txBody>
          <a:bodyPr wrap="square" rtlCol="0">
            <a:spAutoFit/>
          </a:bodyPr>
          <a:lstStyle/>
          <a:p>
            <a:pPr algn="ctr"/>
            <a:r>
              <a:rPr lang="en-IN" sz="1000" b="1" i="1" dirty="0"/>
              <a:t>PPM demodulator circuit</a:t>
            </a:r>
          </a:p>
        </p:txBody>
      </p:sp>
    </p:spTree>
    <p:extLst>
      <p:ext uri="{BB962C8B-B14F-4D97-AF65-F5344CB8AC3E}">
        <p14:creationId xmlns:p14="http://schemas.microsoft.com/office/powerpoint/2010/main" val="248412712"/>
      </p:ext>
    </p:extLst>
  </p:cSld>
  <p:clrMapOvr>
    <a:masterClrMapping/>
  </p:clrMapOvr>
  <mc:AlternateContent xmlns:mc="http://schemas.openxmlformats.org/markup-compatibility/2006" xmlns:p14="http://schemas.microsoft.com/office/powerpoint/2010/main">
    <mc:Choice Requires="p14">
      <p:transition spd="med" p14:dur="700" advTm="44774">
        <p:fade/>
      </p:transition>
    </mc:Choice>
    <mc:Fallback xmlns="">
      <p:transition spd="med" advTm="44774">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6092-0D9F-36CC-AABD-34EE3F08D74F}"/>
              </a:ext>
            </a:extLst>
          </p:cNvPr>
          <p:cNvSpPr>
            <a:spLocks noGrp="1"/>
          </p:cNvSpPr>
          <p:nvPr>
            <p:ph type="title"/>
          </p:nvPr>
        </p:nvSpPr>
        <p:spPr/>
        <p:txBody>
          <a:bodyPr/>
          <a:lstStyle/>
          <a:p>
            <a:pPr algn="ctr"/>
            <a:r>
              <a:rPr lang="en-IN" dirty="0"/>
              <a:t>Advantages and Disadvantages of PPM</a:t>
            </a:r>
          </a:p>
        </p:txBody>
      </p:sp>
      <p:sp>
        <p:nvSpPr>
          <p:cNvPr id="3" name="Content Placeholder 2">
            <a:extLst>
              <a:ext uri="{FF2B5EF4-FFF2-40B4-BE49-F238E27FC236}">
                <a16:creationId xmlns:a16="http://schemas.microsoft.com/office/drawing/2014/main" id="{3F2953F9-96FB-ED6C-B48F-21FB687E4B90}"/>
              </a:ext>
            </a:extLst>
          </p:cNvPr>
          <p:cNvSpPr>
            <a:spLocks noGrp="1"/>
          </p:cNvSpPr>
          <p:nvPr>
            <p:ph idx="1"/>
          </p:nvPr>
        </p:nvSpPr>
        <p:spPr/>
        <p:txBody>
          <a:bodyPr/>
          <a:lstStyle/>
          <a:p>
            <a:r>
              <a:rPr lang="en-IN" dirty="0"/>
              <a:t>High noise immunity.</a:t>
            </a:r>
          </a:p>
          <a:p>
            <a:r>
              <a:rPr lang="en-IN" dirty="0"/>
              <a:t>Synchronization between transmitter and receiver is required.</a:t>
            </a:r>
          </a:p>
          <a:p>
            <a:r>
              <a:rPr lang="en-IN" dirty="0"/>
              <a:t>High bandwidth.</a:t>
            </a:r>
          </a:p>
          <a:p>
            <a:r>
              <a:rPr lang="en-IN" dirty="0"/>
              <a:t>Constant power.</a:t>
            </a:r>
          </a:p>
        </p:txBody>
      </p:sp>
      <p:sp>
        <p:nvSpPr>
          <p:cNvPr id="4" name="Footer Placeholder 3">
            <a:extLst>
              <a:ext uri="{FF2B5EF4-FFF2-40B4-BE49-F238E27FC236}">
                <a16:creationId xmlns:a16="http://schemas.microsoft.com/office/drawing/2014/main" id="{CFCF8A98-4889-165F-9DF2-E9AFAF0502B8}"/>
              </a:ext>
            </a:extLst>
          </p:cNvPr>
          <p:cNvSpPr>
            <a:spLocks noGrp="1"/>
          </p:cNvSpPr>
          <p:nvPr>
            <p:ph type="ftr" sz="quarter" idx="11"/>
          </p:nvPr>
        </p:nvSpPr>
        <p:spPr/>
        <p:txBody>
          <a:bodyPr/>
          <a:lstStyle/>
          <a:p>
            <a:r>
              <a:rPr lang="en-GB"/>
              <a:t>IA2 Analog and DIgital Communication</a:t>
            </a:r>
            <a:endParaRPr lang="en-US" dirty="0"/>
          </a:p>
        </p:txBody>
      </p:sp>
    </p:spTree>
    <p:extLst>
      <p:ext uri="{BB962C8B-B14F-4D97-AF65-F5344CB8AC3E}">
        <p14:creationId xmlns:p14="http://schemas.microsoft.com/office/powerpoint/2010/main" val="207492949"/>
      </p:ext>
    </p:extLst>
  </p:cSld>
  <p:clrMapOvr>
    <a:masterClrMapping/>
  </p:clrMapOvr>
  <mc:AlternateContent xmlns:mc="http://schemas.openxmlformats.org/markup-compatibility/2006" xmlns:p14="http://schemas.microsoft.com/office/powerpoint/2010/main">
    <mc:Choice Requires="p14">
      <p:transition spd="med" p14:dur="700" advTm="16823">
        <p:fade/>
      </p:transition>
    </mc:Choice>
    <mc:Fallback xmlns="">
      <p:transition spd="med" advTm="16823">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2698-46C9-9A8D-1107-1D90D2A17945}"/>
              </a:ext>
            </a:extLst>
          </p:cNvPr>
          <p:cNvSpPr>
            <a:spLocks noGrp="1"/>
          </p:cNvSpPr>
          <p:nvPr>
            <p:ph type="title"/>
          </p:nvPr>
        </p:nvSpPr>
        <p:spPr/>
        <p:txBody>
          <a:bodyPr/>
          <a:lstStyle/>
          <a:p>
            <a:pPr algn="ctr"/>
            <a:r>
              <a:rPr lang="en-IN" dirty="0"/>
              <a:t>Applications of PPM</a:t>
            </a:r>
          </a:p>
        </p:txBody>
      </p:sp>
      <p:sp>
        <p:nvSpPr>
          <p:cNvPr id="3" name="Content Placeholder 2">
            <a:extLst>
              <a:ext uri="{FF2B5EF4-FFF2-40B4-BE49-F238E27FC236}">
                <a16:creationId xmlns:a16="http://schemas.microsoft.com/office/drawing/2014/main" id="{F3BA88C0-1C28-293D-0BC0-67710D97BFC8}"/>
              </a:ext>
            </a:extLst>
          </p:cNvPr>
          <p:cNvSpPr>
            <a:spLocks noGrp="1"/>
          </p:cNvSpPr>
          <p:nvPr>
            <p:ph idx="1"/>
          </p:nvPr>
        </p:nvSpPr>
        <p:spPr/>
        <p:txBody>
          <a:bodyPr/>
          <a:lstStyle/>
          <a:p>
            <a:r>
              <a:rPr lang="en-GB" b="0" i="0" dirty="0">
                <a:solidFill>
                  <a:srgbClr val="332E2B"/>
                </a:solidFill>
                <a:effectLst/>
                <a:highlight>
                  <a:srgbClr val="FFFFFF"/>
                </a:highlight>
                <a:latin typeface="Open Sans" panose="020B0606030504020204" pitchFamily="34" charset="0"/>
              </a:rPr>
              <a:t> It is utilized in air traffic control and telecommunications networks.</a:t>
            </a:r>
          </a:p>
          <a:p>
            <a:r>
              <a:rPr lang="en-GB" b="0" i="0" dirty="0">
                <a:solidFill>
                  <a:srgbClr val="332E2B"/>
                </a:solidFill>
                <a:effectLst/>
                <a:highlight>
                  <a:srgbClr val="FFFFFF"/>
                </a:highlight>
                <a:latin typeface="Open Sans" panose="020B0606030504020204" pitchFamily="34" charset="0"/>
              </a:rPr>
              <a:t>Pulse code modulation is used in remote-operated autos, planes, and trains.</a:t>
            </a:r>
          </a:p>
          <a:p>
            <a:r>
              <a:rPr lang="en-GB" b="0" i="0" dirty="0">
                <a:solidFill>
                  <a:srgbClr val="332E2B"/>
                </a:solidFill>
                <a:effectLst/>
                <a:highlight>
                  <a:srgbClr val="FFFFFF"/>
                </a:highlight>
                <a:latin typeface="Open Sans" panose="020B0606030504020204" pitchFamily="34" charset="0"/>
              </a:rPr>
              <a:t>It is used to compress data and, therefore, for storage.</a:t>
            </a:r>
            <a:endParaRPr lang="en-IN" dirty="0"/>
          </a:p>
        </p:txBody>
      </p:sp>
      <p:sp>
        <p:nvSpPr>
          <p:cNvPr id="5" name="Footer Placeholder 3">
            <a:extLst>
              <a:ext uri="{FF2B5EF4-FFF2-40B4-BE49-F238E27FC236}">
                <a16:creationId xmlns:a16="http://schemas.microsoft.com/office/drawing/2014/main" id="{DCCABB08-769F-2FFE-8B50-51FD38FA1876}"/>
              </a:ext>
            </a:extLst>
          </p:cNvPr>
          <p:cNvSpPr>
            <a:spLocks noGrp="1"/>
          </p:cNvSpPr>
          <p:nvPr>
            <p:ph type="ftr" sz="quarter" idx="11"/>
          </p:nvPr>
        </p:nvSpPr>
        <p:spPr>
          <a:xfrm>
            <a:off x="609601" y="6289678"/>
            <a:ext cx="6128030" cy="403729"/>
          </a:xfrm>
        </p:spPr>
        <p:txBody>
          <a:bodyPr/>
          <a:lstStyle/>
          <a:p>
            <a:r>
              <a:rPr lang="en-GB" dirty="0"/>
              <a:t>IA - 2 </a:t>
            </a:r>
          </a:p>
          <a:p>
            <a:r>
              <a:rPr lang="en-GB" dirty="0"/>
              <a:t>Analog and Digital Communication</a:t>
            </a:r>
            <a:endParaRPr lang="en-US" dirty="0"/>
          </a:p>
        </p:txBody>
      </p:sp>
    </p:spTree>
    <p:extLst>
      <p:ext uri="{BB962C8B-B14F-4D97-AF65-F5344CB8AC3E}">
        <p14:creationId xmlns:p14="http://schemas.microsoft.com/office/powerpoint/2010/main" val="3736225563"/>
      </p:ext>
    </p:extLst>
  </p:cSld>
  <p:clrMapOvr>
    <a:masterClrMapping/>
  </p:clrMapOvr>
  <mc:AlternateContent xmlns:mc="http://schemas.openxmlformats.org/markup-compatibility/2006" xmlns:p14="http://schemas.microsoft.com/office/powerpoint/2010/main">
    <mc:Choice Requires="p14">
      <p:transition spd="med" p14:dur="700" advTm="18647">
        <p:fade/>
      </p:transition>
    </mc:Choice>
    <mc:Fallback xmlns="">
      <p:transition spd="med" advTm="18647">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FF96-ED89-D9A4-E883-0EA1EC1877C6}"/>
              </a:ext>
            </a:extLst>
          </p:cNvPr>
          <p:cNvSpPr>
            <a:spLocks noGrp="1"/>
          </p:cNvSpPr>
          <p:nvPr>
            <p:ph type="title"/>
          </p:nvPr>
        </p:nvSpPr>
        <p:spPr/>
        <p:txBody>
          <a:bodyPr/>
          <a:lstStyle/>
          <a:p>
            <a:pPr algn="ctr"/>
            <a:r>
              <a:rPr lang="en-IN" dirty="0"/>
              <a:t>Comparison between PAM, PWM and PPM</a:t>
            </a:r>
          </a:p>
        </p:txBody>
      </p:sp>
      <p:graphicFrame>
        <p:nvGraphicFramePr>
          <p:cNvPr id="5" name="Content Placeholder 4">
            <a:extLst>
              <a:ext uri="{FF2B5EF4-FFF2-40B4-BE49-F238E27FC236}">
                <a16:creationId xmlns:a16="http://schemas.microsoft.com/office/drawing/2014/main" id="{998E7DE3-7E4F-0BAC-AD6C-F9B59A3D3F4A}"/>
              </a:ext>
            </a:extLst>
          </p:cNvPr>
          <p:cNvGraphicFramePr>
            <a:graphicFrameLocks noGrp="1"/>
          </p:cNvGraphicFramePr>
          <p:nvPr>
            <p:ph idx="1"/>
            <p:extLst>
              <p:ext uri="{D42A27DB-BD31-4B8C-83A1-F6EECF244321}">
                <p14:modId xmlns:p14="http://schemas.microsoft.com/office/powerpoint/2010/main" val="3108103526"/>
              </p:ext>
            </p:extLst>
          </p:nvPr>
        </p:nvGraphicFramePr>
        <p:xfrm>
          <a:off x="1295400" y="1981200"/>
          <a:ext cx="9601200" cy="3677920"/>
        </p:xfrm>
        <a:graphic>
          <a:graphicData uri="http://schemas.openxmlformats.org/drawingml/2006/table">
            <a:tbl>
              <a:tblPr firstRow="1" bandRow="1">
                <a:tableStyleId>{BC89EF96-8CEA-46FF-86C4-4CE0E7609802}</a:tableStyleId>
              </a:tblPr>
              <a:tblGrid>
                <a:gridCol w="2400300">
                  <a:extLst>
                    <a:ext uri="{9D8B030D-6E8A-4147-A177-3AD203B41FA5}">
                      <a16:colId xmlns:a16="http://schemas.microsoft.com/office/drawing/2014/main" val="2044374390"/>
                    </a:ext>
                  </a:extLst>
                </a:gridCol>
                <a:gridCol w="2400300">
                  <a:extLst>
                    <a:ext uri="{9D8B030D-6E8A-4147-A177-3AD203B41FA5}">
                      <a16:colId xmlns:a16="http://schemas.microsoft.com/office/drawing/2014/main" val="912529718"/>
                    </a:ext>
                  </a:extLst>
                </a:gridCol>
                <a:gridCol w="2400300">
                  <a:extLst>
                    <a:ext uri="{9D8B030D-6E8A-4147-A177-3AD203B41FA5}">
                      <a16:colId xmlns:a16="http://schemas.microsoft.com/office/drawing/2014/main" val="585784861"/>
                    </a:ext>
                  </a:extLst>
                </a:gridCol>
                <a:gridCol w="2400300">
                  <a:extLst>
                    <a:ext uri="{9D8B030D-6E8A-4147-A177-3AD203B41FA5}">
                      <a16:colId xmlns:a16="http://schemas.microsoft.com/office/drawing/2014/main" val="1264630914"/>
                    </a:ext>
                  </a:extLst>
                </a:gridCol>
              </a:tblGrid>
              <a:tr h="370840">
                <a:tc>
                  <a:txBody>
                    <a:bodyPr/>
                    <a:lstStyle/>
                    <a:p>
                      <a:endParaRPr lang="en-IN" dirty="0"/>
                    </a:p>
                  </a:txBody>
                  <a:tcPr anchor="ctr"/>
                </a:tc>
                <a:tc>
                  <a:txBody>
                    <a:bodyPr/>
                    <a:lstStyle/>
                    <a:p>
                      <a:pPr algn="ctr"/>
                      <a:r>
                        <a:rPr lang="en-IN" dirty="0"/>
                        <a:t>PAM</a:t>
                      </a:r>
                    </a:p>
                  </a:txBody>
                  <a:tcPr anchor="ctr"/>
                </a:tc>
                <a:tc>
                  <a:txBody>
                    <a:bodyPr/>
                    <a:lstStyle/>
                    <a:p>
                      <a:pPr algn="ctr"/>
                      <a:r>
                        <a:rPr lang="en-IN" dirty="0"/>
                        <a:t>PWM</a:t>
                      </a:r>
                    </a:p>
                  </a:txBody>
                  <a:tcPr anchor="ctr"/>
                </a:tc>
                <a:tc>
                  <a:txBody>
                    <a:bodyPr/>
                    <a:lstStyle/>
                    <a:p>
                      <a:pPr algn="ctr"/>
                      <a:r>
                        <a:rPr lang="en-IN" dirty="0"/>
                        <a:t>PPM</a:t>
                      </a:r>
                    </a:p>
                  </a:txBody>
                  <a:tcPr anchor="ctr"/>
                </a:tc>
                <a:extLst>
                  <a:ext uri="{0D108BD9-81ED-4DB2-BD59-A6C34878D82A}">
                    <a16:rowId xmlns:a16="http://schemas.microsoft.com/office/drawing/2014/main" val="1351693485"/>
                  </a:ext>
                </a:extLst>
              </a:tr>
              <a:tr h="370840">
                <a:tc>
                  <a:txBody>
                    <a:bodyPr/>
                    <a:lstStyle/>
                    <a:p>
                      <a:pPr algn="ctr"/>
                      <a:r>
                        <a:rPr lang="en-IN" b="1" dirty="0"/>
                        <a:t>Type of carrier</a:t>
                      </a:r>
                    </a:p>
                  </a:txBody>
                  <a:tcPr anchor="ctr"/>
                </a:tc>
                <a:tc>
                  <a:txBody>
                    <a:bodyPr/>
                    <a:lstStyle/>
                    <a:p>
                      <a:pPr algn="ctr"/>
                      <a:r>
                        <a:rPr lang="en-IN" dirty="0"/>
                        <a:t>Train of pulse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Train of pulse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Train of pulse</a:t>
                      </a:r>
                    </a:p>
                  </a:txBody>
                  <a:tcPr anchor="ctr"/>
                </a:tc>
                <a:extLst>
                  <a:ext uri="{0D108BD9-81ED-4DB2-BD59-A6C34878D82A}">
                    <a16:rowId xmlns:a16="http://schemas.microsoft.com/office/drawing/2014/main" val="2842152541"/>
                  </a:ext>
                </a:extLst>
              </a:tr>
              <a:tr h="370840">
                <a:tc>
                  <a:txBody>
                    <a:bodyPr/>
                    <a:lstStyle/>
                    <a:p>
                      <a:pPr algn="ctr"/>
                      <a:r>
                        <a:rPr lang="en-IN" b="1" dirty="0"/>
                        <a:t>Information is stored in </a:t>
                      </a:r>
                    </a:p>
                  </a:txBody>
                  <a:tcPr anchor="ctr"/>
                </a:tc>
                <a:tc>
                  <a:txBody>
                    <a:bodyPr/>
                    <a:lstStyle/>
                    <a:p>
                      <a:pPr algn="ctr"/>
                      <a:r>
                        <a:rPr lang="en-IN" dirty="0"/>
                        <a:t>Amplitude</a:t>
                      </a:r>
                    </a:p>
                  </a:txBody>
                  <a:tcPr anchor="ctr"/>
                </a:tc>
                <a:tc>
                  <a:txBody>
                    <a:bodyPr/>
                    <a:lstStyle/>
                    <a:p>
                      <a:pPr algn="ctr"/>
                      <a:r>
                        <a:rPr lang="en-IN" dirty="0"/>
                        <a:t>Width</a:t>
                      </a:r>
                    </a:p>
                  </a:txBody>
                  <a:tcPr anchor="ctr"/>
                </a:tc>
                <a:tc>
                  <a:txBody>
                    <a:bodyPr/>
                    <a:lstStyle/>
                    <a:p>
                      <a:pPr algn="ctr"/>
                      <a:r>
                        <a:rPr lang="en-IN" dirty="0"/>
                        <a:t>Position</a:t>
                      </a:r>
                    </a:p>
                  </a:txBody>
                  <a:tcPr anchor="ctr"/>
                </a:tc>
                <a:extLst>
                  <a:ext uri="{0D108BD9-81ED-4DB2-BD59-A6C34878D82A}">
                    <a16:rowId xmlns:a16="http://schemas.microsoft.com/office/drawing/2014/main" val="1341412283"/>
                  </a:ext>
                </a:extLst>
              </a:tr>
              <a:tr h="370840">
                <a:tc>
                  <a:txBody>
                    <a:bodyPr/>
                    <a:lstStyle/>
                    <a:p>
                      <a:pPr algn="ctr"/>
                      <a:r>
                        <a:rPr lang="en-IN" b="1" dirty="0"/>
                        <a:t>Bandwidth </a:t>
                      </a:r>
                    </a:p>
                  </a:txBody>
                  <a:tcPr anchor="ctr"/>
                </a:tc>
                <a:tc>
                  <a:txBody>
                    <a:bodyPr/>
                    <a:lstStyle/>
                    <a:p>
                      <a:pPr algn="ctr"/>
                      <a:r>
                        <a:rPr lang="en-IN" dirty="0"/>
                        <a:t>Low</a:t>
                      </a:r>
                    </a:p>
                  </a:txBody>
                  <a:tcPr anchor="ctr"/>
                </a:tc>
                <a:tc>
                  <a:txBody>
                    <a:bodyPr/>
                    <a:lstStyle/>
                    <a:p>
                      <a:pPr algn="ctr"/>
                      <a:r>
                        <a:rPr lang="en-IN" dirty="0"/>
                        <a:t>High</a:t>
                      </a:r>
                    </a:p>
                  </a:txBody>
                  <a:tcPr anchor="ctr"/>
                </a:tc>
                <a:tc>
                  <a:txBody>
                    <a:bodyPr/>
                    <a:lstStyle/>
                    <a:p>
                      <a:pPr algn="ctr"/>
                      <a:r>
                        <a:rPr lang="en-IN" dirty="0"/>
                        <a:t>High</a:t>
                      </a:r>
                    </a:p>
                  </a:txBody>
                  <a:tcPr anchor="ctr"/>
                </a:tc>
                <a:extLst>
                  <a:ext uri="{0D108BD9-81ED-4DB2-BD59-A6C34878D82A}">
                    <a16:rowId xmlns:a16="http://schemas.microsoft.com/office/drawing/2014/main" val="283127964"/>
                  </a:ext>
                </a:extLst>
              </a:tr>
              <a:tr h="370840">
                <a:tc>
                  <a:txBody>
                    <a:bodyPr/>
                    <a:lstStyle/>
                    <a:p>
                      <a:pPr algn="ctr"/>
                      <a:r>
                        <a:rPr lang="en-IN" b="1" dirty="0"/>
                        <a:t>Noise immunity</a:t>
                      </a:r>
                    </a:p>
                  </a:txBody>
                  <a:tcPr anchor="ctr"/>
                </a:tc>
                <a:tc>
                  <a:txBody>
                    <a:bodyPr/>
                    <a:lstStyle/>
                    <a:p>
                      <a:pPr algn="ctr"/>
                      <a:r>
                        <a:rPr lang="en-IN" dirty="0"/>
                        <a:t>Low</a:t>
                      </a:r>
                    </a:p>
                  </a:txBody>
                  <a:tcPr anchor="ctr"/>
                </a:tc>
                <a:tc>
                  <a:txBody>
                    <a:bodyPr/>
                    <a:lstStyle/>
                    <a:p>
                      <a:pPr algn="ctr"/>
                      <a:r>
                        <a:rPr lang="en-IN" dirty="0"/>
                        <a:t>High</a:t>
                      </a:r>
                    </a:p>
                  </a:txBody>
                  <a:tcPr anchor="ctr"/>
                </a:tc>
                <a:tc>
                  <a:txBody>
                    <a:bodyPr/>
                    <a:lstStyle/>
                    <a:p>
                      <a:pPr algn="ctr"/>
                      <a:r>
                        <a:rPr lang="en-IN" dirty="0"/>
                        <a:t>Highest</a:t>
                      </a:r>
                    </a:p>
                  </a:txBody>
                  <a:tcPr anchor="ctr"/>
                </a:tc>
                <a:extLst>
                  <a:ext uri="{0D108BD9-81ED-4DB2-BD59-A6C34878D82A}">
                    <a16:rowId xmlns:a16="http://schemas.microsoft.com/office/drawing/2014/main" val="2056327824"/>
                  </a:ext>
                </a:extLst>
              </a:tr>
              <a:tr h="370840">
                <a:tc>
                  <a:txBody>
                    <a:bodyPr/>
                    <a:lstStyle/>
                    <a:p>
                      <a:pPr algn="ctr"/>
                      <a:r>
                        <a:rPr lang="en-IN" b="1" dirty="0"/>
                        <a:t>Need to be sent with synchronized pulse</a:t>
                      </a:r>
                    </a:p>
                  </a:txBody>
                  <a:tcPr anchor="ctr"/>
                </a:tc>
                <a:tc>
                  <a:txBody>
                    <a:bodyPr/>
                    <a:lstStyle/>
                    <a:p>
                      <a:pPr algn="ctr"/>
                      <a:r>
                        <a:rPr lang="en-IN" dirty="0"/>
                        <a:t>No</a:t>
                      </a:r>
                    </a:p>
                  </a:txBody>
                  <a:tcPr anchor="ctr"/>
                </a:tc>
                <a:tc>
                  <a:txBody>
                    <a:bodyPr/>
                    <a:lstStyle/>
                    <a:p>
                      <a:pPr algn="ctr"/>
                      <a:r>
                        <a:rPr lang="en-IN" dirty="0"/>
                        <a:t>Yes</a:t>
                      </a:r>
                    </a:p>
                  </a:txBody>
                  <a:tcPr anchor="ctr"/>
                </a:tc>
                <a:tc>
                  <a:txBody>
                    <a:bodyPr/>
                    <a:lstStyle/>
                    <a:p>
                      <a:pPr algn="ctr"/>
                      <a:r>
                        <a:rPr lang="en-IN" dirty="0"/>
                        <a:t>Yes</a:t>
                      </a:r>
                    </a:p>
                  </a:txBody>
                  <a:tcPr anchor="ctr"/>
                </a:tc>
                <a:extLst>
                  <a:ext uri="{0D108BD9-81ED-4DB2-BD59-A6C34878D82A}">
                    <a16:rowId xmlns:a16="http://schemas.microsoft.com/office/drawing/2014/main" val="1822919330"/>
                  </a:ext>
                </a:extLst>
              </a:tr>
              <a:tr h="370840">
                <a:tc>
                  <a:txBody>
                    <a:bodyPr/>
                    <a:lstStyle/>
                    <a:p>
                      <a:pPr algn="ctr"/>
                      <a:r>
                        <a:rPr lang="en-IN" b="1" dirty="0"/>
                        <a:t>Transmitted power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Varies with amplitude of pulses</a:t>
                      </a:r>
                    </a:p>
                  </a:txBody>
                  <a:tcPr anchor="ctr"/>
                </a:tc>
                <a:tc>
                  <a:txBody>
                    <a:bodyPr/>
                    <a:lstStyle/>
                    <a:p>
                      <a:pPr algn="ctr"/>
                      <a:r>
                        <a:rPr lang="en-IN" dirty="0"/>
                        <a:t>Varies with variation in width</a:t>
                      </a:r>
                    </a:p>
                  </a:txBody>
                  <a:tcPr anchor="ctr"/>
                </a:tc>
                <a:tc>
                  <a:txBody>
                    <a:bodyPr/>
                    <a:lstStyle/>
                    <a:p>
                      <a:pPr algn="ctr"/>
                      <a:r>
                        <a:rPr lang="en-IN" dirty="0"/>
                        <a:t>Remains constant</a:t>
                      </a:r>
                    </a:p>
                  </a:txBody>
                  <a:tcPr anchor="ctr"/>
                </a:tc>
                <a:extLst>
                  <a:ext uri="{0D108BD9-81ED-4DB2-BD59-A6C34878D82A}">
                    <a16:rowId xmlns:a16="http://schemas.microsoft.com/office/drawing/2014/main" val="2148690322"/>
                  </a:ext>
                </a:extLst>
              </a:tr>
            </a:tbl>
          </a:graphicData>
        </a:graphic>
      </p:graphicFrame>
      <p:sp>
        <p:nvSpPr>
          <p:cNvPr id="4" name="Footer Placeholder 3">
            <a:extLst>
              <a:ext uri="{FF2B5EF4-FFF2-40B4-BE49-F238E27FC236}">
                <a16:creationId xmlns:a16="http://schemas.microsoft.com/office/drawing/2014/main" id="{E0FE8877-FBBF-7200-D716-5427E7839249}"/>
              </a:ext>
            </a:extLst>
          </p:cNvPr>
          <p:cNvSpPr>
            <a:spLocks noGrp="1"/>
          </p:cNvSpPr>
          <p:nvPr>
            <p:ph type="ftr" sz="quarter" idx="11"/>
          </p:nvPr>
        </p:nvSpPr>
        <p:spPr>
          <a:xfrm>
            <a:off x="609601" y="6289678"/>
            <a:ext cx="6128030" cy="403729"/>
          </a:xfrm>
        </p:spPr>
        <p:txBody>
          <a:bodyPr/>
          <a:lstStyle/>
          <a:p>
            <a:r>
              <a:rPr lang="en-GB" dirty="0"/>
              <a:t>IA - 2 </a:t>
            </a:r>
          </a:p>
          <a:p>
            <a:r>
              <a:rPr lang="en-GB" dirty="0"/>
              <a:t>Analog and Digital Communication</a:t>
            </a:r>
            <a:endParaRPr lang="en-US" dirty="0"/>
          </a:p>
        </p:txBody>
      </p:sp>
    </p:spTree>
    <p:extLst>
      <p:ext uri="{BB962C8B-B14F-4D97-AF65-F5344CB8AC3E}">
        <p14:creationId xmlns:p14="http://schemas.microsoft.com/office/powerpoint/2010/main" val="1913115956"/>
      </p:ext>
    </p:extLst>
  </p:cSld>
  <p:clrMapOvr>
    <a:masterClrMapping/>
  </p:clrMapOvr>
  <mc:AlternateContent xmlns:mc="http://schemas.openxmlformats.org/markup-compatibility/2006" xmlns:p14="http://schemas.microsoft.com/office/powerpoint/2010/main">
    <mc:Choice Requires="p14">
      <p:transition spd="med" p14:dur="700" advTm="58193">
        <p:fade/>
      </p:transition>
    </mc:Choice>
    <mc:Fallback xmlns="">
      <p:transition spd="med" advTm="58193">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DB64-32C4-D804-B8F0-F93F6232C3E0}"/>
              </a:ext>
            </a:extLst>
          </p:cNvPr>
          <p:cNvSpPr>
            <a:spLocks noGrp="1"/>
          </p:cNvSpPr>
          <p:nvPr>
            <p:ph type="title"/>
          </p:nvPr>
        </p:nvSpPr>
        <p:spPr>
          <a:xfrm>
            <a:off x="1295400" y="2496312"/>
            <a:ext cx="9601200" cy="1865376"/>
          </a:xfrm>
        </p:spPr>
        <p:txBody>
          <a:bodyPr/>
          <a:lstStyle/>
          <a:p>
            <a:pPr algn="ctr"/>
            <a:r>
              <a:rPr lang="en-IN" dirty="0"/>
              <a:t>Pulse Amplitude Modulation</a:t>
            </a:r>
          </a:p>
        </p:txBody>
      </p:sp>
    </p:spTree>
    <p:extLst>
      <p:ext uri="{BB962C8B-B14F-4D97-AF65-F5344CB8AC3E}">
        <p14:creationId xmlns:p14="http://schemas.microsoft.com/office/powerpoint/2010/main" val="172942824"/>
      </p:ext>
    </p:extLst>
  </p:cSld>
  <p:clrMapOvr>
    <a:masterClrMapping/>
  </p:clrMapOvr>
  <mc:AlternateContent xmlns:mc="http://schemas.openxmlformats.org/markup-compatibility/2006" xmlns:p14="http://schemas.microsoft.com/office/powerpoint/2010/main">
    <mc:Choice Requires="p14">
      <p:transition spd="med" p14:dur="700" advTm="3496">
        <p:fade/>
      </p:transition>
    </mc:Choice>
    <mc:Fallback xmlns="">
      <p:transition spd="med" advTm="3496">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FF96-ED89-D9A4-E883-0EA1EC1877C6}"/>
              </a:ext>
            </a:extLst>
          </p:cNvPr>
          <p:cNvSpPr>
            <a:spLocks noGrp="1"/>
          </p:cNvSpPr>
          <p:nvPr>
            <p:ph type="title"/>
          </p:nvPr>
        </p:nvSpPr>
        <p:spPr/>
        <p:txBody>
          <a:bodyPr/>
          <a:lstStyle/>
          <a:p>
            <a:pPr algn="ctr"/>
            <a:r>
              <a:rPr lang="en-IN" dirty="0"/>
              <a:t>Comparison between PAM, PWM and PPM</a:t>
            </a:r>
          </a:p>
        </p:txBody>
      </p:sp>
      <p:graphicFrame>
        <p:nvGraphicFramePr>
          <p:cNvPr id="5" name="Content Placeholder 4">
            <a:extLst>
              <a:ext uri="{FF2B5EF4-FFF2-40B4-BE49-F238E27FC236}">
                <a16:creationId xmlns:a16="http://schemas.microsoft.com/office/drawing/2014/main" id="{998E7DE3-7E4F-0BAC-AD6C-F9B59A3D3F4A}"/>
              </a:ext>
            </a:extLst>
          </p:cNvPr>
          <p:cNvGraphicFramePr>
            <a:graphicFrameLocks noGrp="1"/>
          </p:cNvGraphicFramePr>
          <p:nvPr>
            <p:ph idx="1"/>
            <p:extLst>
              <p:ext uri="{D42A27DB-BD31-4B8C-83A1-F6EECF244321}">
                <p14:modId xmlns:p14="http://schemas.microsoft.com/office/powerpoint/2010/main" val="1486383887"/>
              </p:ext>
            </p:extLst>
          </p:nvPr>
        </p:nvGraphicFramePr>
        <p:xfrm>
          <a:off x="1295400" y="1981200"/>
          <a:ext cx="9601200" cy="4028440"/>
        </p:xfrm>
        <a:graphic>
          <a:graphicData uri="http://schemas.openxmlformats.org/drawingml/2006/table">
            <a:tbl>
              <a:tblPr firstRow="1" bandRow="1">
                <a:tableStyleId>{BC89EF96-8CEA-46FF-86C4-4CE0E7609802}</a:tableStyleId>
              </a:tblPr>
              <a:tblGrid>
                <a:gridCol w="2400300">
                  <a:extLst>
                    <a:ext uri="{9D8B030D-6E8A-4147-A177-3AD203B41FA5}">
                      <a16:colId xmlns:a16="http://schemas.microsoft.com/office/drawing/2014/main" val="2044374390"/>
                    </a:ext>
                  </a:extLst>
                </a:gridCol>
                <a:gridCol w="2400300">
                  <a:extLst>
                    <a:ext uri="{9D8B030D-6E8A-4147-A177-3AD203B41FA5}">
                      <a16:colId xmlns:a16="http://schemas.microsoft.com/office/drawing/2014/main" val="912529718"/>
                    </a:ext>
                  </a:extLst>
                </a:gridCol>
                <a:gridCol w="2400300">
                  <a:extLst>
                    <a:ext uri="{9D8B030D-6E8A-4147-A177-3AD203B41FA5}">
                      <a16:colId xmlns:a16="http://schemas.microsoft.com/office/drawing/2014/main" val="585784861"/>
                    </a:ext>
                  </a:extLst>
                </a:gridCol>
                <a:gridCol w="2400300">
                  <a:extLst>
                    <a:ext uri="{9D8B030D-6E8A-4147-A177-3AD203B41FA5}">
                      <a16:colId xmlns:a16="http://schemas.microsoft.com/office/drawing/2014/main" val="1264630914"/>
                    </a:ext>
                  </a:extLst>
                </a:gridCol>
              </a:tblGrid>
              <a:tr h="370840">
                <a:tc>
                  <a:txBody>
                    <a:bodyPr/>
                    <a:lstStyle/>
                    <a:p>
                      <a:endParaRPr lang="en-IN" dirty="0"/>
                    </a:p>
                  </a:txBody>
                  <a:tcPr anchor="ctr"/>
                </a:tc>
                <a:tc>
                  <a:txBody>
                    <a:bodyPr/>
                    <a:lstStyle/>
                    <a:p>
                      <a:pPr algn="ctr"/>
                      <a:r>
                        <a:rPr lang="en-IN" dirty="0"/>
                        <a:t>PAM</a:t>
                      </a:r>
                    </a:p>
                  </a:txBody>
                  <a:tcPr anchor="ctr"/>
                </a:tc>
                <a:tc>
                  <a:txBody>
                    <a:bodyPr/>
                    <a:lstStyle/>
                    <a:p>
                      <a:pPr algn="ctr"/>
                      <a:r>
                        <a:rPr lang="en-IN" dirty="0"/>
                        <a:t>PWM</a:t>
                      </a:r>
                    </a:p>
                  </a:txBody>
                  <a:tcPr anchor="ctr"/>
                </a:tc>
                <a:tc>
                  <a:txBody>
                    <a:bodyPr/>
                    <a:lstStyle/>
                    <a:p>
                      <a:pPr algn="ctr"/>
                      <a:r>
                        <a:rPr lang="en-IN" dirty="0"/>
                        <a:t>PPM</a:t>
                      </a:r>
                    </a:p>
                  </a:txBody>
                  <a:tcPr anchor="ctr"/>
                </a:tc>
                <a:extLst>
                  <a:ext uri="{0D108BD9-81ED-4DB2-BD59-A6C34878D82A}">
                    <a16:rowId xmlns:a16="http://schemas.microsoft.com/office/drawing/2014/main" val="1351693485"/>
                  </a:ext>
                </a:extLst>
              </a:tr>
              <a:tr h="370840">
                <a:tc>
                  <a:txBody>
                    <a:bodyPr/>
                    <a:lstStyle/>
                    <a:p>
                      <a:pPr algn="ctr">
                        <a:spcBef>
                          <a:spcPts val="400"/>
                        </a:spcBef>
                        <a:spcAft>
                          <a:spcPts val="400"/>
                        </a:spcAft>
                      </a:pPr>
                      <a:r>
                        <a:rPr lang="en-IN" b="1" dirty="0"/>
                        <a:t>Complexity of generation and detection</a:t>
                      </a:r>
                    </a:p>
                  </a:txBody>
                  <a:tcPr anchor="ctr"/>
                </a:tc>
                <a:tc>
                  <a:txBody>
                    <a:bodyPr/>
                    <a:lstStyle/>
                    <a:p>
                      <a:pPr algn="ctr"/>
                      <a:r>
                        <a:rPr lang="en-IN" dirty="0"/>
                        <a:t>Complex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Easy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Complex</a:t>
                      </a:r>
                    </a:p>
                  </a:txBody>
                  <a:tcPr anchor="ctr"/>
                </a:tc>
                <a:extLst>
                  <a:ext uri="{0D108BD9-81ED-4DB2-BD59-A6C34878D82A}">
                    <a16:rowId xmlns:a16="http://schemas.microsoft.com/office/drawing/2014/main" val="2842152541"/>
                  </a:ext>
                </a:extLst>
              </a:tr>
              <a:tr h="370840">
                <a:tc>
                  <a:txBody>
                    <a:bodyPr/>
                    <a:lstStyle/>
                    <a:p>
                      <a:pPr algn="ctr">
                        <a:spcBef>
                          <a:spcPts val="400"/>
                        </a:spcBef>
                        <a:spcAft>
                          <a:spcPts val="400"/>
                        </a:spcAft>
                      </a:pPr>
                      <a:r>
                        <a:rPr lang="en-IN" b="1" dirty="0"/>
                        <a:t>Similarity with other modulation systems</a:t>
                      </a:r>
                    </a:p>
                  </a:txBody>
                  <a:tcPr anchor="ctr"/>
                </a:tc>
                <a:tc>
                  <a:txBody>
                    <a:bodyPr/>
                    <a:lstStyle/>
                    <a:p>
                      <a:pPr algn="ctr"/>
                      <a:r>
                        <a:rPr lang="en-IN" dirty="0"/>
                        <a:t>Similar to AM</a:t>
                      </a:r>
                    </a:p>
                  </a:txBody>
                  <a:tcPr anchor="ctr"/>
                </a:tc>
                <a:tc>
                  <a:txBody>
                    <a:bodyPr/>
                    <a:lstStyle/>
                    <a:p>
                      <a:pPr algn="ctr"/>
                      <a:r>
                        <a:rPr lang="en-IN" dirty="0"/>
                        <a:t>Similar to FM</a:t>
                      </a:r>
                    </a:p>
                  </a:txBody>
                  <a:tcPr anchor="ctr"/>
                </a:tc>
                <a:tc>
                  <a:txBody>
                    <a:bodyPr/>
                    <a:lstStyle/>
                    <a:p>
                      <a:pPr algn="ctr"/>
                      <a:r>
                        <a:rPr lang="en-IN" dirty="0"/>
                        <a:t>Similar to PM</a:t>
                      </a:r>
                    </a:p>
                  </a:txBody>
                  <a:tcPr anchor="ctr"/>
                </a:tc>
                <a:extLst>
                  <a:ext uri="{0D108BD9-81ED-4DB2-BD59-A6C34878D82A}">
                    <a16:rowId xmlns:a16="http://schemas.microsoft.com/office/drawing/2014/main" val="1341412283"/>
                  </a:ext>
                </a:extLst>
              </a:tr>
              <a:tr h="370840">
                <a:tc>
                  <a:txBody>
                    <a:bodyPr/>
                    <a:lstStyle/>
                    <a:p>
                      <a:pPr algn="ctr">
                        <a:spcBef>
                          <a:spcPts val="400"/>
                        </a:spcBef>
                        <a:spcAft>
                          <a:spcPts val="400"/>
                        </a:spcAft>
                      </a:pPr>
                      <a:r>
                        <a:rPr lang="en-IN" b="1" dirty="0"/>
                        <a:t>Variable characteristics of the pulsed carrier</a:t>
                      </a:r>
                    </a:p>
                  </a:txBody>
                  <a:tcPr anchor="ctr"/>
                </a:tc>
                <a:tc>
                  <a:txBody>
                    <a:bodyPr/>
                    <a:lstStyle/>
                    <a:p>
                      <a:pPr algn="ctr"/>
                      <a:r>
                        <a:rPr lang="en-IN" dirty="0"/>
                        <a:t>Amplitude </a:t>
                      </a:r>
                    </a:p>
                  </a:txBody>
                  <a:tcPr anchor="ctr"/>
                </a:tc>
                <a:tc>
                  <a:txBody>
                    <a:bodyPr/>
                    <a:lstStyle/>
                    <a:p>
                      <a:pPr algn="ctr"/>
                      <a:r>
                        <a:rPr lang="en-IN" dirty="0"/>
                        <a:t>Width</a:t>
                      </a:r>
                    </a:p>
                  </a:txBody>
                  <a:tcPr anchor="ctr"/>
                </a:tc>
                <a:tc>
                  <a:txBody>
                    <a:bodyPr/>
                    <a:lstStyle/>
                    <a:p>
                      <a:pPr algn="ctr"/>
                      <a:r>
                        <a:rPr lang="en-IN" dirty="0"/>
                        <a:t>Position</a:t>
                      </a:r>
                    </a:p>
                  </a:txBody>
                  <a:tcPr anchor="ctr"/>
                </a:tc>
                <a:extLst>
                  <a:ext uri="{0D108BD9-81ED-4DB2-BD59-A6C34878D82A}">
                    <a16:rowId xmlns:a16="http://schemas.microsoft.com/office/drawing/2014/main" val="283127964"/>
                  </a:ext>
                </a:extLst>
              </a:tr>
              <a:tr h="370840">
                <a:tc>
                  <a:txBody>
                    <a:bodyPr/>
                    <a:lstStyle/>
                    <a:p>
                      <a:pPr algn="ctr">
                        <a:spcBef>
                          <a:spcPts val="400"/>
                        </a:spcBef>
                        <a:spcAft>
                          <a:spcPts val="400"/>
                        </a:spcAft>
                      </a:pPr>
                      <a:r>
                        <a:rPr lang="en-IN" b="1" dirty="0"/>
                        <a:t>Output waveforms </a:t>
                      </a:r>
                    </a:p>
                  </a:txBody>
                  <a:tcPr anchor="ctr"/>
                </a:tc>
                <a:tc>
                  <a:txBody>
                    <a:bodyPr/>
                    <a:lstStyle/>
                    <a:p>
                      <a:pPr algn="ctr"/>
                      <a:endParaRPr lang="en-IN" dirty="0"/>
                    </a:p>
                    <a:p>
                      <a:pPr algn="ctr"/>
                      <a:endParaRPr lang="en-IN" dirty="0"/>
                    </a:p>
                    <a:p>
                      <a:pPr algn="ctr"/>
                      <a:endParaRPr lang="en-IN" dirty="0"/>
                    </a:p>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extLst>
                  <a:ext uri="{0D108BD9-81ED-4DB2-BD59-A6C34878D82A}">
                    <a16:rowId xmlns:a16="http://schemas.microsoft.com/office/drawing/2014/main" val="2056327824"/>
                  </a:ext>
                </a:extLst>
              </a:tr>
            </a:tbl>
          </a:graphicData>
        </a:graphic>
      </p:graphicFrame>
      <p:sp>
        <p:nvSpPr>
          <p:cNvPr id="4" name="Footer Placeholder 3">
            <a:extLst>
              <a:ext uri="{FF2B5EF4-FFF2-40B4-BE49-F238E27FC236}">
                <a16:creationId xmlns:a16="http://schemas.microsoft.com/office/drawing/2014/main" id="{E0FE8877-FBBF-7200-D716-5427E7839249}"/>
              </a:ext>
            </a:extLst>
          </p:cNvPr>
          <p:cNvSpPr>
            <a:spLocks noGrp="1"/>
          </p:cNvSpPr>
          <p:nvPr>
            <p:ph type="ftr" sz="quarter" idx="11"/>
          </p:nvPr>
        </p:nvSpPr>
        <p:spPr>
          <a:xfrm>
            <a:off x="609601" y="6289678"/>
            <a:ext cx="6128030" cy="403729"/>
          </a:xfrm>
        </p:spPr>
        <p:txBody>
          <a:bodyPr/>
          <a:lstStyle/>
          <a:p>
            <a:r>
              <a:rPr lang="en-GB" dirty="0"/>
              <a:t>IA - 2 </a:t>
            </a:r>
          </a:p>
          <a:p>
            <a:r>
              <a:rPr lang="en-GB" dirty="0"/>
              <a:t>Analog and Digital Communication</a:t>
            </a:r>
            <a:endParaRPr lang="en-US" dirty="0"/>
          </a:p>
        </p:txBody>
      </p:sp>
      <p:pic>
        <p:nvPicPr>
          <p:cNvPr id="6" name="Picture 5">
            <a:extLst>
              <a:ext uri="{FF2B5EF4-FFF2-40B4-BE49-F238E27FC236}">
                <a16:creationId xmlns:a16="http://schemas.microsoft.com/office/drawing/2014/main" id="{E382C720-8428-AD0B-6322-8B48C4FAD0F3}"/>
              </a:ext>
            </a:extLst>
          </p:cNvPr>
          <p:cNvPicPr>
            <a:picLocks noChangeAspect="1"/>
          </p:cNvPicPr>
          <p:nvPr/>
        </p:nvPicPr>
        <p:blipFill>
          <a:blip r:embed="rId2"/>
          <a:stretch>
            <a:fillRect/>
          </a:stretch>
        </p:blipFill>
        <p:spPr>
          <a:xfrm>
            <a:off x="4240218" y="4901075"/>
            <a:ext cx="1338780" cy="1009051"/>
          </a:xfrm>
          <a:prstGeom prst="rect">
            <a:avLst/>
          </a:prstGeom>
          <a:ln>
            <a:solidFill>
              <a:schemeClr val="accent1"/>
            </a:solidFill>
          </a:ln>
        </p:spPr>
      </p:pic>
      <p:pic>
        <p:nvPicPr>
          <p:cNvPr id="9" name="Picture 8">
            <a:extLst>
              <a:ext uri="{FF2B5EF4-FFF2-40B4-BE49-F238E27FC236}">
                <a16:creationId xmlns:a16="http://schemas.microsoft.com/office/drawing/2014/main" id="{AD03A8B7-54BC-FA10-C560-D67E262AEE13}"/>
              </a:ext>
            </a:extLst>
          </p:cNvPr>
          <p:cNvPicPr>
            <a:picLocks noChangeAspect="1"/>
          </p:cNvPicPr>
          <p:nvPr/>
        </p:nvPicPr>
        <p:blipFill>
          <a:blip r:embed="rId3"/>
          <a:stretch>
            <a:fillRect/>
          </a:stretch>
        </p:blipFill>
        <p:spPr>
          <a:xfrm>
            <a:off x="6613004" y="4901075"/>
            <a:ext cx="1400997" cy="1009051"/>
          </a:xfrm>
          <a:prstGeom prst="rect">
            <a:avLst/>
          </a:prstGeom>
          <a:ln>
            <a:solidFill>
              <a:schemeClr val="accent1"/>
            </a:solidFill>
          </a:ln>
        </p:spPr>
      </p:pic>
      <p:pic>
        <p:nvPicPr>
          <p:cNvPr id="11" name="Picture 10">
            <a:extLst>
              <a:ext uri="{FF2B5EF4-FFF2-40B4-BE49-F238E27FC236}">
                <a16:creationId xmlns:a16="http://schemas.microsoft.com/office/drawing/2014/main" id="{0D10C91B-4B48-8029-CF2D-FAF8F1D10835}"/>
              </a:ext>
            </a:extLst>
          </p:cNvPr>
          <p:cNvPicPr>
            <a:picLocks noChangeAspect="1"/>
          </p:cNvPicPr>
          <p:nvPr/>
        </p:nvPicPr>
        <p:blipFill>
          <a:blip r:embed="rId4"/>
          <a:stretch>
            <a:fillRect/>
          </a:stretch>
        </p:blipFill>
        <p:spPr>
          <a:xfrm>
            <a:off x="9048007" y="4893550"/>
            <a:ext cx="1400996" cy="1016576"/>
          </a:xfrm>
          <a:prstGeom prst="rect">
            <a:avLst/>
          </a:prstGeom>
          <a:ln>
            <a:solidFill>
              <a:schemeClr val="accent1"/>
            </a:solidFill>
          </a:ln>
        </p:spPr>
      </p:pic>
    </p:spTree>
    <p:extLst>
      <p:ext uri="{BB962C8B-B14F-4D97-AF65-F5344CB8AC3E}">
        <p14:creationId xmlns:p14="http://schemas.microsoft.com/office/powerpoint/2010/main" val="3996502077"/>
      </p:ext>
    </p:extLst>
  </p:cSld>
  <p:clrMapOvr>
    <a:masterClrMapping/>
  </p:clrMapOvr>
  <mc:AlternateContent xmlns:mc="http://schemas.openxmlformats.org/markup-compatibility/2006" xmlns:p14="http://schemas.microsoft.com/office/powerpoint/2010/main">
    <mc:Choice Requires="p14">
      <p:transition spd="med" p14:dur="700" advTm="36330">
        <p:fade/>
      </p:transition>
    </mc:Choice>
    <mc:Fallback xmlns="">
      <p:transition spd="med" advTm="3633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D843-5D92-8B22-7EDD-C2EF1ABB2B67}"/>
              </a:ext>
            </a:extLst>
          </p:cNvPr>
          <p:cNvSpPr>
            <a:spLocks noGrp="1"/>
          </p:cNvSpPr>
          <p:nvPr>
            <p:ph type="title"/>
          </p:nvPr>
        </p:nvSpPr>
        <p:spPr>
          <a:xfrm>
            <a:off x="1295400" y="2793723"/>
            <a:ext cx="9601200" cy="1270554"/>
          </a:xfrm>
        </p:spPr>
        <p:txBody>
          <a:bodyPr>
            <a:normAutofit/>
          </a:bodyPr>
          <a:lstStyle/>
          <a:p>
            <a:pPr algn="ctr"/>
            <a:r>
              <a:rPr lang="en-IN" sz="8000" dirty="0"/>
              <a:t>Thank You!</a:t>
            </a:r>
          </a:p>
        </p:txBody>
      </p:sp>
    </p:spTree>
    <p:extLst>
      <p:ext uri="{BB962C8B-B14F-4D97-AF65-F5344CB8AC3E}">
        <p14:creationId xmlns:p14="http://schemas.microsoft.com/office/powerpoint/2010/main" val="1182918692"/>
      </p:ext>
    </p:extLst>
  </p:cSld>
  <p:clrMapOvr>
    <a:masterClrMapping/>
  </p:clrMapOvr>
  <mc:AlternateContent xmlns:mc="http://schemas.openxmlformats.org/markup-compatibility/2006" xmlns:p14="http://schemas.microsoft.com/office/powerpoint/2010/main">
    <mc:Choice Requires="p14">
      <p:transition spd="med" p14:dur="700" advTm="25002">
        <p:fade/>
      </p:transition>
    </mc:Choice>
    <mc:Fallback xmlns="">
      <p:transition spd="med" advTm="25002">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FECC-A7F2-AD6D-92D4-002A5EE16582}"/>
              </a:ext>
            </a:extLst>
          </p:cNvPr>
          <p:cNvSpPr>
            <a:spLocks noGrp="1"/>
          </p:cNvSpPr>
          <p:nvPr>
            <p:ph type="title"/>
          </p:nvPr>
        </p:nvSpPr>
        <p:spPr/>
        <p:txBody>
          <a:bodyPr/>
          <a:lstStyle/>
          <a:p>
            <a:pPr algn="ctr"/>
            <a:r>
              <a:rPr lang="en-IN" dirty="0"/>
              <a:t>Pulse Amplitude Modulation (PAM)</a:t>
            </a:r>
          </a:p>
        </p:txBody>
      </p:sp>
      <p:sp>
        <p:nvSpPr>
          <p:cNvPr id="9" name="Content Placeholder 8">
            <a:extLst>
              <a:ext uri="{FF2B5EF4-FFF2-40B4-BE49-F238E27FC236}">
                <a16:creationId xmlns:a16="http://schemas.microsoft.com/office/drawing/2014/main" id="{23849F95-B05A-F605-210B-89331384A4A1}"/>
              </a:ext>
            </a:extLst>
          </p:cNvPr>
          <p:cNvSpPr>
            <a:spLocks noGrp="1"/>
          </p:cNvSpPr>
          <p:nvPr>
            <p:ph sz="half" idx="1"/>
          </p:nvPr>
        </p:nvSpPr>
        <p:spPr/>
        <p:txBody>
          <a:bodyPr/>
          <a:lstStyle/>
          <a:p>
            <a:r>
              <a:rPr lang="en-IN" dirty="0"/>
              <a:t>PAM is a pulse modulation system in which amplitude of the digital carrier is varied according to amplitude of the baseband signal. </a:t>
            </a:r>
          </a:p>
          <a:p>
            <a:r>
              <a:rPr lang="en-IN" dirty="0"/>
              <a:t>The mathematical model of PAM modulator:</a:t>
            </a:r>
          </a:p>
        </p:txBody>
      </p:sp>
      <p:pic>
        <p:nvPicPr>
          <p:cNvPr id="14" name="Content Placeholder 13">
            <a:extLst>
              <a:ext uri="{FF2B5EF4-FFF2-40B4-BE49-F238E27FC236}">
                <a16:creationId xmlns:a16="http://schemas.microsoft.com/office/drawing/2014/main" id="{5FE8C34A-0E5F-4F09-47C3-B804D7A846C5}"/>
              </a:ext>
            </a:extLst>
          </p:cNvPr>
          <p:cNvPicPr>
            <a:picLocks noGrp="1" noChangeAspect="1"/>
          </p:cNvPicPr>
          <p:nvPr>
            <p:ph sz="half" idx="2"/>
          </p:nvPr>
        </p:nvPicPr>
        <p:blipFill>
          <a:blip r:embed="rId3"/>
          <a:stretch>
            <a:fillRect/>
          </a:stretch>
        </p:blipFill>
        <p:spPr>
          <a:xfrm>
            <a:off x="6732685" y="1981200"/>
            <a:ext cx="3755829" cy="3810000"/>
          </a:xfrm>
          <a:ln>
            <a:solidFill>
              <a:schemeClr val="accent1"/>
            </a:solidFill>
          </a:ln>
        </p:spPr>
      </p:pic>
      <p:pic>
        <p:nvPicPr>
          <p:cNvPr id="12" name="Picture 11">
            <a:extLst>
              <a:ext uri="{FF2B5EF4-FFF2-40B4-BE49-F238E27FC236}">
                <a16:creationId xmlns:a16="http://schemas.microsoft.com/office/drawing/2014/main" id="{B0358513-AB3D-77B5-E5B0-F3C8E2AFE9E2}"/>
              </a:ext>
            </a:extLst>
          </p:cNvPr>
          <p:cNvPicPr>
            <a:picLocks noChangeAspect="1"/>
          </p:cNvPicPr>
          <p:nvPr/>
        </p:nvPicPr>
        <p:blipFill>
          <a:blip r:embed="rId4"/>
          <a:stretch>
            <a:fillRect/>
          </a:stretch>
        </p:blipFill>
        <p:spPr>
          <a:xfrm>
            <a:off x="1641302" y="4064535"/>
            <a:ext cx="4063241" cy="1233179"/>
          </a:xfrm>
          <a:prstGeom prst="rect">
            <a:avLst/>
          </a:prstGeom>
          <a:ln>
            <a:solidFill>
              <a:schemeClr val="accent1"/>
            </a:solidFill>
          </a:ln>
        </p:spPr>
      </p:pic>
      <p:sp>
        <p:nvSpPr>
          <p:cNvPr id="15" name="TextBox 14">
            <a:extLst>
              <a:ext uri="{FF2B5EF4-FFF2-40B4-BE49-F238E27FC236}">
                <a16:creationId xmlns:a16="http://schemas.microsoft.com/office/drawing/2014/main" id="{B72E19AA-4FC4-58E5-6141-67954E5C35C7}"/>
              </a:ext>
            </a:extLst>
          </p:cNvPr>
          <p:cNvSpPr txBox="1"/>
          <p:nvPr/>
        </p:nvSpPr>
        <p:spPr>
          <a:xfrm>
            <a:off x="6732684" y="5794219"/>
            <a:ext cx="3755829" cy="246221"/>
          </a:xfrm>
          <a:prstGeom prst="rect">
            <a:avLst/>
          </a:prstGeom>
          <a:noFill/>
        </p:spPr>
        <p:txBody>
          <a:bodyPr wrap="square" rtlCol="0">
            <a:spAutoFit/>
          </a:bodyPr>
          <a:lstStyle/>
          <a:p>
            <a:pPr algn="ctr"/>
            <a:r>
              <a:rPr lang="en-IN" sz="1000" b="1" i="1" dirty="0"/>
              <a:t>Waveforms of PAM</a:t>
            </a:r>
          </a:p>
        </p:txBody>
      </p:sp>
      <p:sp>
        <p:nvSpPr>
          <p:cNvPr id="16" name="Footer Placeholder 3">
            <a:extLst>
              <a:ext uri="{FF2B5EF4-FFF2-40B4-BE49-F238E27FC236}">
                <a16:creationId xmlns:a16="http://schemas.microsoft.com/office/drawing/2014/main" id="{10F751CD-F41E-D441-02D7-B3AC575F3D4F}"/>
              </a:ext>
            </a:extLst>
          </p:cNvPr>
          <p:cNvSpPr>
            <a:spLocks noGrp="1"/>
          </p:cNvSpPr>
          <p:nvPr>
            <p:ph type="ftr" sz="quarter" idx="11"/>
          </p:nvPr>
        </p:nvSpPr>
        <p:spPr>
          <a:xfrm>
            <a:off x="609601" y="6289678"/>
            <a:ext cx="6128030" cy="403729"/>
          </a:xfrm>
        </p:spPr>
        <p:txBody>
          <a:bodyPr/>
          <a:lstStyle/>
          <a:p>
            <a:r>
              <a:rPr lang="en-GB" dirty="0"/>
              <a:t>IA - 2 </a:t>
            </a:r>
          </a:p>
          <a:p>
            <a:r>
              <a:rPr lang="en-GB" dirty="0"/>
              <a:t>Analog and Digital Communication</a:t>
            </a:r>
            <a:endParaRPr lang="en-US" dirty="0"/>
          </a:p>
        </p:txBody>
      </p:sp>
    </p:spTree>
    <p:extLst>
      <p:ext uri="{BB962C8B-B14F-4D97-AF65-F5344CB8AC3E}">
        <p14:creationId xmlns:p14="http://schemas.microsoft.com/office/powerpoint/2010/main" val="2693799470"/>
      </p:ext>
    </p:extLst>
  </p:cSld>
  <p:clrMapOvr>
    <a:masterClrMapping/>
  </p:clrMapOvr>
  <mc:AlternateContent xmlns:mc="http://schemas.openxmlformats.org/markup-compatibility/2006" xmlns:p14="http://schemas.microsoft.com/office/powerpoint/2010/main">
    <mc:Choice Requires="p14">
      <p:transition spd="med" p14:dur="700" advTm="58347">
        <p:fade/>
      </p:transition>
    </mc:Choice>
    <mc:Fallback xmlns="">
      <p:transition spd="med" advTm="5834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C6C5-6CB8-1B62-F804-BF7FE9BCBB99}"/>
              </a:ext>
            </a:extLst>
          </p:cNvPr>
          <p:cNvSpPr>
            <a:spLocks noGrp="1"/>
          </p:cNvSpPr>
          <p:nvPr>
            <p:ph type="title"/>
          </p:nvPr>
        </p:nvSpPr>
        <p:spPr/>
        <p:txBody>
          <a:bodyPr/>
          <a:lstStyle/>
          <a:p>
            <a:pPr algn="ctr"/>
            <a:r>
              <a:rPr lang="en-IN" dirty="0"/>
              <a:t>Operations performed by PAM</a:t>
            </a:r>
          </a:p>
        </p:txBody>
      </p:sp>
      <p:sp>
        <p:nvSpPr>
          <p:cNvPr id="3" name="Content Placeholder 2">
            <a:extLst>
              <a:ext uri="{FF2B5EF4-FFF2-40B4-BE49-F238E27FC236}">
                <a16:creationId xmlns:a16="http://schemas.microsoft.com/office/drawing/2014/main" id="{56D2D1FE-8AEF-004F-0E8A-A82096E4BCFD}"/>
              </a:ext>
            </a:extLst>
          </p:cNvPr>
          <p:cNvSpPr>
            <a:spLocks noGrp="1"/>
          </p:cNvSpPr>
          <p:nvPr>
            <p:ph idx="1"/>
          </p:nvPr>
        </p:nvSpPr>
        <p:spPr/>
        <p:txBody>
          <a:bodyPr/>
          <a:lstStyle/>
          <a:p>
            <a:r>
              <a:rPr lang="en-IN" dirty="0"/>
              <a:t>Low-pass filtering to prevent aliasing </a:t>
            </a:r>
          </a:p>
          <a:p>
            <a:r>
              <a:rPr lang="en-IN" dirty="0"/>
              <a:t>Ideal sampling or multiplication (it takes two signals)</a:t>
            </a:r>
          </a:p>
          <a:p>
            <a:r>
              <a:rPr lang="en-IN" dirty="0"/>
              <a:t>Lengthening the duration of each sample. The use of lengthening is –</a:t>
            </a:r>
          </a:p>
          <a:p>
            <a:pPr lvl="3"/>
            <a:r>
              <a:rPr lang="en-IN" sz="1600" dirty="0"/>
              <a:t>To reduce the required transmission bandwidth (BW). Since it is inversely proportional to pulse duration.</a:t>
            </a:r>
          </a:p>
          <a:p>
            <a:pPr lvl="3"/>
            <a:r>
              <a:rPr lang="en-IN" sz="1600" dirty="0"/>
              <a:t>To get the exact signal value.</a:t>
            </a:r>
          </a:p>
        </p:txBody>
      </p:sp>
      <p:sp>
        <p:nvSpPr>
          <p:cNvPr id="5" name="Footer Placeholder 3">
            <a:extLst>
              <a:ext uri="{FF2B5EF4-FFF2-40B4-BE49-F238E27FC236}">
                <a16:creationId xmlns:a16="http://schemas.microsoft.com/office/drawing/2014/main" id="{CCF67527-5432-2C7C-85FA-479AF245CC09}"/>
              </a:ext>
            </a:extLst>
          </p:cNvPr>
          <p:cNvSpPr>
            <a:spLocks noGrp="1"/>
          </p:cNvSpPr>
          <p:nvPr>
            <p:ph type="ftr" sz="quarter" idx="11"/>
          </p:nvPr>
        </p:nvSpPr>
        <p:spPr>
          <a:xfrm>
            <a:off x="609601" y="6289678"/>
            <a:ext cx="6128030" cy="403729"/>
          </a:xfrm>
        </p:spPr>
        <p:txBody>
          <a:bodyPr/>
          <a:lstStyle/>
          <a:p>
            <a:r>
              <a:rPr lang="en-GB" dirty="0"/>
              <a:t>IA - 2 </a:t>
            </a:r>
          </a:p>
          <a:p>
            <a:r>
              <a:rPr lang="en-GB" dirty="0"/>
              <a:t>Analog and Digital Communication</a:t>
            </a:r>
            <a:endParaRPr lang="en-US" dirty="0"/>
          </a:p>
        </p:txBody>
      </p:sp>
    </p:spTree>
    <p:extLst>
      <p:ext uri="{BB962C8B-B14F-4D97-AF65-F5344CB8AC3E}">
        <p14:creationId xmlns:p14="http://schemas.microsoft.com/office/powerpoint/2010/main" val="189494259"/>
      </p:ext>
    </p:extLst>
  </p:cSld>
  <p:clrMapOvr>
    <a:masterClrMapping/>
  </p:clrMapOvr>
  <mc:AlternateContent xmlns:mc="http://schemas.openxmlformats.org/markup-compatibility/2006" xmlns:p14="http://schemas.microsoft.com/office/powerpoint/2010/main">
    <mc:Choice Requires="p14">
      <p:transition spd="med" p14:dur="700" advTm="28403">
        <p:fade/>
      </p:transition>
    </mc:Choice>
    <mc:Fallback xmlns="">
      <p:transition spd="med" advTm="28403">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FC23-661B-BA4C-FD79-8036EF033650}"/>
              </a:ext>
            </a:extLst>
          </p:cNvPr>
          <p:cNvSpPr>
            <a:spLocks noGrp="1"/>
          </p:cNvSpPr>
          <p:nvPr>
            <p:ph type="title"/>
          </p:nvPr>
        </p:nvSpPr>
        <p:spPr/>
        <p:txBody>
          <a:bodyPr/>
          <a:lstStyle/>
          <a:p>
            <a:pPr algn="ctr"/>
            <a:r>
              <a:rPr lang="en-IN" dirty="0"/>
              <a:t>PAM Generation Circuits and Demodulator</a:t>
            </a:r>
          </a:p>
        </p:txBody>
      </p:sp>
      <p:sp>
        <p:nvSpPr>
          <p:cNvPr id="5" name="Text Placeholder 4">
            <a:extLst>
              <a:ext uri="{FF2B5EF4-FFF2-40B4-BE49-F238E27FC236}">
                <a16:creationId xmlns:a16="http://schemas.microsoft.com/office/drawing/2014/main" id="{6B03B0F9-345C-FA0D-9A3B-275FE41F081C}"/>
              </a:ext>
            </a:extLst>
          </p:cNvPr>
          <p:cNvSpPr>
            <a:spLocks noGrp="1"/>
          </p:cNvSpPr>
          <p:nvPr>
            <p:ph type="body" idx="1"/>
          </p:nvPr>
        </p:nvSpPr>
        <p:spPr/>
        <p:txBody>
          <a:bodyPr/>
          <a:lstStyle/>
          <a:p>
            <a:pPr algn="ctr"/>
            <a:r>
              <a:rPr lang="en-IN" dirty="0"/>
              <a:t>PAM Generation Circuits </a:t>
            </a:r>
          </a:p>
        </p:txBody>
      </p:sp>
      <p:sp>
        <p:nvSpPr>
          <p:cNvPr id="6" name="Content Placeholder 5">
            <a:extLst>
              <a:ext uri="{FF2B5EF4-FFF2-40B4-BE49-F238E27FC236}">
                <a16:creationId xmlns:a16="http://schemas.microsoft.com/office/drawing/2014/main" id="{87D73705-409F-5AED-A53F-F8B0F13780BC}"/>
              </a:ext>
            </a:extLst>
          </p:cNvPr>
          <p:cNvSpPr>
            <a:spLocks noGrp="1"/>
          </p:cNvSpPr>
          <p:nvPr>
            <p:ph sz="half" idx="2"/>
          </p:nvPr>
        </p:nvSpPr>
        <p:spPr>
          <a:ln>
            <a:solidFill>
              <a:schemeClr val="accent1"/>
            </a:solidFill>
          </a:ln>
        </p:spPr>
        <p:txBody>
          <a:bodyPr/>
          <a:lstStyle/>
          <a:p>
            <a:r>
              <a:rPr lang="en-IN" dirty="0"/>
              <a:t>Natural sampling</a:t>
            </a:r>
          </a:p>
          <a:p>
            <a:r>
              <a:rPr lang="en-IN" dirty="0"/>
              <a:t>Flat top sampling </a:t>
            </a:r>
          </a:p>
        </p:txBody>
      </p:sp>
      <p:sp>
        <p:nvSpPr>
          <p:cNvPr id="7" name="Text Placeholder 6">
            <a:extLst>
              <a:ext uri="{FF2B5EF4-FFF2-40B4-BE49-F238E27FC236}">
                <a16:creationId xmlns:a16="http://schemas.microsoft.com/office/drawing/2014/main" id="{2B8249CC-5E5D-A93A-1A13-FF8900C357C5}"/>
              </a:ext>
            </a:extLst>
          </p:cNvPr>
          <p:cNvSpPr>
            <a:spLocks noGrp="1"/>
          </p:cNvSpPr>
          <p:nvPr>
            <p:ph type="body" sz="quarter" idx="3"/>
          </p:nvPr>
        </p:nvSpPr>
        <p:spPr/>
        <p:txBody>
          <a:bodyPr/>
          <a:lstStyle/>
          <a:p>
            <a:pPr algn="ctr"/>
            <a:r>
              <a:rPr lang="en-IN" dirty="0"/>
              <a:t>PAM Demodulator</a:t>
            </a:r>
          </a:p>
        </p:txBody>
      </p:sp>
      <p:sp>
        <p:nvSpPr>
          <p:cNvPr id="8" name="Content Placeholder 7">
            <a:extLst>
              <a:ext uri="{FF2B5EF4-FFF2-40B4-BE49-F238E27FC236}">
                <a16:creationId xmlns:a16="http://schemas.microsoft.com/office/drawing/2014/main" id="{960908F6-15D6-AF04-9A3E-BCD84A97A414}"/>
              </a:ext>
            </a:extLst>
          </p:cNvPr>
          <p:cNvSpPr>
            <a:spLocks noGrp="1"/>
          </p:cNvSpPr>
          <p:nvPr>
            <p:ph sz="quarter" idx="4"/>
          </p:nvPr>
        </p:nvSpPr>
        <p:spPr>
          <a:ln>
            <a:solidFill>
              <a:schemeClr val="accent1"/>
            </a:solidFill>
          </a:ln>
        </p:spPr>
        <p:txBody>
          <a:bodyPr/>
          <a:lstStyle/>
          <a:p>
            <a:r>
              <a:rPr lang="en-IN" dirty="0"/>
              <a:t>It is done by passing it through a low pass filter. </a:t>
            </a:r>
          </a:p>
          <a:p>
            <a:pPr marL="0" indent="0">
              <a:buNone/>
            </a:pPr>
            <a:endParaRPr lang="en-IN" dirty="0">
              <a:ln>
                <a:solidFill>
                  <a:sysClr val="windowText" lastClr="000000"/>
                </a:solidFill>
              </a:ln>
            </a:endParaRPr>
          </a:p>
        </p:txBody>
      </p:sp>
      <p:pic>
        <p:nvPicPr>
          <p:cNvPr id="12" name="Picture 11">
            <a:extLst>
              <a:ext uri="{FF2B5EF4-FFF2-40B4-BE49-F238E27FC236}">
                <a16:creationId xmlns:a16="http://schemas.microsoft.com/office/drawing/2014/main" id="{F56E1831-56D7-6737-572C-A3F87DD18FAF}"/>
              </a:ext>
            </a:extLst>
          </p:cNvPr>
          <p:cNvPicPr>
            <a:picLocks noChangeAspect="1"/>
          </p:cNvPicPr>
          <p:nvPr/>
        </p:nvPicPr>
        <p:blipFill>
          <a:blip r:embed="rId3"/>
          <a:stretch>
            <a:fillRect/>
          </a:stretch>
        </p:blipFill>
        <p:spPr>
          <a:xfrm>
            <a:off x="6420836" y="3383345"/>
            <a:ext cx="4379528" cy="1208829"/>
          </a:xfrm>
          <a:prstGeom prst="rect">
            <a:avLst/>
          </a:prstGeom>
          <a:ln>
            <a:solidFill>
              <a:schemeClr val="accent1"/>
            </a:solidFill>
          </a:ln>
        </p:spPr>
      </p:pic>
      <p:sp>
        <p:nvSpPr>
          <p:cNvPr id="13" name="Footer Placeholder 3">
            <a:extLst>
              <a:ext uri="{FF2B5EF4-FFF2-40B4-BE49-F238E27FC236}">
                <a16:creationId xmlns:a16="http://schemas.microsoft.com/office/drawing/2014/main" id="{9139C6D7-6607-33E0-4D4B-3D242DF5591B}"/>
              </a:ext>
            </a:extLst>
          </p:cNvPr>
          <p:cNvSpPr>
            <a:spLocks noGrp="1"/>
          </p:cNvSpPr>
          <p:nvPr>
            <p:ph type="ftr" sz="quarter" idx="11"/>
          </p:nvPr>
        </p:nvSpPr>
        <p:spPr>
          <a:xfrm>
            <a:off x="609601" y="6289678"/>
            <a:ext cx="6128030" cy="403729"/>
          </a:xfrm>
        </p:spPr>
        <p:txBody>
          <a:bodyPr/>
          <a:lstStyle/>
          <a:p>
            <a:r>
              <a:rPr lang="en-GB" dirty="0"/>
              <a:t>IA - 2 </a:t>
            </a:r>
          </a:p>
          <a:p>
            <a:r>
              <a:rPr lang="en-GB" dirty="0"/>
              <a:t>Analog and Digital Communication</a:t>
            </a:r>
            <a:endParaRPr lang="en-US" dirty="0"/>
          </a:p>
        </p:txBody>
      </p:sp>
    </p:spTree>
    <p:extLst>
      <p:ext uri="{BB962C8B-B14F-4D97-AF65-F5344CB8AC3E}">
        <p14:creationId xmlns:p14="http://schemas.microsoft.com/office/powerpoint/2010/main" val="730445087"/>
      </p:ext>
    </p:extLst>
  </p:cSld>
  <p:clrMapOvr>
    <a:masterClrMapping/>
  </p:clrMapOvr>
  <mc:AlternateContent xmlns:mc="http://schemas.openxmlformats.org/markup-compatibility/2006" xmlns:p14="http://schemas.microsoft.com/office/powerpoint/2010/main">
    <mc:Choice Requires="p14">
      <p:transition spd="med" p14:dur="700" advTm="33317">
        <p:fade/>
      </p:transition>
    </mc:Choice>
    <mc:Fallback xmlns="">
      <p:transition spd="med" advTm="3331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DCB-0A99-DA12-33E1-B349F324C5A1}"/>
              </a:ext>
            </a:extLst>
          </p:cNvPr>
          <p:cNvSpPr>
            <a:spLocks noGrp="1"/>
          </p:cNvSpPr>
          <p:nvPr>
            <p:ph type="title"/>
          </p:nvPr>
        </p:nvSpPr>
        <p:spPr/>
        <p:txBody>
          <a:bodyPr/>
          <a:lstStyle/>
          <a:p>
            <a:pPr algn="ctr"/>
            <a:r>
              <a:rPr lang="en-IN" dirty="0"/>
              <a:t>Advantages and Disadvantages of PAM</a:t>
            </a:r>
          </a:p>
        </p:txBody>
      </p:sp>
      <p:sp>
        <p:nvSpPr>
          <p:cNvPr id="3" name="Content Placeholder 2">
            <a:extLst>
              <a:ext uri="{FF2B5EF4-FFF2-40B4-BE49-F238E27FC236}">
                <a16:creationId xmlns:a16="http://schemas.microsoft.com/office/drawing/2014/main" id="{9FB77585-E13D-1553-BB85-CE1EFA66B555}"/>
              </a:ext>
            </a:extLst>
          </p:cNvPr>
          <p:cNvSpPr>
            <a:spLocks noGrp="1"/>
          </p:cNvSpPr>
          <p:nvPr>
            <p:ph idx="1"/>
          </p:nvPr>
        </p:nvSpPr>
        <p:spPr/>
        <p:txBody>
          <a:bodyPr/>
          <a:lstStyle/>
          <a:p>
            <a:r>
              <a:rPr lang="en-IN" dirty="0"/>
              <a:t>Very simple system.</a:t>
            </a:r>
          </a:p>
          <a:p>
            <a:r>
              <a:rPr lang="en-IN" dirty="0"/>
              <a:t>Effect of noise is maximum on PAM systems as energy is stored in amplitude.</a:t>
            </a:r>
          </a:p>
          <a:p>
            <a:r>
              <a:rPr lang="en-IN" dirty="0"/>
              <a:t>High bandwidth.</a:t>
            </a:r>
          </a:p>
          <a:p>
            <a:r>
              <a:rPr lang="en-IN" dirty="0"/>
              <a:t>Transmitted power is not constant.</a:t>
            </a:r>
          </a:p>
          <a:p>
            <a:r>
              <a:rPr lang="en-IN" dirty="0"/>
              <a:t>No synchronization between transmitter and receiver required.</a:t>
            </a:r>
          </a:p>
        </p:txBody>
      </p:sp>
      <p:sp>
        <p:nvSpPr>
          <p:cNvPr id="5" name="Footer Placeholder 3">
            <a:extLst>
              <a:ext uri="{FF2B5EF4-FFF2-40B4-BE49-F238E27FC236}">
                <a16:creationId xmlns:a16="http://schemas.microsoft.com/office/drawing/2014/main" id="{95485CFC-2C5A-B1D5-A222-5B6C304EC0D6}"/>
              </a:ext>
            </a:extLst>
          </p:cNvPr>
          <p:cNvSpPr>
            <a:spLocks noGrp="1"/>
          </p:cNvSpPr>
          <p:nvPr>
            <p:ph type="ftr" sz="quarter" idx="11"/>
          </p:nvPr>
        </p:nvSpPr>
        <p:spPr>
          <a:xfrm>
            <a:off x="609601" y="6289678"/>
            <a:ext cx="6128030" cy="403729"/>
          </a:xfrm>
        </p:spPr>
        <p:txBody>
          <a:bodyPr/>
          <a:lstStyle/>
          <a:p>
            <a:r>
              <a:rPr lang="en-GB" dirty="0"/>
              <a:t>IA - 2 </a:t>
            </a:r>
          </a:p>
          <a:p>
            <a:r>
              <a:rPr lang="en-GB" dirty="0"/>
              <a:t>Analog and Digital Communication</a:t>
            </a:r>
            <a:endParaRPr lang="en-US" dirty="0"/>
          </a:p>
        </p:txBody>
      </p:sp>
    </p:spTree>
    <p:extLst>
      <p:ext uri="{BB962C8B-B14F-4D97-AF65-F5344CB8AC3E}">
        <p14:creationId xmlns:p14="http://schemas.microsoft.com/office/powerpoint/2010/main" val="756393155"/>
      </p:ext>
    </p:extLst>
  </p:cSld>
  <p:clrMapOvr>
    <a:masterClrMapping/>
  </p:clrMapOvr>
  <mc:AlternateContent xmlns:mc="http://schemas.openxmlformats.org/markup-compatibility/2006" xmlns:p14="http://schemas.microsoft.com/office/powerpoint/2010/main">
    <mc:Choice Requires="p14">
      <p:transition spd="med" p14:dur="700" advTm="25295">
        <p:fade/>
      </p:transition>
    </mc:Choice>
    <mc:Fallback xmlns="">
      <p:transition spd="med" advTm="2529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2698-46C9-9A8D-1107-1D90D2A17945}"/>
              </a:ext>
            </a:extLst>
          </p:cNvPr>
          <p:cNvSpPr>
            <a:spLocks noGrp="1"/>
          </p:cNvSpPr>
          <p:nvPr>
            <p:ph type="title"/>
          </p:nvPr>
        </p:nvSpPr>
        <p:spPr/>
        <p:txBody>
          <a:bodyPr/>
          <a:lstStyle/>
          <a:p>
            <a:pPr algn="ctr"/>
            <a:r>
              <a:rPr lang="en-IN" dirty="0"/>
              <a:t>Applications of PAM</a:t>
            </a:r>
          </a:p>
        </p:txBody>
      </p:sp>
      <p:sp>
        <p:nvSpPr>
          <p:cNvPr id="3" name="Content Placeholder 2">
            <a:extLst>
              <a:ext uri="{FF2B5EF4-FFF2-40B4-BE49-F238E27FC236}">
                <a16:creationId xmlns:a16="http://schemas.microsoft.com/office/drawing/2014/main" id="{F3BA88C0-1C28-293D-0BC0-67710D97BFC8}"/>
              </a:ext>
            </a:extLst>
          </p:cNvPr>
          <p:cNvSpPr>
            <a:spLocks noGrp="1"/>
          </p:cNvSpPr>
          <p:nvPr>
            <p:ph idx="1"/>
          </p:nvPr>
        </p:nvSpPr>
        <p:spPr/>
        <p:txBody>
          <a:bodyPr/>
          <a:lstStyle/>
          <a:p>
            <a:r>
              <a:rPr lang="en-GB" dirty="0">
                <a:solidFill>
                  <a:srgbClr val="332E2B"/>
                </a:solidFill>
                <a:highlight>
                  <a:srgbClr val="FFFFFF"/>
                </a:highlight>
                <a:latin typeface="Open Sans" panose="020F0502020204030204" pitchFamily="34" charset="0"/>
              </a:rPr>
              <a:t>It is mostly used in Ethernet communication.</a:t>
            </a:r>
          </a:p>
          <a:p>
            <a:r>
              <a:rPr lang="en-GB" dirty="0">
                <a:solidFill>
                  <a:srgbClr val="332E2B"/>
                </a:solidFill>
                <a:highlight>
                  <a:srgbClr val="FFFFFF"/>
                </a:highlight>
                <a:latin typeface="Open Sans" panose="020F0502020204030204" pitchFamily="34" charset="0"/>
              </a:rPr>
              <a:t>Used by many microcontrollers to create control signals.</a:t>
            </a:r>
          </a:p>
          <a:p>
            <a:r>
              <a:rPr lang="en-GB" dirty="0">
                <a:solidFill>
                  <a:srgbClr val="332E2B"/>
                </a:solidFill>
                <a:highlight>
                  <a:srgbClr val="FFFFFF"/>
                </a:highlight>
                <a:latin typeface="Open Sans" panose="020F0502020204030204" pitchFamily="34" charset="0"/>
              </a:rPr>
              <a:t>It is employed in photobiology.</a:t>
            </a:r>
          </a:p>
          <a:p>
            <a:r>
              <a:rPr lang="en-GB" dirty="0">
                <a:solidFill>
                  <a:srgbClr val="332E2B"/>
                </a:solidFill>
                <a:highlight>
                  <a:srgbClr val="FFFFFF"/>
                </a:highlight>
                <a:latin typeface="Open Sans" panose="020F0502020204030204" pitchFamily="34" charset="0"/>
              </a:rPr>
              <a:t>It functions as a driver for LED circuits.</a:t>
            </a:r>
            <a:endParaRPr lang="en-IN" dirty="0">
              <a:solidFill>
                <a:srgbClr val="332E2B"/>
              </a:solidFill>
              <a:highlight>
                <a:srgbClr val="FFFFFF"/>
              </a:highlight>
              <a:latin typeface="Open Sans" panose="020F0502020204030204" pitchFamily="34" charset="0"/>
            </a:endParaRPr>
          </a:p>
        </p:txBody>
      </p:sp>
      <p:sp>
        <p:nvSpPr>
          <p:cNvPr id="5" name="Footer Placeholder 3">
            <a:extLst>
              <a:ext uri="{FF2B5EF4-FFF2-40B4-BE49-F238E27FC236}">
                <a16:creationId xmlns:a16="http://schemas.microsoft.com/office/drawing/2014/main" id="{DCCABB08-769F-2FFE-8B50-51FD38FA1876}"/>
              </a:ext>
            </a:extLst>
          </p:cNvPr>
          <p:cNvSpPr>
            <a:spLocks noGrp="1"/>
          </p:cNvSpPr>
          <p:nvPr>
            <p:ph type="ftr" sz="quarter" idx="11"/>
          </p:nvPr>
        </p:nvSpPr>
        <p:spPr>
          <a:xfrm>
            <a:off x="609601" y="6289678"/>
            <a:ext cx="6128030" cy="403729"/>
          </a:xfrm>
        </p:spPr>
        <p:txBody>
          <a:bodyPr/>
          <a:lstStyle/>
          <a:p>
            <a:r>
              <a:rPr lang="en-GB" dirty="0"/>
              <a:t>IA - 2 </a:t>
            </a:r>
          </a:p>
          <a:p>
            <a:r>
              <a:rPr lang="en-GB" dirty="0"/>
              <a:t>Analog and Digital Communication</a:t>
            </a:r>
            <a:endParaRPr lang="en-US" dirty="0"/>
          </a:p>
        </p:txBody>
      </p:sp>
    </p:spTree>
    <p:extLst>
      <p:ext uri="{BB962C8B-B14F-4D97-AF65-F5344CB8AC3E}">
        <p14:creationId xmlns:p14="http://schemas.microsoft.com/office/powerpoint/2010/main" val="2647140354"/>
      </p:ext>
    </p:extLst>
  </p:cSld>
  <p:clrMapOvr>
    <a:masterClrMapping/>
  </p:clrMapOvr>
  <mc:AlternateContent xmlns:mc="http://schemas.openxmlformats.org/markup-compatibility/2006" xmlns:p14="http://schemas.microsoft.com/office/powerpoint/2010/main">
    <mc:Choice Requires="p14">
      <p:transition spd="med" p14:dur="700" advTm="17095">
        <p:fade/>
      </p:transition>
    </mc:Choice>
    <mc:Fallback xmlns="">
      <p:transition spd="med" advTm="1709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DB64-32C4-D804-B8F0-F93F6232C3E0}"/>
              </a:ext>
            </a:extLst>
          </p:cNvPr>
          <p:cNvSpPr>
            <a:spLocks noGrp="1"/>
          </p:cNvSpPr>
          <p:nvPr>
            <p:ph type="title"/>
          </p:nvPr>
        </p:nvSpPr>
        <p:spPr>
          <a:xfrm>
            <a:off x="1295400" y="2496312"/>
            <a:ext cx="9601200" cy="1865376"/>
          </a:xfrm>
        </p:spPr>
        <p:txBody>
          <a:bodyPr/>
          <a:lstStyle/>
          <a:p>
            <a:pPr algn="ctr"/>
            <a:r>
              <a:rPr lang="en-IN" dirty="0"/>
              <a:t>Pulse Width Modulation</a:t>
            </a:r>
          </a:p>
        </p:txBody>
      </p:sp>
    </p:spTree>
    <p:extLst>
      <p:ext uri="{BB962C8B-B14F-4D97-AF65-F5344CB8AC3E}">
        <p14:creationId xmlns:p14="http://schemas.microsoft.com/office/powerpoint/2010/main" val="1283437326"/>
      </p:ext>
    </p:extLst>
  </p:cSld>
  <p:clrMapOvr>
    <a:masterClrMapping/>
  </p:clrMapOvr>
  <mc:AlternateContent xmlns:mc="http://schemas.openxmlformats.org/markup-compatibility/2006" xmlns:p14="http://schemas.microsoft.com/office/powerpoint/2010/main">
    <mc:Choice Requires="p14">
      <p:transition spd="med" p14:dur="700" advTm="4628">
        <p:fade/>
      </p:transition>
    </mc:Choice>
    <mc:Fallback xmlns="">
      <p:transition spd="med" advTm="4628">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F12D-EC5E-0812-9A5B-DE7D08F27F22}"/>
              </a:ext>
            </a:extLst>
          </p:cNvPr>
          <p:cNvSpPr>
            <a:spLocks noGrp="1"/>
          </p:cNvSpPr>
          <p:nvPr>
            <p:ph type="title"/>
          </p:nvPr>
        </p:nvSpPr>
        <p:spPr/>
        <p:txBody>
          <a:bodyPr/>
          <a:lstStyle/>
          <a:p>
            <a:pPr algn="ctr"/>
            <a:r>
              <a:rPr lang="en-IN" dirty="0"/>
              <a:t>Pulse Width Modulation (PWM)</a:t>
            </a:r>
          </a:p>
        </p:txBody>
      </p:sp>
      <p:sp>
        <p:nvSpPr>
          <p:cNvPr id="5" name="Content Placeholder 4">
            <a:extLst>
              <a:ext uri="{FF2B5EF4-FFF2-40B4-BE49-F238E27FC236}">
                <a16:creationId xmlns:a16="http://schemas.microsoft.com/office/drawing/2014/main" id="{603C8D2D-84A9-175A-646A-CA72E175FC06}"/>
              </a:ext>
            </a:extLst>
          </p:cNvPr>
          <p:cNvSpPr>
            <a:spLocks noGrp="1"/>
          </p:cNvSpPr>
          <p:nvPr>
            <p:ph sz="half" idx="1"/>
          </p:nvPr>
        </p:nvSpPr>
        <p:spPr/>
        <p:txBody>
          <a:bodyPr/>
          <a:lstStyle/>
          <a:p>
            <a:r>
              <a:rPr lang="en-IN" dirty="0"/>
              <a:t>In pulse width modulation, width of pulse of digital carrier is varied in accordance with the amplitude of the baseband signal. </a:t>
            </a:r>
          </a:p>
          <a:p>
            <a:r>
              <a:rPr lang="en-IN" dirty="0"/>
              <a:t>Hence, the information is contained in the width.</a:t>
            </a:r>
          </a:p>
        </p:txBody>
      </p:sp>
      <p:pic>
        <p:nvPicPr>
          <p:cNvPr id="8" name="Content Placeholder 7">
            <a:extLst>
              <a:ext uri="{FF2B5EF4-FFF2-40B4-BE49-F238E27FC236}">
                <a16:creationId xmlns:a16="http://schemas.microsoft.com/office/drawing/2014/main" id="{FBFF96F8-7B0B-B08B-34B0-CF6D51C55A18}"/>
              </a:ext>
            </a:extLst>
          </p:cNvPr>
          <p:cNvPicPr>
            <a:picLocks noGrp="1" noChangeAspect="1"/>
          </p:cNvPicPr>
          <p:nvPr>
            <p:ph sz="half" idx="2"/>
          </p:nvPr>
        </p:nvPicPr>
        <p:blipFill>
          <a:blip r:embed="rId3"/>
          <a:stretch>
            <a:fillRect/>
          </a:stretch>
        </p:blipFill>
        <p:spPr>
          <a:xfrm>
            <a:off x="6324602" y="1981199"/>
            <a:ext cx="4572000" cy="3059205"/>
          </a:xfrm>
          <a:ln>
            <a:solidFill>
              <a:schemeClr val="accent1"/>
            </a:solidFill>
          </a:ln>
        </p:spPr>
      </p:pic>
      <p:sp>
        <p:nvSpPr>
          <p:cNvPr id="4" name="Footer Placeholder 3">
            <a:extLst>
              <a:ext uri="{FF2B5EF4-FFF2-40B4-BE49-F238E27FC236}">
                <a16:creationId xmlns:a16="http://schemas.microsoft.com/office/drawing/2014/main" id="{C7DDBC60-4040-B30A-A309-9A5D6C0EEA01}"/>
              </a:ext>
            </a:extLst>
          </p:cNvPr>
          <p:cNvSpPr>
            <a:spLocks noGrp="1"/>
          </p:cNvSpPr>
          <p:nvPr>
            <p:ph type="ftr" sz="quarter" idx="11"/>
          </p:nvPr>
        </p:nvSpPr>
        <p:spPr/>
        <p:txBody>
          <a:bodyPr/>
          <a:lstStyle/>
          <a:p>
            <a:r>
              <a:rPr lang="en-GB"/>
              <a:t>IA2 Analog and DIgital Communication</a:t>
            </a:r>
            <a:endParaRPr lang="en-US" dirty="0"/>
          </a:p>
        </p:txBody>
      </p:sp>
      <p:sp>
        <p:nvSpPr>
          <p:cNvPr id="9" name="TextBox 8">
            <a:extLst>
              <a:ext uri="{FF2B5EF4-FFF2-40B4-BE49-F238E27FC236}">
                <a16:creationId xmlns:a16="http://schemas.microsoft.com/office/drawing/2014/main" id="{97FC03D5-7F0A-D05F-B1B9-081003CCCC7D}"/>
              </a:ext>
            </a:extLst>
          </p:cNvPr>
          <p:cNvSpPr txBox="1"/>
          <p:nvPr/>
        </p:nvSpPr>
        <p:spPr>
          <a:xfrm>
            <a:off x="6737630" y="5040404"/>
            <a:ext cx="3759681" cy="246221"/>
          </a:xfrm>
          <a:prstGeom prst="rect">
            <a:avLst/>
          </a:prstGeom>
          <a:noFill/>
        </p:spPr>
        <p:txBody>
          <a:bodyPr wrap="square" rtlCol="0">
            <a:spAutoFit/>
          </a:bodyPr>
          <a:lstStyle/>
          <a:p>
            <a:pPr algn="ctr"/>
            <a:r>
              <a:rPr lang="en-IN" sz="1000" b="1" i="1" dirty="0"/>
              <a:t>PWM signal</a:t>
            </a:r>
          </a:p>
        </p:txBody>
      </p:sp>
    </p:spTree>
    <p:extLst>
      <p:ext uri="{BB962C8B-B14F-4D97-AF65-F5344CB8AC3E}">
        <p14:creationId xmlns:p14="http://schemas.microsoft.com/office/powerpoint/2010/main" val="1093656272"/>
      </p:ext>
    </p:extLst>
  </p:cSld>
  <p:clrMapOvr>
    <a:masterClrMapping/>
  </p:clrMapOvr>
  <mc:AlternateContent xmlns:mc="http://schemas.openxmlformats.org/markup-compatibility/2006" xmlns:p14="http://schemas.microsoft.com/office/powerpoint/2010/main">
    <mc:Choice Requires="p14">
      <p:transition spd="med" p14:dur="700" advTm="27521">
        <p:fade/>
      </p:transition>
    </mc:Choice>
    <mc:Fallback xmlns="">
      <p:transition spd="med" advTm="27521">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372</TotalTime>
  <Words>1733</Words>
  <Application>Microsoft Office PowerPoint</Application>
  <PresentationFormat>Widescreen</PresentationFormat>
  <Paragraphs>229</Paragraphs>
  <Slides>21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Open Sans</vt:lpstr>
      <vt:lpstr>Söhne</vt:lpstr>
      <vt:lpstr>Diamond Grid 16x9</vt:lpstr>
      <vt:lpstr>IA2: Pulse Modulation</vt:lpstr>
      <vt:lpstr>Pulse Amplitude Modulation</vt:lpstr>
      <vt:lpstr>Pulse Amplitude Modulation (PAM)</vt:lpstr>
      <vt:lpstr>Operations performed by PAM</vt:lpstr>
      <vt:lpstr>PAM Generation Circuits and Demodulator</vt:lpstr>
      <vt:lpstr>Advantages and Disadvantages of PAM</vt:lpstr>
      <vt:lpstr>Applications of PAM</vt:lpstr>
      <vt:lpstr>Pulse Width Modulation</vt:lpstr>
      <vt:lpstr>Pulse Width Modulation (PWM)</vt:lpstr>
      <vt:lpstr>PWM Generation Circuit</vt:lpstr>
      <vt:lpstr>PWM Demodulator</vt:lpstr>
      <vt:lpstr>Advantages and Disadvantages of PWM</vt:lpstr>
      <vt:lpstr>Applications of PWM</vt:lpstr>
      <vt:lpstr>Pulse Position Modulation</vt:lpstr>
      <vt:lpstr>Generation of PPM from PWM</vt:lpstr>
      <vt:lpstr>PPM Demodulator with Help of PWM</vt:lpstr>
      <vt:lpstr>Advantages and Disadvantages of PPM</vt:lpstr>
      <vt:lpstr>Applications of PPM</vt:lpstr>
      <vt:lpstr>Comparison between PAM, PWM and PPM</vt:lpstr>
      <vt:lpstr>Comparison between PAM, PWM and PPM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Pulse Modulation</dc:title>
  <dc:creator>ketaki mahajan</dc:creator>
  <cp:lastModifiedBy>ketaki mahajan</cp:lastModifiedBy>
  <cp:revision>1</cp:revision>
  <dcterms:created xsi:type="dcterms:W3CDTF">2024-04-12T09:40:32Z</dcterms:created>
  <dcterms:modified xsi:type="dcterms:W3CDTF">2024-04-25T06:24:10Z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