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7" r:id="rId2"/>
    <p:sldId id="352" r:id="rId3"/>
    <p:sldId id="376" r:id="rId4"/>
    <p:sldId id="358" r:id="rId5"/>
    <p:sldId id="364" r:id="rId6"/>
    <p:sldId id="3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>
        <p:scale>
          <a:sx n="64" d="100"/>
          <a:sy n="64" d="100"/>
        </p:scale>
        <p:origin x="-1336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1/9/2024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1/9/2024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094" y="1628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accent5">
                    <a:lumMod val="50000"/>
                  </a:schemeClr>
                </a:solidFill>
                <a:latin typeface="Lucida Calligraphy" panose="03010101010101010101" pitchFamily="66" charset="0"/>
              </a:rPr>
              <a:t>Orientation of </a:t>
            </a:r>
            <a:br>
              <a:rPr lang="en-IN" sz="4000" b="1" dirty="0" smtClean="0">
                <a:solidFill>
                  <a:schemeClr val="accent5">
                    <a:lumMod val="50000"/>
                  </a:schemeClr>
                </a:solidFill>
                <a:latin typeface="Lucida Calligraphy" panose="03010101010101010101" pitchFamily="66" charset="0"/>
              </a:rPr>
            </a:br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Lucida Calligraphy" panose="03010101010101010101" pitchFamily="66" charset="0"/>
              </a:rPr>
              <a:t>Applied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465508"/>
            <a:ext cx="7734334" cy="1752600"/>
          </a:xfrm>
        </p:spPr>
        <p:txBody>
          <a:bodyPr>
            <a:noAutofit/>
          </a:bodyPr>
          <a:lstStyle/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Assistant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Professor</a:t>
            </a:r>
          </a:p>
          <a:p>
            <a:pPr algn="ctr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Department of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Electronics and Computer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Engineering </a:t>
            </a:r>
          </a:p>
          <a:p>
            <a:pPr algn="ctr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K. J. Somaiya College of Engineering</a:t>
            </a:r>
          </a:p>
          <a:p>
            <a:pPr algn="ctr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Somaiya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Vidyavihar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Lucida Calligraphy" panose="03010101010101010101" pitchFamily="66" charset="0"/>
              </a:rPr>
              <a:t>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78768" y="3372901"/>
            <a:ext cx="6812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Dr.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 </a:t>
            </a:r>
            <a:r>
              <a:rPr lang="en-I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Payal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 </a:t>
            </a:r>
            <a:r>
              <a:rPr lang="en-IN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Varangaonkar</a:t>
            </a:r>
            <a:r>
              <a:rPr lang="en-I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Calligraphy" panose="03010101010101010101" pitchFamily="66" charset="0"/>
              </a:rPr>
              <a:t> </a:t>
            </a:r>
            <a:endParaRPr lang="en-IN" sz="2400" b="1" dirty="0">
              <a:solidFill>
                <a:schemeClr val="tx1">
                  <a:lumMod val="85000"/>
                  <a:lumOff val="15000"/>
                </a:schemeClr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Prerequisites</a:t>
            </a:r>
            <a:endParaRPr lang="en-IN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1. Basics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of statistics,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and data </a:t>
            </a:r>
            <a:r>
              <a:rPr lang="en-IN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  <a:p>
            <a:pPr marL="0" indent="0">
              <a:buNone/>
            </a:pPr>
            <a:r>
              <a:rPr lang="it-IT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2. Probability: Independent events, conditional probability, Bayes theorem, and random variables.</a:t>
            </a:r>
          </a:p>
          <a:p>
            <a:pPr marL="0" indent="0">
              <a:buNone/>
            </a:pPr>
            <a:r>
              <a:rPr lang="it-IT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3. Matrices and Linear Algebra: Determinant, rank of a matrix, inverese, eigenvalues and eigenvectors.</a:t>
            </a:r>
          </a:p>
          <a:p>
            <a:pPr marL="0" indent="0">
              <a:buNone/>
            </a:pPr>
            <a:r>
              <a:rPr lang="it-IT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4. Common Sense </a:t>
            </a:r>
          </a:p>
          <a:p>
            <a:pPr marL="0" indent="0">
              <a:buNone/>
            </a:pPr>
            <a:r>
              <a:rPr lang="it-IT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5. Data Visulization</a:t>
            </a:r>
          </a:p>
        </p:txBody>
      </p:sp>
    </p:spTree>
    <p:extLst>
      <p:ext uri="{BB962C8B-B14F-4D97-AF65-F5344CB8AC3E}">
        <p14:creationId xmlns:p14="http://schemas.microsoft.com/office/powerpoint/2010/main" val="30150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 1</a:t>
            </a:r>
            <a:r>
              <a:rPr lang="en-IN" dirty="0" smtClean="0"/>
              <a:t>(Quiz)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IA1 (CO1 to CO4)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Quiz - 20</a:t>
            </a:r>
            <a:r>
              <a:rPr lang="en-IN" dirty="0" smtClean="0"/>
              <a:t> Marks</a:t>
            </a:r>
          </a:p>
          <a:p>
            <a:pPr lvl="1"/>
            <a:r>
              <a:rPr lang="en-IN" b="1" dirty="0" smtClean="0"/>
              <a:t>Weightage</a:t>
            </a:r>
            <a:r>
              <a:rPr lang="en-IN" dirty="0" smtClean="0"/>
              <a:t> </a:t>
            </a:r>
            <a:r>
              <a:rPr lang="en-IN" dirty="0"/>
              <a:t>50 </a:t>
            </a:r>
            <a:r>
              <a:rPr lang="en-IN" dirty="0" smtClean="0"/>
              <a:t>%</a:t>
            </a:r>
          </a:p>
          <a:p>
            <a:pPr lvl="1"/>
            <a:r>
              <a:rPr lang="en-IN" b="1" dirty="0" smtClean="0"/>
              <a:t>Schedule</a:t>
            </a:r>
            <a:r>
              <a:rPr lang="en-IN" dirty="0" smtClean="0"/>
              <a:t> : Before ISE.</a:t>
            </a:r>
          </a:p>
          <a:p>
            <a:pPr lvl="1"/>
            <a:r>
              <a:rPr lang="en-IN" dirty="0" smtClean="0"/>
              <a:t>10 to 20 minutes will be given based on assessment of question’s difficulty level.</a:t>
            </a:r>
            <a:endParaRPr lang="en-IN" dirty="0"/>
          </a:p>
          <a:p>
            <a:pPr lvl="1"/>
            <a:r>
              <a:rPr lang="en-IN" dirty="0" smtClean="0"/>
              <a:t>Number of question will vary from 10 to 20 based on difficulty level.</a:t>
            </a:r>
          </a:p>
          <a:p>
            <a:r>
              <a:rPr lang="en-IN" dirty="0"/>
              <a:t>Platform: </a:t>
            </a:r>
            <a:r>
              <a:rPr lang="en-IN" b="1" dirty="0"/>
              <a:t>LMS</a:t>
            </a:r>
          </a:p>
          <a:p>
            <a:r>
              <a:rPr lang="en-IN" dirty="0"/>
              <a:t>Method: </a:t>
            </a:r>
            <a:r>
              <a:rPr lang="en-IN" b="1" dirty="0"/>
              <a:t>Sequential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461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IA </a:t>
            </a:r>
            <a:r>
              <a:rPr lang="en-IN" b="1" dirty="0" smtClean="0"/>
              <a:t>2(Case study/Presentations)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 smtClean="0"/>
              <a:t>IA2 (CO1 to CO4)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20</a:t>
            </a:r>
            <a:r>
              <a:rPr lang="en-IN" dirty="0" smtClean="0"/>
              <a:t> Marks- Before End of Semester(Mid of April)</a:t>
            </a:r>
          </a:p>
          <a:p>
            <a:pPr lvl="1"/>
            <a:r>
              <a:rPr lang="en-IN" dirty="0" smtClean="0"/>
              <a:t>Submission will be through </a:t>
            </a:r>
            <a:r>
              <a:rPr lang="en-IN" b="1" dirty="0" smtClean="0">
                <a:solidFill>
                  <a:srgbClr val="FF0000"/>
                </a:solidFill>
              </a:rPr>
              <a:t>Demonstration/presentation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group wise*</a:t>
            </a:r>
          </a:p>
          <a:p>
            <a:pPr lvl="1"/>
            <a:r>
              <a:rPr lang="en-IN" dirty="0" smtClean="0"/>
              <a:t>Team of </a:t>
            </a:r>
            <a:r>
              <a:rPr lang="en-IN" b="1" dirty="0" smtClean="0">
                <a:solidFill>
                  <a:srgbClr val="FF0000"/>
                </a:solidFill>
              </a:rPr>
              <a:t>03  or 04 (based on scope)</a:t>
            </a:r>
          </a:p>
          <a:p>
            <a:pPr lvl="1"/>
            <a:r>
              <a:rPr lang="en-IN" dirty="0" smtClean="0"/>
              <a:t>Weightage </a:t>
            </a:r>
            <a:r>
              <a:rPr lang="en-IN" b="1" dirty="0" smtClean="0">
                <a:solidFill>
                  <a:srgbClr val="FF0000"/>
                </a:solidFill>
              </a:rPr>
              <a:t>50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en-IN" dirty="0" smtClean="0"/>
              <a:t>Assessment will be done by the </a:t>
            </a:r>
            <a:r>
              <a:rPr lang="en-IN" b="1" dirty="0" smtClean="0">
                <a:solidFill>
                  <a:srgbClr val="FF0000"/>
                </a:solidFill>
              </a:rPr>
              <a:t>Faculty Members</a:t>
            </a:r>
            <a:endParaRPr lang="en-IN" dirty="0" smtClean="0"/>
          </a:p>
          <a:p>
            <a:pPr lvl="1"/>
            <a:r>
              <a:rPr lang="en-IN" dirty="0" smtClean="0"/>
              <a:t>Submission will through Google Classroom/ git link (Students needs  to submit the git link on LMS/ Google Classroom)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707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Module 01</a:t>
            </a:r>
            <a:r>
              <a:rPr lang="en-IN" dirty="0"/>
              <a:t>, 02, </a:t>
            </a:r>
            <a:r>
              <a:rPr lang="en-IN" dirty="0" smtClean="0"/>
              <a:t>and 03</a:t>
            </a:r>
          </a:p>
          <a:p>
            <a:r>
              <a:rPr lang="en-IN" dirty="0" smtClean="0"/>
              <a:t>30 Marks</a:t>
            </a:r>
          </a:p>
          <a:p>
            <a:r>
              <a:rPr lang="en-IN" dirty="0" smtClean="0"/>
              <a:t>Mid of Semester</a:t>
            </a:r>
          </a:p>
          <a:p>
            <a:r>
              <a:rPr lang="en-IN" dirty="0" smtClean="0"/>
              <a:t>CO1, CO2, and CO3</a:t>
            </a:r>
          </a:p>
        </p:txBody>
      </p:sp>
    </p:spTree>
    <p:extLst>
      <p:ext uri="{BB962C8B-B14F-4D97-AF65-F5344CB8AC3E}">
        <p14:creationId xmlns:p14="http://schemas.microsoft.com/office/powerpoint/2010/main" val="126219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5841" y="2967335"/>
            <a:ext cx="28523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231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2_Custom Design</vt:lpstr>
      <vt:lpstr>Orientation of  Applied Data Science</vt:lpstr>
      <vt:lpstr>Course Prerequisites</vt:lpstr>
      <vt:lpstr>IA 1(Quiz)</vt:lpstr>
      <vt:lpstr>IA 2(Case study/Presentations) </vt:lpstr>
      <vt:lpstr>ISE</vt:lpstr>
      <vt:lpstr>PowerPoint Presentation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payal</cp:lastModifiedBy>
  <cp:revision>41</cp:revision>
  <dcterms:created xsi:type="dcterms:W3CDTF">2021-02-11T03:47:51Z</dcterms:created>
  <dcterms:modified xsi:type="dcterms:W3CDTF">2024-01-10T04:56:19Z</dcterms:modified>
  <cp:category>Honours</cp:category>
</cp:coreProperties>
</file>