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13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Socket </a:t>
            </a:r>
            <a:r>
              <a:rPr lang="en-IN" dirty="0" err="1" smtClean="0"/>
              <a:t>Programmimg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 descr="Commonly used port numbers | Download Tab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monly used port numbers | Download Tab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" y="990600"/>
            <a:ext cx="7473459" cy="422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87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MyServer.java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import</a:t>
            </a:r>
            <a:r>
              <a:rPr lang="en-IN" dirty="0"/>
              <a:t> java.net.*;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MyServer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ServerSocket</a:t>
            </a:r>
            <a:r>
              <a:rPr lang="en-IN" dirty="0"/>
              <a:t> </a:t>
            </a:r>
            <a:r>
              <a:rPr lang="en-IN" dirty="0" err="1"/>
              <a:t>ss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ServerSocket</a:t>
            </a:r>
            <a:r>
              <a:rPr lang="en-IN" dirty="0"/>
              <a:t>(6666);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Socket s=</a:t>
            </a:r>
            <a:r>
              <a:rPr lang="en-IN" dirty="0" err="1"/>
              <a:t>ss.accept</a:t>
            </a:r>
            <a:r>
              <a:rPr lang="en-IN" dirty="0"/>
              <a:t>();//establishes connection   </a:t>
            </a:r>
          </a:p>
          <a:p>
            <a:pPr marL="0" indent="0">
              <a:buNone/>
            </a:pPr>
            <a:r>
              <a:rPr lang="en-IN" dirty="0" err="1"/>
              <a:t>DataInputStream</a:t>
            </a:r>
            <a:r>
              <a:rPr lang="en-IN" dirty="0"/>
              <a:t> dis=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DataInputStream</a:t>
            </a:r>
            <a:r>
              <a:rPr lang="en-IN" dirty="0"/>
              <a:t>(</a:t>
            </a:r>
            <a:r>
              <a:rPr lang="en-IN" dirty="0" err="1"/>
              <a:t>s.getInputStream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/>
              <a:t>String  </a:t>
            </a:r>
            <a:r>
              <a:rPr lang="en-IN" dirty="0" err="1"/>
              <a:t>str</a:t>
            </a:r>
            <a:r>
              <a:rPr lang="en-IN" dirty="0"/>
              <a:t>=(String)</a:t>
            </a:r>
            <a:r>
              <a:rPr lang="en-IN" dirty="0" err="1"/>
              <a:t>dis.readUTF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("message= "+</a:t>
            </a:r>
            <a:r>
              <a:rPr lang="en-IN" dirty="0" err="1"/>
              <a:t>str</a:t>
            </a:r>
            <a:r>
              <a:rPr lang="en-IN" dirty="0"/>
              <a:t>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ss.close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41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MyClient.java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import</a:t>
            </a:r>
            <a:r>
              <a:rPr lang="en-IN" dirty="0"/>
              <a:t> java.net.*;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MyClient</a:t>
            </a:r>
            <a:r>
              <a:rPr lang="en-IN" dirty="0"/>
              <a:t> 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  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Socket s=</a:t>
            </a:r>
            <a:r>
              <a:rPr lang="en-IN" b="1" dirty="0"/>
              <a:t>new</a:t>
            </a:r>
            <a:r>
              <a:rPr lang="en-IN" dirty="0"/>
              <a:t> Socket("localhost",6666);  </a:t>
            </a:r>
          </a:p>
          <a:p>
            <a:pPr marL="0" indent="0">
              <a:buNone/>
            </a:pPr>
            <a:r>
              <a:rPr lang="en-IN" dirty="0" err="1"/>
              <a:t>DataOutputStream</a:t>
            </a:r>
            <a:r>
              <a:rPr lang="en-IN" dirty="0"/>
              <a:t> </a:t>
            </a:r>
            <a:r>
              <a:rPr lang="en-IN" dirty="0" err="1"/>
              <a:t>dout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DataOutputStream</a:t>
            </a:r>
            <a:r>
              <a:rPr lang="en-IN" dirty="0"/>
              <a:t>(</a:t>
            </a:r>
            <a:r>
              <a:rPr lang="en-IN" dirty="0" err="1"/>
              <a:t>s.getOutputStream</a:t>
            </a:r>
            <a:r>
              <a:rPr lang="en-IN" dirty="0"/>
              <a:t>());  </a:t>
            </a:r>
          </a:p>
          <a:p>
            <a:pPr marL="0" indent="0">
              <a:buNone/>
            </a:pPr>
            <a:r>
              <a:rPr lang="en-IN" dirty="0" err="1"/>
              <a:t>dout.writeUTF</a:t>
            </a:r>
            <a:r>
              <a:rPr lang="en-IN" dirty="0"/>
              <a:t>("Hello Server");  </a:t>
            </a:r>
          </a:p>
          <a:p>
            <a:pPr marL="0" indent="0">
              <a:buNone/>
            </a:pPr>
            <a:r>
              <a:rPr lang="en-IN" dirty="0" err="1"/>
              <a:t>dout.flush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dout.close</a:t>
            </a:r>
            <a:r>
              <a:rPr lang="en-IN" dirty="0"/>
              <a:t>(); 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s.close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b="1" dirty="0"/>
              <a:t>catch</a:t>
            </a:r>
            <a:r>
              <a:rPr lang="en-IN" dirty="0"/>
              <a:t>(Exception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8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14957"/>
            <a:ext cx="9525000" cy="80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02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Socket programming is </a:t>
            </a:r>
            <a:r>
              <a:rPr lang="en-IN" sz="2400" b="1" dirty="0"/>
              <a:t>a way of connecting two nodes on a network to communicate with each other</a:t>
            </a:r>
            <a:r>
              <a:rPr lang="en-IN" sz="2400" dirty="0"/>
              <a:t>.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 smtClean="0"/>
              <a:t>One </a:t>
            </a:r>
            <a:r>
              <a:rPr lang="en-IN" sz="2400" dirty="0"/>
              <a:t>socket(</a:t>
            </a:r>
            <a:r>
              <a:rPr lang="en-IN" sz="2400" b="1" dirty="0">
                <a:solidFill>
                  <a:srgbClr val="FF0000"/>
                </a:solidFill>
              </a:rPr>
              <a:t>node</a:t>
            </a:r>
            <a:r>
              <a:rPr lang="en-IN" sz="2400" dirty="0"/>
              <a:t>) listens on a particular port at an IP, while other socket reaches out to the other to form a </a:t>
            </a:r>
            <a:r>
              <a:rPr lang="en-IN" sz="2400" dirty="0" smtClean="0"/>
              <a:t>connection.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 smtClean="0"/>
              <a:t>Server </a:t>
            </a:r>
            <a:r>
              <a:rPr lang="en-IN" sz="2400" dirty="0"/>
              <a:t>forms the listener socket while client reaches out to the server.</a:t>
            </a:r>
          </a:p>
        </p:txBody>
      </p:sp>
    </p:spTree>
    <p:extLst>
      <p:ext uri="{BB962C8B-B14F-4D97-AF65-F5344CB8AC3E}">
        <p14:creationId xmlns:p14="http://schemas.microsoft.com/office/powerpoint/2010/main" val="10575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IN" sz="2800" dirty="0" smtClean="0"/>
              <a:t>Used </a:t>
            </a:r>
            <a:r>
              <a:rPr lang="en-IN" sz="2800" dirty="0"/>
              <a:t>for communication between the applications running on different </a:t>
            </a:r>
            <a:r>
              <a:rPr lang="en-IN" sz="2800" dirty="0" smtClean="0"/>
              <a:t>machines.</a:t>
            </a:r>
            <a:endParaRPr lang="en-IN" sz="2800" dirty="0"/>
          </a:p>
          <a:p>
            <a:pPr>
              <a:lnSpc>
                <a:spcPct val="200000"/>
              </a:lnSpc>
            </a:pPr>
            <a:r>
              <a:rPr lang="en-IN" sz="2800" b="1" dirty="0" smtClean="0">
                <a:solidFill>
                  <a:srgbClr val="FF0000"/>
                </a:solidFill>
              </a:rPr>
              <a:t>Socket </a:t>
            </a:r>
            <a:r>
              <a:rPr lang="en-IN" sz="2800" b="1" dirty="0">
                <a:solidFill>
                  <a:srgbClr val="FF0000"/>
                </a:solidFill>
              </a:rPr>
              <a:t>and </a:t>
            </a:r>
            <a:r>
              <a:rPr lang="en-IN" sz="2800" b="1" dirty="0" err="1">
                <a:solidFill>
                  <a:srgbClr val="FF0000"/>
                </a:solidFill>
              </a:rPr>
              <a:t>ServerSocket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dirty="0"/>
              <a:t>classes are used for </a:t>
            </a:r>
            <a:r>
              <a:rPr lang="en-IN" sz="2800" u="sng" dirty="0"/>
              <a:t>connection-oriented</a:t>
            </a:r>
            <a:r>
              <a:rPr lang="en-IN" sz="2800" dirty="0"/>
              <a:t> socket </a:t>
            </a:r>
            <a:r>
              <a:rPr lang="en-IN" sz="2800" dirty="0" smtClean="0"/>
              <a:t>programming.</a:t>
            </a:r>
            <a:endParaRPr lang="en-IN" sz="2800" dirty="0"/>
          </a:p>
          <a:p>
            <a:pPr lvl="1">
              <a:lnSpc>
                <a:spcPct val="200000"/>
              </a:lnSpc>
            </a:pPr>
            <a:r>
              <a:rPr lang="en-IN" sz="2400" dirty="0"/>
              <a:t>C</a:t>
            </a:r>
            <a:r>
              <a:rPr lang="en-IN" sz="2400" dirty="0" smtClean="0"/>
              <a:t>lient must </a:t>
            </a:r>
            <a:r>
              <a:rPr lang="en-IN" sz="2400" dirty="0"/>
              <a:t>know two information</a:t>
            </a:r>
            <a:r>
              <a:rPr lang="en-IN" sz="2400" dirty="0" smtClean="0"/>
              <a:t>:</a:t>
            </a:r>
          </a:p>
          <a:p>
            <a:pPr lvl="2">
              <a:lnSpc>
                <a:spcPct val="200000"/>
              </a:lnSpc>
            </a:pPr>
            <a:r>
              <a:rPr lang="en-IN" sz="2000" dirty="0"/>
              <a:t>IP Address of </a:t>
            </a:r>
            <a:r>
              <a:rPr lang="en-IN" sz="2000" dirty="0" smtClean="0"/>
              <a:t>Server</a:t>
            </a:r>
            <a:endParaRPr lang="en-IN" sz="2000" dirty="0"/>
          </a:p>
          <a:p>
            <a:pPr lvl="2">
              <a:lnSpc>
                <a:spcPct val="200000"/>
              </a:lnSpc>
            </a:pPr>
            <a:r>
              <a:rPr lang="en-IN" sz="2000" dirty="0"/>
              <a:t>Port </a:t>
            </a:r>
            <a:r>
              <a:rPr lang="en-IN" sz="2000" dirty="0" smtClean="0"/>
              <a:t>number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071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The </a:t>
            </a:r>
            <a:r>
              <a:rPr lang="en-IN" sz="2400" b="1" dirty="0"/>
              <a:t>Socket</a:t>
            </a:r>
            <a:r>
              <a:rPr lang="en-IN" sz="2400" dirty="0"/>
              <a:t> class is used </a:t>
            </a:r>
            <a:r>
              <a:rPr lang="en-IN" sz="2400" dirty="0" smtClean="0"/>
              <a:t> at the client side to </a:t>
            </a:r>
            <a:r>
              <a:rPr lang="en-IN" sz="2400" dirty="0"/>
              <a:t>communicate </a:t>
            </a:r>
            <a:r>
              <a:rPr lang="en-IN" sz="2400" dirty="0" smtClean="0"/>
              <a:t>between client </a:t>
            </a:r>
            <a:r>
              <a:rPr lang="en-IN" sz="2400" dirty="0"/>
              <a:t>and server. </a:t>
            </a:r>
            <a:endParaRPr lang="en-IN" sz="2400" dirty="0" smtClean="0"/>
          </a:p>
          <a:p>
            <a:pPr lvl="1">
              <a:lnSpc>
                <a:spcPct val="150000"/>
              </a:lnSpc>
            </a:pPr>
            <a:r>
              <a:rPr lang="en-IN" sz="2000" dirty="0"/>
              <a:t>We can read and write message.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IN" sz="2400" dirty="0" smtClean="0"/>
              <a:t>2. The </a:t>
            </a:r>
            <a:r>
              <a:rPr lang="en-IN" sz="2400" b="1" dirty="0" err="1" smtClean="0"/>
              <a:t>ServerSocket</a:t>
            </a:r>
            <a:r>
              <a:rPr lang="en-IN" sz="2400" dirty="0" smtClean="0"/>
              <a:t> </a:t>
            </a:r>
            <a:r>
              <a:rPr lang="en-IN" sz="2400" dirty="0"/>
              <a:t>class is used at server-side. </a:t>
            </a:r>
            <a:endParaRPr lang="en-IN" sz="2400" dirty="0" smtClean="0"/>
          </a:p>
          <a:p>
            <a:pPr marL="742950" lvl="2" indent="-342900">
              <a:lnSpc>
                <a:spcPct val="150000"/>
              </a:lnSpc>
            </a:pPr>
            <a:r>
              <a:rPr lang="en-IN" sz="1800" dirty="0" smtClean="0"/>
              <a:t>The </a:t>
            </a:r>
            <a:r>
              <a:rPr lang="en-IN" sz="1800" dirty="0"/>
              <a:t>accept() method of </a:t>
            </a:r>
            <a:r>
              <a:rPr lang="en-IN" sz="1800" dirty="0" err="1"/>
              <a:t>ServerSocket</a:t>
            </a:r>
            <a:r>
              <a:rPr lang="en-IN" sz="1800" dirty="0"/>
              <a:t> class blocks the console until the client is connected. </a:t>
            </a:r>
            <a:endParaRPr lang="en-IN" sz="1800" dirty="0" smtClean="0"/>
          </a:p>
          <a:p>
            <a:pPr marL="742950" lvl="2" indent="-342900">
              <a:lnSpc>
                <a:spcPct val="150000"/>
              </a:lnSpc>
            </a:pPr>
            <a:r>
              <a:rPr lang="en-IN" sz="1800" dirty="0" smtClean="0"/>
              <a:t>After </a:t>
            </a:r>
            <a:r>
              <a:rPr lang="en-IN" sz="1800" dirty="0"/>
              <a:t>the successful connection of client, it returns the instance of Socket at server-side.</a:t>
            </a:r>
          </a:p>
        </p:txBody>
      </p:sp>
    </p:spTree>
    <p:extLst>
      <p:ext uri="{BB962C8B-B14F-4D97-AF65-F5344CB8AC3E}">
        <p14:creationId xmlns:p14="http://schemas.microsoft.com/office/powerpoint/2010/main" val="378338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Socket Programming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772400" cy="61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Socket </a:t>
            </a:r>
            <a:r>
              <a:rPr lang="en-IN" dirty="0" smtClean="0"/>
              <a:t>class-CLIENT SIDE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r>
              <a:rPr lang="en-IN" sz="2400" dirty="0" smtClean="0"/>
              <a:t>A </a:t>
            </a:r>
            <a:r>
              <a:rPr lang="en-IN" sz="2400" dirty="0"/>
              <a:t>socket is simply an endpoint for communications between the machines. </a:t>
            </a: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/>
              <a:t>Socket class can be used to create a socket.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7210"/>
              </p:ext>
            </p:extLst>
          </p:nvPr>
        </p:nvGraphicFramePr>
        <p:xfrm>
          <a:off x="762000" y="2895600"/>
          <a:ext cx="7047910" cy="260604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D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InputStream getInputStream()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InputStream attached with this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OutputStream getOutputStream()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OutputStream attached with this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public synchronized void close()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this socket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25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ServerSocket</a:t>
            </a:r>
            <a:r>
              <a:rPr lang="en-IN" dirty="0"/>
              <a:t> </a:t>
            </a:r>
            <a:r>
              <a:rPr lang="en-IN" dirty="0" smtClean="0"/>
              <a:t>class-SERVER SIDE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 err="1"/>
              <a:t>ServerSocket</a:t>
            </a:r>
            <a:r>
              <a:rPr lang="en-IN" sz="2400" dirty="0"/>
              <a:t> class can be used to create a server socket. 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 smtClean="0"/>
              <a:t>This </a:t>
            </a:r>
            <a:r>
              <a:rPr lang="en-IN" sz="2400" dirty="0"/>
              <a:t>object is used to establish communication with the clients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320872"/>
              </p:ext>
            </p:extLst>
          </p:nvPr>
        </p:nvGraphicFramePr>
        <p:xfrm>
          <a:off x="990600" y="4038600"/>
          <a:ext cx="7047910" cy="2179320"/>
        </p:xfrm>
        <a:graphic>
          <a:graphicData uri="http://schemas.openxmlformats.org/drawingml/2006/table">
            <a:tbl>
              <a:tblPr/>
              <a:tblGrid>
                <a:gridCol w="3523955"/>
                <a:gridCol w="352395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62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public Socket accept()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the socket and establish a connection between server and client.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public synchronized void close()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the server socket.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1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Server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dirty="0" err="1" smtClean="0"/>
              <a:t>ServerSocket</a:t>
            </a:r>
            <a:r>
              <a:rPr lang="en-IN" dirty="0"/>
              <a:t> </a:t>
            </a:r>
            <a:r>
              <a:rPr lang="en-IN" dirty="0" err="1"/>
              <a:t>ss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ServerSocket</a:t>
            </a:r>
            <a:r>
              <a:rPr lang="en-IN" dirty="0"/>
              <a:t>(6666);  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Socket s=</a:t>
            </a:r>
            <a:r>
              <a:rPr lang="en-IN" dirty="0" err="1"/>
              <a:t>ss.accept</a:t>
            </a:r>
            <a:r>
              <a:rPr lang="en-IN" dirty="0"/>
              <a:t>();//</a:t>
            </a:r>
            <a:r>
              <a:rPr lang="en-IN" sz="1800" dirty="0"/>
              <a:t>establishes connection and waits for the client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1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Creating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Socket s=</a:t>
            </a:r>
            <a:r>
              <a:rPr lang="en-IN" b="1" dirty="0"/>
              <a:t>new</a:t>
            </a:r>
            <a:r>
              <a:rPr lang="en-IN" dirty="0"/>
              <a:t> Socket("localhost",6666);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7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241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Socket Programmimg</vt:lpstr>
      <vt:lpstr>PowerPoint Presentation</vt:lpstr>
      <vt:lpstr>Java Socket programming</vt:lpstr>
      <vt:lpstr>PowerPoint Presentation</vt:lpstr>
      <vt:lpstr>PowerPoint Presentation</vt:lpstr>
      <vt:lpstr>Socket class-CLIENT SIDE </vt:lpstr>
      <vt:lpstr>ServerSocket class-SERVER SIDE </vt:lpstr>
      <vt:lpstr>Creating Server</vt:lpstr>
      <vt:lpstr>Creating Client</vt:lpstr>
      <vt:lpstr>PowerPoint Presentation</vt:lpstr>
      <vt:lpstr>MyServer.java</vt:lpstr>
      <vt:lpstr>MyClient.java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Socket Programmimg</dc:title>
  <dc:creator>RAN</dc:creator>
  <cp:lastModifiedBy>sudha</cp:lastModifiedBy>
  <cp:revision>9</cp:revision>
  <dcterms:created xsi:type="dcterms:W3CDTF">2006-08-16T00:00:00Z</dcterms:created>
  <dcterms:modified xsi:type="dcterms:W3CDTF">2025-04-01T09:40:36Z</dcterms:modified>
</cp:coreProperties>
</file>