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322C9-0720-4813-B6A2-16BD816B9126}" v="1" dt="2023-07-21T22:55:34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9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s Camy" userId="1ce976439d0b04f0" providerId="LiveId" clId="{925322C9-0720-4813-B6A2-16BD816B9126}"/>
    <pc:docChg chg="custSel addSld modSld">
      <pc:chgData name="Georges Camy" userId="1ce976439d0b04f0" providerId="LiveId" clId="{925322C9-0720-4813-B6A2-16BD816B9126}" dt="2023-07-21T22:56:08.779" v="14" actId="2711"/>
      <pc:docMkLst>
        <pc:docMk/>
      </pc:docMkLst>
      <pc:sldChg chg="addSp delSp modSp new mod">
        <pc:chgData name="Georges Camy" userId="1ce976439d0b04f0" providerId="LiveId" clId="{925322C9-0720-4813-B6A2-16BD816B9126}" dt="2023-07-21T22:56:08.779" v="14" actId="2711"/>
        <pc:sldMkLst>
          <pc:docMk/>
          <pc:sldMk cId="4067359712" sldId="256"/>
        </pc:sldMkLst>
        <pc:spChg chg="del">
          <ac:chgData name="Georges Camy" userId="1ce976439d0b04f0" providerId="LiveId" clId="{925322C9-0720-4813-B6A2-16BD816B9126}" dt="2023-07-21T22:55:25.180" v="1" actId="478"/>
          <ac:spMkLst>
            <pc:docMk/>
            <pc:sldMk cId="4067359712" sldId="256"/>
            <ac:spMk id="2" creationId="{63A57BC6-E076-1AA8-6930-09C91CEE9212}"/>
          </ac:spMkLst>
        </pc:spChg>
        <pc:spChg chg="del">
          <ac:chgData name="Georges Camy" userId="1ce976439d0b04f0" providerId="LiveId" clId="{925322C9-0720-4813-B6A2-16BD816B9126}" dt="2023-07-21T22:55:25.180" v="1" actId="478"/>
          <ac:spMkLst>
            <pc:docMk/>
            <pc:sldMk cId="4067359712" sldId="256"/>
            <ac:spMk id="3" creationId="{5DC3B98B-CC28-1AB3-247A-2FA58C331CD9}"/>
          </ac:spMkLst>
        </pc:spChg>
        <pc:spChg chg="add mod">
          <ac:chgData name="Georges Camy" userId="1ce976439d0b04f0" providerId="LiveId" clId="{925322C9-0720-4813-B6A2-16BD816B9126}" dt="2023-07-21T22:56:08.779" v="14" actId="2711"/>
          <ac:spMkLst>
            <pc:docMk/>
            <pc:sldMk cId="4067359712" sldId="256"/>
            <ac:spMk id="4" creationId="{6B2F1A62-413A-CAB0-3F34-F4906998BE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46D0-1510-3B7C-E690-AE6ECCFD0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96CEC-FBE7-E6C9-3790-0B0B4DCC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F31A-813B-C924-DA30-6351DA6C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91C5-EA3E-2369-BE3A-0C0381F8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5573-B305-A947-C184-775CC130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4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94A2-631E-E538-B47E-E9EE557D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FF432-C36C-2BB6-3F13-7B98067B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1590-1E6C-E32C-6718-8259E777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5E4C5-829F-6E00-2D34-84CF0E7F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D82F-D895-A4C5-8FD8-C746862A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7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3E092-C474-8C1A-0802-FE6F00F8E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2E21-9C7C-8F69-CA17-EC944504E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43EC-49CA-3C04-6B6A-C01D1CD0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DEC5-90E9-5709-DFA1-A4EF2DAF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9A49-9CA7-F3EF-351C-A6DFF3D4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25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BC11-A3DD-0331-9384-D4CD67E8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DA5C-3764-40C3-B6FB-40D3C332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45BB-4427-7554-BC4D-E9CEC92E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8C1C-3ABD-5BA6-7CF9-9F9BDB08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7EAF-D755-8995-44DF-E58D274E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4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AC2-D0B7-66FD-8157-750CB6AC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DEE48-5B10-F91B-BAEE-EAC61F9A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0184-7A0D-985E-AF24-3BBBB5B4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2CB1-D6EB-75FE-0D9F-DEAFD06C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E1A7-7171-4EE0-0270-30FC565C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2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7BC3-8CC7-1F46-EF87-729B01D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7AFE-9122-F3BE-E3BA-FB52CC9B1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3AB3E-46A4-2041-C3EC-FC699BDA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7588E-DD01-4792-567D-52FCA142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30145-D301-C8EF-8DA9-5EBAF2E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07CC5-CB69-8E01-25B7-8F07C690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9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8B1-FE07-9DC2-EEEF-2B91E596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31961-8846-A3DF-BB07-5F0A3AA6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956BB-52EE-497B-382E-466E1D0EE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1968D-D79A-1A40-606E-61A745419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C985C-ADC4-0D8B-C141-57B180FAE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C3067-F873-2E4E-5C11-BFAC304A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B3C81-A058-0215-BF07-951E6DCF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CD06F-3E17-4E9F-321E-954A860C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285A-D34B-A886-A2A9-9E89065F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632F9-50A0-AC07-831C-93E4E0F0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A4864-302F-4931-955C-39148E9D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D3B30-1F1D-5B1D-1339-9D9564E3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6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35C27-438C-993E-21C6-D51D7FC6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5BD60-9396-B03B-1572-5C00665A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E62DA-77C8-8498-4434-21335C0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6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045-0A1F-4E03-D42E-E38DEC92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1BAC-5B6C-6C14-6701-CE81F4BB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F4C3-6CE9-86FE-975C-1B38A79F6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CDA84-B96E-4C38-0E37-B886C07E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AADC7-94A6-9D3C-5C71-3F2AB0F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16B05-7A7E-D28F-B83F-52F9D77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6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16A8-2479-43F4-174A-1B741204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02C35-3F5D-C32B-B670-576C8A59A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C8E24-84F9-C6FD-75D0-CA10020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4341-E42E-C47F-F001-8146831C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2814-42A1-55F1-C6A5-E9C98640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74B3-A83C-79BA-1448-622BBF1D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1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9BF1-B691-22EA-22F4-88664EB5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86579-20BF-B18A-0A09-CD85206F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7222-C82A-8356-E1A2-908C659EC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9A5F-F263-414A-B687-4CBF4760A387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5A34-6D2D-BA6B-2417-B62617C17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4CE2-869C-4A52-AD9D-8F806DE7C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FBB8-FBFD-4B9B-90F4-212B02322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2F1A62-413A-CAB0-3F34-F4906998BEE4}"/>
              </a:ext>
            </a:extLst>
          </p:cNvPr>
          <p:cNvSpPr/>
          <p:nvPr/>
        </p:nvSpPr>
        <p:spPr>
          <a:xfrm>
            <a:off x="4484024" y="2967335"/>
            <a:ext cx="3223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Condensed" panose="020B0502040204020203" pitchFamily="34" charset="0"/>
              </a:rPr>
              <a:t>GRAVITYWELL</a:t>
            </a:r>
          </a:p>
        </p:txBody>
      </p:sp>
    </p:spTree>
    <p:extLst>
      <p:ext uri="{BB962C8B-B14F-4D97-AF65-F5344CB8AC3E}">
        <p14:creationId xmlns:p14="http://schemas.microsoft.com/office/powerpoint/2010/main" val="40673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Georges Camy</dc:creator>
  <cp:lastModifiedBy>Georges Camy</cp:lastModifiedBy>
  <cp:revision>1</cp:revision>
  <dcterms:created xsi:type="dcterms:W3CDTF">2023-07-21T22:55:19Z</dcterms:created>
  <dcterms:modified xsi:type="dcterms:W3CDTF">2023-07-21T22:56:19Z</dcterms:modified>
</cp:coreProperties>
</file>