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40949-7A66-45F6-89C1-A2605C96852C}" v="39" dt="2023-09-11T18:45:3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4" autoAdjust="0"/>
    <p:restoredTop sz="94660"/>
  </p:normalViewPr>
  <p:slideViewPr>
    <p:cSldViewPr snapToGrid="0">
      <p:cViewPr>
        <p:scale>
          <a:sx n="88" d="100"/>
          <a:sy n="88" d="100"/>
        </p:scale>
        <p:origin x="45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s Camy" userId="1ce976439d0b04f0" providerId="LiveId" clId="{BC340949-7A66-45F6-89C1-A2605C96852C}"/>
    <pc:docChg chg="undo custSel addSld delSld modSld">
      <pc:chgData name="Georges Camy" userId="1ce976439d0b04f0" providerId="LiveId" clId="{BC340949-7A66-45F6-89C1-A2605C96852C}" dt="2023-09-11T21:38:42.352" v="1050" actId="108"/>
      <pc:docMkLst>
        <pc:docMk/>
      </pc:docMkLst>
      <pc:sldChg chg="new del">
        <pc:chgData name="Georges Camy" userId="1ce976439d0b04f0" providerId="LiveId" clId="{BC340949-7A66-45F6-89C1-A2605C96852C}" dt="2023-09-09T18:25:38.237" v="2" actId="47"/>
        <pc:sldMkLst>
          <pc:docMk/>
          <pc:sldMk cId="2790648793" sldId="256"/>
        </pc:sldMkLst>
      </pc:sldChg>
      <pc:sldChg chg="addSp delSp modSp new mod modClrScheme chgLayout">
        <pc:chgData name="Georges Camy" userId="1ce976439d0b04f0" providerId="LiveId" clId="{BC340949-7A66-45F6-89C1-A2605C96852C}" dt="2023-09-11T21:38:42.352" v="1050" actId="108"/>
        <pc:sldMkLst>
          <pc:docMk/>
          <pc:sldMk cId="1550111151" sldId="257"/>
        </pc:sldMkLst>
        <pc:spChg chg="del">
          <ac:chgData name="Georges Camy" userId="1ce976439d0b04f0" providerId="LiveId" clId="{BC340949-7A66-45F6-89C1-A2605C96852C}" dt="2023-09-09T18:25:41.007" v="3" actId="478"/>
          <ac:spMkLst>
            <pc:docMk/>
            <pc:sldMk cId="1550111151" sldId="257"/>
            <ac:spMk id="2" creationId="{8E89CB98-6958-2ADC-6AE6-C83095848DED}"/>
          </ac:spMkLst>
        </pc:spChg>
        <pc:spChg chg="del">
          <ac:chgData name="Georges Camy" userId="1ce976439d0b04f0" providerId="LiveId" clId="{BC340949-7A66-45F6-89C1-A2605C96852C}" dt="2023-09-09T18:25:41.007" v="3" actId="478"/>
          <ac:spMkLst>
            <pc:docMk/>
            <pc:sldMk cId="1550111151" sldId="257"/>
            <ac:spMk id="3" creationId="{1FA8F21A-A877-EE44-58C7-F485605A3B34}"/>
          </ac:spMkLst>
        </pc:spChg>
        <pc:spChg chg="add mod">
          <ac:chgData name="Georges Camy" userId="1ce976439d0b04f0" providerId="LiveId" clId="{BC340949-7A66-45F6-89C1-A2605C96852C}" dt="2023-09-09T18:28:44.856" v="164" actId="1076"/>
          <ac:spMkLst>
            <pc:docMk/>
            <pc:sldMk cId="1550111151" sldId="257"/>
            <ac:spMk id="4" creationId="{1543EE2D-5C5C-6954-654F-61314FE78D8E}"/>
          </ac:spMkLst>
        </pc:spChg>
        <pc:spChg chg="add del mod">
          <ac:chgData name="Georges Camy" userId="1ce976439d0b04f0" providerId="LiveId" clId="{BC340949-7A66-45F6-89C1-A2605C96852C}" dt="2023-09-09T18:27:00.407" v="83" actId="478"/>
          <ac:spMkLst>
            <pc:docMk/>
            <pc:sldMk cId="1550111151" sldId="257"/>
            <ac:spMk id="5" creationId="{47ABF4A9-1250-40AA-47D6-CC44DC2E9ADC}"/>
          </ac:spMkLst>
        </pc:spChg>
        <pc:spChg chg="add mod ord">
          <ac:chgData name="Georges Camy" userId="1ce976439d0b04f0" providerId="LiveId" clId="{BC340949-7A66-45F6-89C1-A2605C96852C}" dt="2023-09-09T18:35:15.311" v="353" actId="313"/>
          <ac:spMkLst>
            <pc:docMk/>
            <pc:sldMk cId="1550111151" sldId="257"/>
            <ac:spMk id="6" creationId="{81A2A347-AC8A-7AB7-45C9-640942C93B4C}"/>
          </ac:spMkLst>
        </pc:spChg>
        <pc:spChg chg="add mod">
          <ac:chgData name="Georges Camy" userId="1ce976439d0b04f0" providerId="LiveId" clId="{BC340949-7A66-45F6-89C1-A2605C96852C}" dt="2023-09-11T18:49:07.603" v="873" actId="20577"/>
          <ac:spMkLst>
            <pc:docMk/>
            <pc:sldMk cId="1550111151" sldId="257"/>
            <ac:spMk id="7" creationId="{8A0C8D68-3350-6B89-1557-E4B467935DE3}"/>
          </ac:spMkLst>
        </pc:spChg>
        <pc:spChg chg="add mod">
          <ac:chgData name="Georges Camy" userId="1ce976439d0b04f0" providerId="LiveId" clId="{BC340949-7A66-45F6-89C1-A2605C96852C}" dt="2023-09-11T18:57:44.109" v="1040" actId="20577"/>
          <ac:spMkLst>
            <pc:docMk/>
            <pc:sldMk cId="1550111151" sldId="257"/>
            <ac:spMk id="8" creationId="{BB5C64F6-090D-D575-7446-381FD4DFDA70}"/>
          </ac:spMkLst>
        </pc:spChg>
        <pc:spChg chg="add mod">
          <ac:chgData name="Georges Camy" userId="1ce976439d0b04f0" providerId="LiveId" clId="{BC340949-7A66-45F6-89C1-A2605C96852C}" dt="2023-09-11T21:38:42.352" v="1050" actId="108"/>
          <ac:spMkLst>
            <pc:docMk/>
            <pc:sldMk cId="1550111151" sldId="257"/>
            <ac:spMk id="9" creationId="{4574F5F1-F030-7690-51F8-656983ABA987}"/>
          </ac:spMkLst>
        </pc:spChg>
        <pc:spChg chg="add mod">
          <ac:chgData name="Georges Camy" userId="1ce976439d0b04f0" providerId="LiveId" clId="{BC340949-7A66-45F6-89C1-A2605C96852C}" dt="2023-09-09T18:30:38.306" v="280" actId="1076"/>
          <ac:spMkLst>
            <pc:docMk/>
            <pc:sldMk cId="1550111151" sldId="257"/>
            <ac:spMk id="10" creationId="{4CACB25D-AE91-F66C-B13C-03C3924851AD}"/>
          </ac:spMkLst>
        </pc:spChg>
        <pc:spChg chg="add mod">
          <ac:chgData name="Georges Camy" userId="1ce976439d0b04f0" providerId="LiveId" clId="{BC340949-7A66-45F6-89C1-A2605C96852C}" dt="2023-09-09T18:32:46.880" v="319" actId="1076"/>
          <ac:spMkLst>
            <pc:docMk/>
            <pc:sldMk cId="1550111151" sldId="257"/>
            <ac:spMk id="11" creationId="{BC0835DC-0D22-052A-EAEB-04D76ECFD173}"/>
          </ac:spMkLst>
        </pc:spChg>
        <pc:spChg chg="add mod">
          <ac:chgData name="Georges Camy" userId="1ce976439d0b04f0" providerId="LiveId" clId="{BC340949-7A66-45F6-89C1-A2605C96852C}" dt="2023-09-11T18:48:59.056" v="869" actId="20577"/>
          <ac:spMkLst>
            <pc:docMk/>
            <pc:sldMk cId="1550111151" sldId="257"/>
            <ac:spMk id="12" creationId="{8F727832-517B-5C55-8022-76AB4DD8F6C5}"/>
          </ac:spMkLst>
        </pc:spChg>
        <pc:spChg chg="add mod">
          <ac:chgData name="Georges Camy" userId="1ce976439d0b04f0" providerId="LiveId" clId="{BC340949-7A66-45F6-89C1-A2605C96852C}" dt="2023-09-11T18:45:36.659" v="830" actId="1076"/>
          <ac:spMkLst>
            <pc:docMk/>
            <pc:sldMk cId="1550111151" sldId="257"/>
            <ac:spMk id="13" creationId="{898EA3B3-9783-CAE4-FDB9-6DB1ACE2A0F7}"/>
          </ac:spMkLst>
        </pc:spChg>
        <pc:spChg chg="add mod">
          <ac:chgData name="Georges Camy" userId="1ce976439d0b04f0" providerId="LiveId" clId="{BC340949-7A66-45F6-89C1-A2605C96852C}" dt="2023-09-11T18:56:50.601" v="1030" actId="20577"/>
          <ac:spMkLst>
            <pc:docMk/>
            <pc:sldMk cId="1550111151" sldId="257"/>
            <ac:spMk id="14" creationId="{5B3D74F1-92C9-15B9-879F-39EED307DE6D}"/>
          </ac:spMkLst>
        </pc:spChg>
        <pc:spChg chg="add mod">
          <ac:chgData name="Georges Camy" userId="1ce976439d0b04f0" providerId="LiveId" clId="{BC340949-7A66-45F6-89C1-A2605C96852C}" dt="2023-09-11T21:35:51.793" v="1048" actId="20577"/>
          <ac:spMkLst>
            <pc:docMk/>
            <pc:sldMk cId="1550111151" sldId="257"/>
            <ac:spMk id="15" creationId="{7A084F29-7B0C-539E-2D2F-AF82E1D80C0B}"/>
          </ac:spMkLst>
        </pc:spChg>
        <pc:spChg chg="add mod">
          <ac:chgData name="Georges Camy" userId="1ce976439d0b04f0" providerId="LiveId" clId="{BC340949-7A66-45F6-89C1-A2605C96852C}" dt="2023-09-09T18:36:18.918" v="418" actId="1076"/>
          <ac:spMkLst>
            <pc:docMk/>
            <pc:sldMk cId="1550111151" sldId="257"/>
            <ac:spMk id="89" creationId="{2B499E16-125A-52C2-445C-5D6EF61C13E3}"/>
          </ac:spMkLst>
        </pc:spChg>
        <pc:spChg chg="add mod">
          <ac:chgData name="Georges Camy" userId="1ce976439d0b04f0" providerId="LiveId" clId="{BC340949-7A66-45F6-89C1-A2605C96852C}" dt="2023-09-09T18:36:13.357" v="417" actId="207"/>
          <ac:spMkLst>
            <pc:docMk/>
            <pc:sldMk cId="1550111151" sldId="257"/>
            <ac:spMk id="90" creationId="{D50733B6-733D-925A-FA16-715B25DEBDC3}"/>
          </ac:spMkLst>
        </pc:spChg>
        <pc:spChg chg="add mod">
          <ac:chgData name="Georges Camy" userId="1ce976439d0b04f0" providerId="LiveId" clId="{BC340949-7A66-45F6-89C1-A2605C96852C}" dt="2023-09-10T17:40:38.871" v="823" actId="20577"/>
          <ac:spMkLst>
            <pc:docMk/>
            <pc:sldMk cId="1550111151" sldId="257"/>
            <ac:spMk id="91" creationId="{06EC0459-47C0-57EF-D5D0-7CCC3684ED93}"/>
          </ac:spMkLst>
        </pc:spChg>
        <pc:spChg chg="add mod">
          <ac:chgData name="Georges Camy" userId="1ce976439d0b04f0" providerId="LiveId" clId="{BC340949-7A66-45F6-89C1-A2605C96852C}" dt="2023-09-11T18:45:47.247" v="833" actId="1076"/>
          <ac:spMkLst>
            <pc:docMk/>
            <pc:sldMk cId="1550111151" sldId="257"/>
            <ac:spMk id="92" creationId="{D989F81A-6D7C-E78D-D539-E213C90B90B5}"/>
          </ac:spMkLst>
        </pc:spChg>
        <pc:spChg chg="add mod">
          <ac:chgData name="Georges Camy" userId="1ce976439d0b04f0" providerId="LiveId" clId="{BC340949-7A66-45F6-89C1-A2605C96852C}" dt="2023-09-11T18:45:52.804" v="835" actId="1076"/>
          <ac:spMkLst>
            <pc:docMk/>
            <pc:sldMk cId="1550111151" sldId="257"/>
            <ac:spMk id="93" creationId="{8BAE05B6-480B-F909-9A86-5EDBF3FD2715}"/>
          </ac:spMkLst>
        </pc:spChg>
        <pc:spChg chg="add del mod">
          <ac:chgData name="Georges Camy" userId="1ce976439d0b04f0" providerId="LiveId" clId="{BC340949-7A66-45F6-89C1-A2605C96852C}" dt="2023-09-10T17:37:04.682" v="695" actId="478"/>
          <ac:spMkLst>
            <pc:docMk/>
            <pc:sldMk cId="1550111151" sldId="257"/>
            <ac:spMk id="94" creationId="{37837F86-D1B8-0A9D-361A-6705431DF59A}"/>
          </ac:spMkLst>
        </pc:spChg>
        <pc:spChg chg="add mod">
          <ac:chgData name="Georges Camy" userId="1ce976439d0b04f0" providerId="LiveId" clId="{BC340949-7A66-45F6-89C1-A2605C96852C}" dt="2023-09-11T18:51:23.367" v="939" actId="20577"/>
          <ac:spMkLst>
            <pc:docMk/>
            <pc:sldMk cId="1550111151" sldId="257"/>
            <ac:spMk id="95" creationId="{643AC866-BF0C-6610-2B91-AC46B95260D4}"/>
          </ac:spMkLst>
        </pc:spChg>
        <pc:spChg chg="add mod">
          <ac:chgData name="Georges Camy" userId="1ce976439d0b04f0" providerId="LiveId" clId="{BC340949-7A66-45F6-89C1-A2605C96852C}" dt="2023-09-11T18:50:14.916" v="905" actId="20577"/>
          <ac:spMkLst>
            <pc:docMk/>
            <pc:sldMk cId="1550111151" sldId="257"/>
            <ac:spMk id="96" creationId="{8045C1C4-98F7-4A2F-DF6F-15C52D479302}"/>
          </ac:spMkLst>
        </pc:spChg>
        <pc:spChg chg="add del mod">
          <ac:chgData name="Georges Camy" userId="1ce976439d0b04f0" providerId="LiveId" clId="{BC340949-7A66-45F6-89C1-A2605C96852C}" dt="2023-09-11T21:10:31.018" v="1042" actId="478"/>
          <ac:spMkLst>
            <pc:docMk/>
            <pc:sldMk cId="1550111151" sldId="257"/>
            <ac:spMk id="97" creationId="{5853A12D-4A81-BFA8-FD9C-B81D7762BC7F}"/>
          </ac:spMkLst>
        </pc:spChg>
        <pc:spChg chg="add del mod">
          <ac:chgData name="Georges Camy" userId="1ce976439d0b04f0" providerId="LiveId" clId="{BC340949-7A66-45F6-89C1-A2605C96852C}" dt="2023-09-10T17:35:31.222" v="680" actId="478"/>
          <ac:spMkLst>
            <pc:docMk/>
            <pc:sldMk cId="1550111151" sldId="257"/>
            <ac:spMk id="98" creationId="{246605AF-35E0-2F3C-D016-BF5FDE87B3D9}"/>
          </ac:spMkLst>
        </pc:spChg>
        <pc:spChg chg="add mod">
          <ac:chgData name="Georges Camy" userId="1ce976439d0b04f0" providerId="LiveId" clId="{BC340949-7A66-45F6-89C1-A2605C96852C}" dt="2023-09-11T18:50:45.964" v="911" actId="1076"/>
          <ac:spMkLst>
            <pc:docMk/>
            <pc:sldMk cId="1550111151" sldId="257"/>
            <ac:spMk id="99" creationId="{3B5AC2BF-B4FD-2D5B-D4BD-3A640D74DC0D}"/>
          </ac:spMkLst>
        </pc:spChg>
        <pc:spChg chg="add mod">
          <ac:chgData name="Georges Camy" userId="1ce976439d0b04f0" providerId="LiveId" clId="{BC340949-7A66-45F6-89C1-A2605C96852C}" dt="2023-09-10T17:38:36.378" v="760" actId="1076"/>
          <ac:spMkLst>
            <pc:docMk/>
            <pc:sldMk cId="1550111151" sldId="257"/>
            <ac:spMk id="100" creationId="{27DAADB9-F251-C595-5414-951BC7336FB4}"/>
          </ac:spMkLst>
        </pc:spChg>
        <pc:spChg chg="add mod">
          <ac:chgData name="Georges Camy" userId="1ce976439d0b04f0" providerId="LiveId" clId="{BC340949-7A66-45F6-89C1-A2605C96852C}" dt="2023-09-10T17:39:01.761" v="778" actId="20577"/>
          <ac:spMkLst>
            <pc:docMk/>
            <pc:sldMk cId="1550111151" sldId="257"/>
            <ac:spMk id="104" creationId="{32DAE8B3-2F57-39B9-0B15-7A9016B186F1}"/>
          </ac:spMkLst>
        </pc:spChg>
        <pc:spChg chg="add mod">
          <ac:chgData name="Georges Camy" userId="1ce976439d0b04f0" providerId="LiveId" clId="{BC340949-7A66-45F6-89C1-A2605C96852C}" dt="2023-09-10T17:40:19.182" v="813" actId="1076"/>
          <ac:spMkLst>
            <pc:docMk/>
            <pc:sldMk cId="1550111151" sldId="257"/>
            <ac:spMk id="105" creationId="{F57A4B81-B567-4004-A428-36B4288AC222}"/>
          </ac:spMkLst>
        </pc:spChg>
        <pc:spChg chg="add mod">
          <ac:chgData name="Georges Camy" userId="1ce976439d0b04f0" providerId="LiveId" clId="{BC340949-7A66-45F6-89C1-A2605C96852C}" dt="2023-09-10T17:40:16.461" v="812" actId="1076"/>
          <ac:spMkLst>
            <pc:docMk/>
            <pc:sldMk cId="1550111151" sldId="257"/>
            <ac:spMk id="106" creationId="{4BDB3CC1-E979-6AB0-1669-6F227337877C}"/>
          </ac:spMkLst>
        </pc:spChg>
        <pc:spChg chg="add mod">
          <ac:chgData name="Georges Camy" userId="1ce976439d0b04f0" providerId="LiveId" clId="{BC340949-7A66-45F6-89C1-A2605C96852C}" dt="2023-09-10T17:39:34.129" v="793" actId="20577"/>
          <ac:spMkLst>
            <pc:docMk/>
            <pc:sldMk cId="1550111151" sldId="257"/>
            <ac:spMk id="107" creationId="{11640A7A-6FE4-8F86-2974-9CE4FBD71335}"/>
          </ac:spMkLst>
        </pc:spChg>
        <pc:spChg chg="add mod">
          <ac:chgData name="Georges Camy" userId="1ce976439d0b04f0" providerId="LiveId" clId="{BC340949-7A66-45F6-89C1-A2605C96852C}" dt="2023-09-10T17:40:05.302" v="811" actId="20577"/>
          <ac:spMkLst>
            <pc:docMk/>
            <pc:sldMk cId="1550111151" sldId="257"/>
            <ac:spMk id="108" creationId="{5EF97D69-39E0-FB26-7B06-F25DC99AFDB8}"/>
          </ac:spMkLst>
        </pc:spChg>
        <pc:spChg chg="add mod">
          <ac:chgData name="Georges Camy" userId="1ce976439d0b04f0" providerId="LiveId" clId="{BC340949-7A66-45F6-89C1-A2605C96852C}" dt="2023-09-11T18:57:22.053" v="1035" actId="20577"/>
          <ac:spMkLst>
            <pc:docMk/>
            <pc:sldMk cId="1550111151" sldId="257"/>
            <ac:spMk id="115" creationId="{6BB5C69B-BA75-A878-3E67-66888163B3B3}"/>
          </ac:spMkLst>
        </pc:spChg>
        <pc:spChg chg="add mod">
          <ac:chgData name="Georges Camy" userId="1ce976439d0b04f0" providerId="LiveId" clId="{BC340949-7A66-45F6-89C1-A2605C96852C}" dt="2023-09-11T18:46:31.768" v="838" actId="1076"/>
          <ac:spMkLst>
            <pc:docMk/>
            <pc:sldMk cId="1550111151" sldId="257"/>
            <ac:spMk id="118" creationId="{D3DD9189-570C-2C4B-0657-3C00DFAFA19A}"/>
          </ac:spMkLst>
        </pc:spChg>
        <pc:cxnChg chg="add mod">
          <ac:chgData name="Georges Camy" userId="1ce976439d0b04f0" providerId="LiveId" clId="{BC340949-7A66-45F6-89C1-A2605C96852C}" dt="2023-09-09T18:34:20.573" v="341" actId="14100"/>
          <ac:cxnSpMkLst>
            <pc:docMk/>
            <pc:sldMk cId="1550111151" sldId="257"/>
            <ac:cxnSpMk id="17" creationId="{55CB0935-FBFA-5FE8-D0C6-6384DE13A5D1}"/>
          </ac:cxnSpMkLst>
        </pc:cxnChg>
        <pc:cxnChg chg="add mod">
          <ac:chgData name="Georges Camy" userId="1ce976439d0b04f0" providerId="LiveId" clId="{BC340949-7A66-45F6-89C1-A2605C96852C}" dt="2023-09-09T18:34:47.374" v="347" actId="1076"/>
          <ac:cxnSpMkLst>
            <pc:docMk/>
            <pc:sldMk cId="1550111151" sldId="257"/>
            <ac:cxnSpMk id="18" creationId="{670B152F-BA7E-721A-C648-68C278C2C901}"/>
          </ac:cxnSpMkLst>
        </pc:cxnChg>
        <pc:cxnChg chg="add mod">
          <ac:chgData name="Georges Camy" userId="1ce976439d0b04f0" providerId="LiveId" clId="{BC340949-7A66-45F6-89C1-A2605C96852C}" dt="2023-09-11T18:45:36.659" v="830" actId="1076"/>
          <ac:cxnSpMkLst>
            <pc:docMk/>
            <pc:sldMk cId="1550111151" sldId="257"/>
            <ac:cxnSpMk id="22" creationId="{8EA6EB79-750E-A999-201A-3C27501F5AC8}"/>
          </ac:cxnSpMkLst>
        </pc:cxnChg>
        <pc:cxnChg chg="add mod">
          <ac:chgData name="Georges Camy" userId="1ce976439d0b04f0" providerId="LiveId" clId="{BC340949-7A66-45F6-89C1-A2605C96852C}" dt="2023-09-11T18:45:55.502" v="836" actId="1076"/>
          <ac:cxnSpMkLst>
            <pc:docMk/>
            <pc:sldMk cId="1550111151" sldId="257"/>
            <ac:cxnSpMk id="27" creationId="{BE6F5E7A-EB9B-562F-331A-38E71B5B24E4}"/>
          </ac:cxnSpMkLst>
        </pc:cxnChg>
        <pc:cxnChg chg="add mod">
          <ac:chgData name="Georges Camy" userId="1ce976439d0b04f0" providerId="LiveId" clId="{BC340949-7A66-45F6-89C1-A2605C96852C}" dt="2023-09-11T18:45:59.008" v="837" actId="1076"/>
          <ac:cxnSpMkLst>
            <pc:docMk/>
            <pc:sldMk cId="1550111151" sldId="257"/>
            <ac:cxnSpMk id="30" creationId="{C6933F7A-0A0B-3CAA-8BE1-EB37BF5F2992}"/>
          </ac:cxnSpMkLst>
        </pc:cxnChg>
        <pc:cxnChg chg="add mod">
          <ac:chgData name="Georges Camy" userId="1ce976439d0b04f0" providerId="LiveId" clId="{BC340949-7A66-45F6-89C1-A2605C96852C}" dt="2023-09-09T18:35:07.643" v="352" actId="1076"/>
          <ac:cxnSpMkLst>
            <pc:docMk/>
            <pc:sldMk cId="1550111151" sldId="257"/>
            <ac:cxnSpMk id="38" creationId="{77F0296D-5D8A-8BAC-9B82-D63EC1E71B30}"/>
          </ac:cxnSpMkLst>
        </pc:cxnChg>
        <pc:cxnChg chg="add mod">
          <ac:chgData name="Georges Camy" userId="1ce976439d0b04f0" providerId="LiveId" clId="{BC340949-7A66-45F6-89C1-A2605C96852C}" dt="2023-09-09T18:32:46.880" v="319" actId="1076"/>
          <ac:cxnSpMkLst>
            <pc:docMk/>
            <pc:sldMk cId="1550111151" sldId="257"/>
            <ac:cxnSpMk id="41" creationId="{64CF612C-9925-BB7B-555B-AA97B9BCE0AE}"/>
          </ac:cxnSpMkLst>
        </pc:cxnChg>
        <pc:cxnChg chg="add mod">
          <ac:chgData name="Georges Camy" userId="1ce976439d0b04f0" providerId="LiveId" clId="{BC340949-7A66-45F6-89C1-A2605C96852C}" dt="2023-09-09T18:35:07.643" v="352" actId="1076"/>
          <ac:cxnSpMkLst>
            <pc:docMk/>
            <pc:sldMk cId="1550111151" sldId="257"/>
            <ac:cxnSpMk id="44" creationId="{26D79249-7105-4088-8A80-BCAC37E6BA1B}"/>
          </ac:cxnSpMkLst>
        </pc:cxnChg>
        <pc:cxnChg chg="add mod">
          <ac:chgData name="Georges Camy" userId="1ce976439d0b04f0" providerId="LiveId" clId="{BC340949-7A66-45F6-89C1-A2605C96852C}" dt="2023-09-11T18:45:49.511" v="834" actId="1076"/>
          <ac:cxnSpMkLst>
            <pc:docMk/>
            <pc:sldMk cId="1550111151" sldId="257"/>
            <ac:cxnSpMk id="47" creationId="{D0A785B6-6F0D-8B57-14F0-C6C2031A4A9D}"/>
          </ac:cxnSpMkLst>
        </pc:cxnChg>
        <pc:cxnChg chg="add mod">
          <ac:chgData name="Georges Camy" userId="1ce976439d0b04f0" providerId="LiveId" clId="{BC340949-7A66-45F6-89C1-A2605C96852C}" dt="2023-09-11T21:38:36.774" v="1049" actId="1076"/>
          <ac:cxnSpMkLst>
            <pc:docMk/>
            <pc:sldMk cId="1550111151" sldId="257"/>
            <ac:cxnSpMk id="52" creationId="{35D93880-37F8-0549-63D3-0CFE7463DD12}"/>
          </ac:cxnSpMkLst>
        </pc:cxnChg>
        <pc:cxnChg chg="add mod">
          <ac:chgData name="Georges Camy" userId="1ce976439d0b04f0" providerId="LiveId" clId="{BC340949-7A66-45F6-89C1-A2605C96852C}" dt="2023-09-11T21:38:36.774" v="1049" actId="1076"/>
          <ac:cxnSpMkLst>
            <pc:docMk/>
            <pc:sldMk cId="1550111151" sldId="257"/>
            <ac:cxnSpMk id="55" creationId="{8CE6C0B0-CE9C-6E20-8BAD-F1558AFEBAD9}"/>
          </ac:cxnSpMkLst>
        </pc:cxnChg>
        <pc:cxnChg chg="add mod">
          <ac:chgData name="Georges Camy" userId="1ce976439d0b04f0" providerId="LiveId" clId="{BC340949-7A66-45F6-89C1-A2605C96852C}" dt="2023-09-09T18:34:00.124" v="337" actId="14100"/>
          <ac:cxnSpMkLst>
            <pc:docMk/>
            <pc:sldMk cId="1550111151" sldId="257"/>
            <ac:cxnSpMk id="62" creationId="{1E55CF07-F706-4A8E-ADA1-C93E19B089DC}"/>
          </ac:cxnSpMkLst>
        </pc:cxnChg>
        <pc:cxnChg chg="add mod">
          <ac:chgData name="Georges Camy" userId="1ce976439d0b04f0" providerId="LiveId" clId="{BC340949-7A66-45F6-89C1-A2605C96852C}" dt="2023-09-10T17:38:50.751" v="763" actId="14100"/>
          <ac:cxnSpMkLst>
            <pc:docMk/>
            <pc:sldMk cId="1550111151" sldId="257"/>
            <ac:cxnSpMk id="101" creationId="{312DC5A4-3904-CB98-3159-89102206E7AD}"/>
          </ac:cxnSpMkLst>
        </pc:cxnChg>
        <pc:cxnChg chg="add mod">
          <ac:chgData name="Georges Camy" userId="1ce976439d0b04f0" providerId="LiveId" clId="{BC340949-7A66-45F6-89C1-A2605C96852C}" dt="2023-09-11T18:45:59.008" v="837" actId="1076"/>
          <ac:cxnSpMkLst>
            <pc:docMk/>
            <pc:sldMk cId="1550111151" sldId="257"/>
            <ac:cxnSpMk id="117" creationId="{E947AE8C-FBC9-3EDB-85F1-E5E72A2DC9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C964-3263-B93B-10C8-078298C1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BE88-A1C0-0971-B5AA-5229F9B8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62A1-6DFD-074F-D9AC-9A5470C2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63E4-F085-2D29-9C7A-D6B6998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1D9F-BC71-8364-F8C4-72309F81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CCA6-10C4-CFDB-85B0-FA1B3000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2A9B0-04D4-AA59-95E6-AD68679D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9371-E3CC-4136-FE31-1F9DF0B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7A27-8E0C-25AD-5EC4-FB8322E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B452-2203-9415-4AD3-DFD1C35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0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052A-7C72-1D4C-1528-B5D47B851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08649-E40E-03CD-8AFF-60E43AF0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B481-CC39-660D-0C0B-82A1293C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7DA9-E793-EFE5-26AB-E01A661D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3096-B4BC-FF22-8D70-6B4DCA77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00A2-EC90-9DEE-65FA-BF3EDF2C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5E9F-544C-8B5B-338B-28373E15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75E5-F5F2-06CB-F10F-8BD051EC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9A93-641A-0201-CBF8-BAAED90B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A9A8-1D18-5B70-9069-C4E9745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D2E8-2A96-665B-0347-B2C38806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EB7B-EC6B-41D2-DE7F-6D5E125C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0442-F7B0-6689-12A5-96C8581D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8648-6B0D-5887-B587-6D21F66A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9922-C633-F622-0949-B01D11D4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9B8F-D5C4-86C1-2924-F237E287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467B-B181-5004-1DED-AADC94CA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5B2E7-B556-E352-5ED0-2425FCF8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DFAAB-7CA3-BBF3-0B30-4893C8BF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D15F-4318-8F1D-F685-82710980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EC8A-2421-215D-042E-09AC4D74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EA4-8F99-4EAC-8992-B7B5C119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0ED8-C52C-C5ED-9046-3468C142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AD77-4D1E-7A5C-10FB-B8B76957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0F5E-16E2-9090-3DA9-17A279FC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AA357-B66B-3AF5-7CFC-E55B9B4D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94E2E-4038-7640-9274-7FE2C507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7F0D4-DAF3-3253-70DA-07C7069C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01D4A-1EC5-87A8-A939-79A1ABCA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D2BB-1AD4-CAC8-3BE8-02252514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10C75-950D-3044-42C1-491248FC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E38D0-312E-A40F-A6E3-E9AF2A43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66719-4952-5979-61E8-71DB9ADA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40C86-789D-33BF-9656-ED76DC12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5B82-B360-937A-AC49-7B662B56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302B-68F3-10C6-3CE4-FF102622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25E-A1FA-291B-4561-543A6FD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2650-681F-F4F3-D335-DE135753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CFED-1987-1401-E1AC-A775DB6F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6FA4-9894-D0A1-E1F0-19E6C6F9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F099-7D22-842E-8BA9-6D25E9A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FDF2-BE34-061A-802E-FDA695C1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3689-B598-D6DE-E96B-EF81C217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020C9-789F-0678-1367-3A32E2907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C906C-75AC-AD0A-FB5B-92534775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48F90-1461-D1CE-803B-AB2930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4CDD-559D-AFE2-EE21-B4A1B838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5696-D059-8400-A785-4D66A0C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E75B1-CA86-3A7C-6AB9-215DAAE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BA7A-27CB-2926-0BC1-350A586E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F0AF-25D3-A3DA-2D35-75B1E38C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DA6A-8033-4B5A-8FA6-BF2002679D21}" type="datetimeFigureOut">
              <a:rPr lang="en-GB" smtClean="0"/>
              <a:t>09/09/2023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842F-4E49-DFD8-5E93-15032685C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1B63-92F0-F76C-8708-907CC6F7C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3E7E-3C0B-4F29-AF34-25BA9024C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2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3EE2D-5C5C-6954-654F-61314FE78D8E}"/>
              </a:ext>
            </a:extLst>
          </p:cNvPr>
          <p:cNvSpPr txBox="1"/>
          <p:nvPr/>
        </p:nvSpPr>
        <p:spPr>
          <a:xfrm>
            <a:off x="335927" y="1120909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TITLE_SCREEN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A2A347-AC8A-7AB7-45C9-640942C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16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GB" dirty="0"/>
              <a:t>State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C8D68-3350-6B89-1557-E4B467935DE3}"/>
              </a:ext>
            </a:extLst>
          </p:cNvPr>
          <p:cNvSpPr txBox="1"/>
          <p:nvPr/>
        </p:nvSpPr>
        <p:spPr>
          <a:xfrm>
            <a:off x="618339" y="2477330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LEVEL_RUNNING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C64F6-090D-D575-7446-381FD4DFDA70}"/>
              </a:ext>
            </a:extLst>
          </p:cNvPr>
          <p:cNvSpPr txBox="1"/>
          <p:nvPr/>
        </p:nvSpPr>
        <p:spPr>
          <a:xfrm>
            <a:off x="4001002" y="2562557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LEVEL_ENDED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4F5F1-F030-7690-51F8-656983ABA987}"/>
              </a:ext>
            </a:extLst>
          </p:cNvPr>
          <p:cNvSpPr txBox="1"/>
          <p:nvPr/>
        </p:nvSpPr>
        <p:spPr>
          <a:xfrm>
            <a:off x="8063013" y="3975930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GB" dirty="0"/>
              <a:t>GAME_OVER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B25D-AE91-F66C-B13C-03C3924851AD}"/>
              </a:ext>
            </a:extLst>
          </p:cNvPr>
          <p:cNvSpPr txBox="1"/>
          <p:nvPr/>
        </p:nvSpPr>
        <p:spPr>
          <a:xfrm>
            <a:off x="6972699" y="1447713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GAME_COMPLETED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835DC-0D22-052A-EAEB-04D76ECFD173}"/>
              </a:ext>
            </a:extLst>
          </p:cNvPr>
          <p:cNvSpPr txBox="1"/>
          <p:nvPr/>
        </p:nvSpPr>
        <p:spPr>
          <a:xfrm>
            <a:off x="9562621" y="2423452"/>
            <a:ext cx="1716507" cy="278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ENTER_HIGHSCORE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27832-517B-5C55-8022-76AB4DD8F6C5}"/>
              </a:ext>
            </a:extLst>
          </p:cNvPr>
          <p:cNvSpPr txBox="1"/>
          <p:nvPr/>
        </p:nvSpPr>
        <p:spPr>
          <a:xfrm>
            <a:off x="477132" y="4102461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STARTED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EA3B3-9783-CAE4-FDB9-6DB1ACE2A0F7}"/>
              </a:ext>
            </a:extLst>
          </p:cNvPr>
          <p:cNvSpPr txBox="1"/>
          <p:nvPr/>
        </p:nvSpPr>
        <p:spPr>
          <a:xfrm>
            <a:off x="1479027" y="5573530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RUNNING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D74F1-92C9-15B9-879F-39EED307DE6D}"/>
              </a:ext>
            </a:extLst>
          </p:cNvPr>
          <p:cNvSpPr txBox="1"/>
          <p:nvPr/>
        </p:nvSpPr>
        <p:spPr>
          <a:xfrm>
            <a:off x="4302327" y="5212982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COMPLETED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84F29-7B0C-539E-2D2F-AF82E1D80C0B}"/>
              </a:ext>
            </a:extLst>
          </p:cNvPr>
          <p:cNvSpPr txBox="1"/>
          <p:nvPr/>
        </p:nvSpPr>
        <p:spPr>
          <a:xfrm>
            <a:off x="7802857" y="5886745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FAILED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5CB0935-FBFA-5FE8-D0C6-6384DE13A5D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H="1">
            <a:off x="618339" y="1260014"/>
            <a:ext cx="1434095" cy="1356421"/>
          </a:xfrm>
          <a:prstGeom prst="curvedConnector5">
            <a:avLst>
              <a:gd name="adj1" fmla="val -15940"/>
              <a:gd name="adj2" fmla="val 50000"/>
              <a:gd name="adj3" fmla="val 11594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70B152F-BA7E-721A-C648-68C278C2C90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H="1">
            <a:off x="477132" y="2616435"/>
            <a:ext cx="1857714" cy="1625131"/>
          </a:xfrm>
          <a:prstGeom prst="curvedConnector5">
            <a:avLst>
              <a:gd name="adj1" fmla="val -12305"/>
              <a:gd name="adj2" fmla="val 50000"/>
              <a:gd name="adj3" fmla="val 112305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EA6EB79-750E-A999-201A-3C27501F5AC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1479027" y="4241566"/>
            <a:ext cx="714612" cy="1471069"/>
          </a:xfrm>
          <a:prstGeom prst="curvedConnector5">
            <a:avLst>
              <a:gd name="adj1" fmla="val -31989"/>
              <a:gd name="adj2" fmla="val 50000"/>
              <a:gd name="adj3" fmla="val 131989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E6F5E7A-EB9B-562F-331A-38E71B5B24E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195534" y="5352087"/>
            <a:ext cx="1106793" cy="36054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6933F7A-0A0B-3CAA-8BE1-EB37BF5F2992}"/>
              </a:ext>
            </a:extLst>
          </p:cNvPr>
          <p:cNvCxnSpPr>
            <a:cxnSpLocks/>
            <a:stCxn id="115" idx="0"/>
            <a:endCxn id="8" idx="1"/>
          </p:cNvCxnSpPr>
          <p:nvPr/>
        </p:nvCxnSpPr>
        <p:spPr>
          <a:xfrm rot="16200000" flipV="1">
            <a:off x="3806315" y="2896349"/>
            <a:ext cx="1332400" cy="943025"/>
          </a:xfrm>
          <a:prstGeom prst="curvedConnector4">
            <a:avLst>
              <a:gd name="adj1" fmla="val 44780"/>
              <a:gd name="adj2" fmla="val 124241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7F0296D-5D8A-8BAC-9B82-D63EC1E71B3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17509" y="1586818"/>
            <a:ext cx="1255190" cy="111484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4CF612C-9925-BB7B-555B-AA97B9BCE0A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689206" y="1586818"/>
            <a:ext cx="873415" cy="97573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6D79249-7105-4088-8A80-BCAC37E6BA1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717509" y="2562557"/>
            <a:ext cx="3845112" cy="13910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0A785B6-6F0D-8B57-14F0-C6C2031A4A9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95534" y="5712635"/>
            <a:ext cx="4607323" cy="31321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5D93880-37F8-0549-63D3-0CFE7463DD12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16200000" flipV="1">
            <a:off x="7476207" y="4701841"/>
            <a:ext cx="1771710" cy="598098"/>
          </a:xfrm>
          <a:prstGeom prst="curvedConnector4">
            <a:avLst>
              <a:gd name="adj1" fmla="val 46074"/>
              <a:gd name="adj2" fmla="val 181718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CE6C0B0-CE9C-6E20-8BAD-F1558AFEBA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9562621" y="2562557"/>
            <a:ext cx="216899" cy="1552478"/>
          </a:xfrm>
          <a:prstGeom prst="curvedConnector5">
            <a:avLst>
              <a:gd name="adj1" fmla="val -105395"/>
              <a:gd name="adj2" fmla="val 50000"/>
              <a:gd name="adj3" fmla="val 205395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E55CF07-F706-4A8E-ADA1-C93E19B089DC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 flipV="1">
            <a:off x="1194181" y="1120909"/>
            <a:ext cx="10084947" cy="1441648"/>
          </a:xfrm>
          <a:prstGeom prst="curvedConnector4">
            <a:avLst>
              <a:gd name="adj1" fmla="val -2267"/>
              <a:gd name="adj2" fmla="val 115857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499E16-125A-52C2-445C-5D6EF61C13E3}"/>
              </a:ext>
            </a:extLst>
          </p:cNvPr>
          <p:cNvSpPr txBox="1"/>
          <p:nvPr/>
        </p:nvSpPr>
        <p:spPr>
          <a:xfrm>
            <a:off x="5333318" y="6356055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levelState</a:t>
            </a:r>
            <a:endParaRPr lang="en-GB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0733B6-733D-925A-FA16-715B25DEBDC3}"/>
              </a:ext>
            </a:extLst>
          </p:cNvPr>
          <p:cNvSpPr txBox="1"/>
          <p:nvPr/>
        </p:nvSpPr>
        <p:spPr>
          <a:xfrm>
            <a:off x="5282375" y="150566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err="1">
                <a:solidFill>
                  <a:schemeClr val="accent6">
                    <a:lumMod val="75000"/>
                  </a:schemeClr>
                </a:solidFill>
              </a:rPr>
              <a:t>gameState</a:t>
            </a:r>
            <a:endParaRPr lang="en-GB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EC0459-47C0-57EF-D5D0-7CCC3684ED93}"/>
              </a:ext>
            </a:extLst>
          </p:cNvPr>
          <p:cNvSpPr txBox="1"/>
          <p:nvPr/>
        </p:nvSpPr>
        <p:spPr>
          <a:xfrm>
            <a:off x="860891" y="1948625"/>
            <a:ext cx="215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Fire button pressed (any player)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89F81A-6D7C-E78D-D539-E213C90B90B5}"/>
              </a:ext>
            </a:extLst>
          </p:cNvPr>
          <p:cNvSpPr txBox="1"/>
          <p:nvPr/>
        </p:nvSpPr>
        <p:spPr>
          <a:xfrm>
            <a:off x="2472526" y="5196133"/>
            <a:ext cx="1611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/>
              <a:t>level.objects.length</a:t>
            </a:r>
            <a:r>
              <a:rPr lang="en-GB" sz="1200" i="1" dirty="0"/>
              <a:t> = 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AE05B6-480B-F909-9A86-5EDBF3FD2715}"/>
              </a:ext>
            </a:extLst>
          </p:cNvPr>
          <p:cNvSpPr txBox="1"/>
          <p:nvPr/>
        </p:nvSpPr>
        <p:spPr>
          <a:xfrm>
            <a:off x="5095069" y="5943583"/>
            <a:ext cx="18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all </a:t>
            </a:r>
            <a:r>
              <a:rPr lang="en-GB" sz="1200" i="1" dirty="0" err="1"/>
              <a:t>player.gameOver</a:t>
            </a:r>
            <a:r>
              <a:rPr lang="en-GB" sz="1200" i="1" dirty="0"/>
              <a:t> = true;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3AC866-BF0C-6610-2B91-AC46B95260D4}"/>
              </a:ext>
            </a:extLst>
          </p:cNvPr>
          <p:cNvSpPr txBox="1"/>
          <p:nvPr/>
        </p:nvSpPr>
        <p:spPr>
          <a:xfrm>
            <a:off x="8196060" y="4543268"/>
            <a:ext cx="245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Check for LEVEL_STATE.GAME_OVER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45C1C4-98F7-4A2F-DF6F-15C52D479302}"/>
              </a:ext>
            </a:extLst>
          </p:cNvPr>
          <p:cNvSpPr txBox="1"/>
          <p:nvPr/>
        </p:nvSpPr>
        <p:spPr>
          <a:xfrm>
            <a:off x="733076" y="4365714"/>
            <a:ext cx="185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rgbClr val="0070C0"/>
                </a:solidFill>
              </a:defRPr>
            </a:lvl1pPr>
          </a:lstStyle>
          <a:p>
            <a:r>
              <a:rPr lang="en-GB" dirty="0" err="1"/>
              <a:t>stageStart.AnimationHasEnded</a:t>
            </a:r>
            <a:r>
              <a:rPr lang="en-GB" dirty="0"/>
              <a:t> = true;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853A12D-4A81-BFA8-FD9C-B81D7762BC7F}"/>
              </a:ext>
            </a:extLst>
          </p:cNvPr>
          <p:cNvSpPr txBox="1"/>
          <p:nvPr/>
        </p:nvSpPr>
        <p:spPr>
          <a:xfrm>
            <a:off x="8661110" y="5275425"/>
            <a:ext cx="171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stageGameOver.AnimationHasEnded</a:t>
            </a:r>
            <a:r>
              <a:rPr lang="en-GB" sz="1200" i="1" dirty="0">
                <a:solidFill>
                  <a:srgbClr val="0070C0"/>
                </a:solidFill>
              </a:rPr>
              <a:t> = true;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5AC2BF-B4FD-2D5B-D4BD-3A640D74DC0D}"/>
              </a:ext>
            </a:extLst>
          </p:cNvPr>
          <p:cNvSpPr txBox="1"/>
          <p:nvPr/>
        </p:nvSpPr>
        <p:spPr>
          <a:xfrm>
            <a:off x="6181594" y="4534898"/>
            <a:ext cx="171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stageCompleted.AnimationHasEnded</a:t>
            </a:r>
            <a:r>
              <a:rPr lang="en-GB" sz="1200" i="1" dirty="0">
                <a:solidFill>
                  <a:srgbClr val="0070C0"/>
                </a:solidFill>
              </a:rPr>
              <a:t> = true;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DAADB9-F251-C595-5414-951BC7336FB4}"/>
              </a:ext>
            </a:extLst>
          </p:cNvPr>
          <p:cNvSpPr txBox="1"/>
          <p:nvPr/>
        </p:nvSpPr>
        <p:spPr>
          <a:xfrm>
            <a:off x="3968834" y="3265429"/>
            <a:ext cx="273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update returns LEVEL_STATE.COMPLETED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12DC5A4-3904-CB98-3159-89102206E7AD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 flipV="1">
            <a:off x="1476593" y="2477330"/>
            <a:ext cx="4240916" cy="224332"/>
          </a:xfrm>
          <a:prstGeom prst="curvedConnector4">
            <a:avLst>
              <a:gd name="adj1" fmla="val -5390"/>
              <a:gd name="adj2" fmla="val 201903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DAE8B3-2F57-39B9-0B15-7A9016B186F1}"/>
              </a:ext>
            </a:extLst>
          </p:cNvPr>
          <p:cNvSpPr txBox="1"/>
          <p:nvPr/>
        </p:nvSpPr>
        <p:spPr>
          <a:xfrm>
            <a:off x="3195534" y="1924862"/>
            <a:ext cx="962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more levels?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7A4B81-B567-4004-A428-36B4288AC222}"/>
              </a:ext>
            </a:extLst>
          </p:cNvPr>
          <p:cNvSpPr txBox="1"/>
          <p:nvPr/>
        </p:nvSpPr>
        <p:spPr>
          <a:xfrm>
            <a:off x="6312061" y="2063361"/>
            <a:ext cx="115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no more levels?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DB3CC1-E979-6AB0-1669-6F227337877C}"/>
              </a:ext>
            </a:extLst>
          </p:cNvPr>
          <p:cNvSpPr txBox="1"/>
          <p:nvPr/>
        </p:nvSpPr>
        <p:spPr>
          <a:xfrm>
            <a:off x="7540961" y="1657493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gameCompleted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1640A7A-6FE4-8F86-2974-9CE4FBD71335}"/>
              </a:ext>
            </a:extLst>
          </p:cNvPr>
          <p:cNvSpPr txBox="1"/>
          <p:nvPr/>
        </p:nvSpPr>
        <p:spPr>
          <a:xfrm>
            <a:off x="8196060" y="2830459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gameOver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F97D69-39E0-FB26-7B06-F25DC99AFDB8}"/>
              </a:ext>
            </a:extLst>
          </p:cNvPr>
          <p:cNvSpPr txBox="1"/>
          <p:nvPr/>
        </p:nvSpPr>
        <p:spPr>
          <a:xfrm>
            <a:off x="9779520" y="1786290"/>
            <a:ext cx="171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>
                <a:solidFill>
                  <a:srgbClr val="0070C0"/>
                </a:solidFill>
              </a:rPr>
              <a:t>enterHighscore</a:t>
            </a:r>
            <a:r>
              <a:rPr lang="en-GB" sz="1200" i="1" dirty="0">
                <a:solidFill>
                  <a:srgbClr val="0070C0"/>
                </a:solidFill>
              </a:rPr>
              <a:t> </a:t>
            </a:r>
          </a:p>
          <a:p>
            <a:r>
              <a:rPr lang="en-GB" sz="1200" i="1" dirty="0">
                <a:solidFill>
                  <a:srgbClr val="0070C0"/>
                </a:solidFill>
              </a:rPr>
              <a:t>returns STATE_HAS_ENDED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B5C69B-BA75-A878-3E67-66888163B3B3}"/>
              </a:ext>
            </a:extLst>
          </p:cNvPr>
          <p:cNvSpPr txBox="1"/>
          <p:nvPr/>
        </p:nvSpPr>
        <p:spPr>
          <a:xfrm>
            <a:off x="4085773" y="4034062"/>
            <a:ext cx="1716507" cy="27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GB" sz="1400" dirty="0"/>
              <a:t>ENDED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E947AE8C-FBC9-3EDB-85F1-E5E72A2DC94A}"/>
              </a:ext>
            </a:extLst>
          </p:cNvPr>
          <p:cNvCxnSpPr>
            <a:cxnSpLocks/>
            <a:stCxn id="14" idx="3"/>
            <a:endCxn id="115" idx="1"/>
          </p:cNvCxnSpPr>
          <p:nvPr/>
        </p:nvCxnSpPr>
        <p:spPr>
          <a:xfrm flipH="1" flipV="1">
            <a:off x="4085773" y="4173167"/>
            <a:ext cx="1933061" cy="1178920"/>
          </a:xfrm>
          <a:prstGeom prst="curvedConnector5">
            <a:avLst>
              <a:gd name="adj1" fmla="val -11826"/>
              <a:gd name="adj2" fmla="val 50000"/>
              <a:gd name="adj3" fmla="val 111826"/>
            </a:avLst>
          </a:prstGeom>
          <a:ln w="15875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3DD9189-570C-2C4B-0657-3C00DFAFA19A}"/>
              </a:ext>
            </a:extLst>
          </p:cNvPr>
          <p:cNvSpPr txBox="1"/>
          <p:nvPr/>
        </p:nvSpPr>
        <p:spPr>
          <a:xfrm>
            <a:off x="6169140" y="4939008"/>
            <a:ext cx="161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err="1"/>
              <a:t>level.objects.length</a:t>
            </a:r>
            <a:r>
              <a:rPr lang="en-GB" sz="1200" i="1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5501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117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State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Diagram</dc:title>
  <dc:creator>Georges Camy</dc:creator>
  <cp:lastModifiedBy>Georges Camy</cp:lastModifiedBy>
  <cp:revision>1</cp:revision>
  <dcterms:created xsi:type="dcterms:W3CDTF">2023-09-09T18:25:28Z</dcterms:created>
  <dcterms:modified xsi:type="dcterms:W3CDTF">2023-09-11T21:38:45Z</dcterms:modified>
</cp:coreProperties>
</file>