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>
        <p:scale>
          <a:sx n="78" d="100"/>
          <a:sy n="78" d="100"/>
        </p:scale>
        <p:origin x="6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49D0C-1A61-40B4-84F8-CF2B6C150B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09B36B-1191-48F6-9647-FB71B2869742}">
      <dgm:prSet/>
      <dgm:spPr/>
      <dgm:t>
        <a:bodyPr/>
        <a:lstStyle/>
        <a:p>
          <a:r>
            <a:rPr lang="en-US" b="1"/>
            <a:t>Track your calorie intake</a:t>
          </a:r>
          <a:endParaRPr lang="en-US"/>
        </a:p>
      </dgm:t>
    </dgm:pt>
    <dgm:pt modelId="{F1197463-EF09-45F3-BE86-48853BB568B3}" type="parTrans" cxnId="{4240E958-84AD-4C4F-8992-FE693F397020}">
      <dgm:prSet/>
      <dgm:spPr/>
      <dgm:t>
        <a:bodyPr/>
        <a:lstStyle/>
        <a:p>
          <a:endParaRPr lang="en-US"/>
        </a:p>
      </dgm:t>
    </dgm:pt>
    <dgm:pt modelId="{8F373F31-DEF3-45D5-8A6A-FA54EFFF9556}" type="sibTrans" cxnId="{4240E958-84AD-4C4F-8992-FE693F397020}">
      <dgm:prSet/>
      <dgm:spPr/>
      <dgm:t>
        <a:bodyPr/>
        <a:lstStyle/>
        <a:p>
          <a:endParaRPr lang="en-US"/>
        </a:p>
      </dgm:t>
    </dgm:pt>
    <dgm:pt modelId="{71B79FB9-ECFA-4687-9B80-556DD21F5B31}">
      <dgm:prSet/>
      <dgm:spPr/>
      <dgm:t>
        <a:bodyPr/>
        <a:lstStyle/>
        <a:p>
          <a:r>
            <a:rPr lang="en-US"/>
            <a:t>Log your daily calorie intake and expenditure</a:t>
          </a:r>
        </a:p>
      </dgm:t>
    </dgm:pt>
    <dgm:pt modelId="{13A0D1BC-A0A6-4229-B368-E4045C010F7F}" type="parTrans" cxnId="{97DC3859-DBA5-4107-A6F5-D28777411EC3}">
      <dgm:prSet/>
      <dgm:spPr/>
      <dgm:t>
        <a:bodyPr/>
        <a:lstStyle/>
        <a:p>
          <a:endParaRPr lang="en-US"/>
        </a:p>
      </dgm:t>
    </dgm:pt>
    <dgm:pt modelId="{26B1B3CB-0D7C-45CA-A5D4-31EE9C2D126F}" type="sibTrans" cxnId="{97DC3859-DBA5-4107-A6F5-D28777411EC3}">
      <dgm:prSet/>
      <dgm:spPr/>
      <dgm:t>
        <a:bodyPr/>
        <a:lstStyle/>
        <a:p>
          <a:endParaRPr lang="en-US"/>
        </a:p>
      </dgm:t>
    </dgm:pt>
    <dgm:pt modelId="{6DFE011F-F8BE-4056-8C8A-16F9173A69A3}">
      <dgm:prSet/>
      <dgm:spPr/>
      <dgm:t>
        <a:bodyPr/>
        <a:lstStyle/>
        <a:p>
          <a:r>
            <a:rPr lang="en-US" b="1"/>
            <a:t>Track your weight</a:t>
          </a:r>
          <a:endParaRPr lang="en-US"/>
        </a:p>
      </dgm:t>
    </dgm:pt>
    <dgm:pt modelId="{CABE21E6-20E4-4D8C-8792-FED0C15A75EC}" type="parTrans" cxnId="{9F6C39AC-4885-4B36-9816-7B05DBE0EEC3}">
      <dgm:prSet/>
      <dgm:spPr/>
      <dgm:t>
        <a:bodyPr/>
        <a:lstStyle/>
        <a:p>
          <a:endParaRPr lang="en-US"/>
        </a:p>
      </dgm:t>
    </dgm:pt>
    <dgm:pt modelId="{0557B722-8ABF-453D-B9E6-2488F52E1228}" type="sibTrans" cxnId="{9F6C39AC-4885-4B36-9816-7B05DBE0EEC3}">
      <dgm:prSet/>
      <dgm:spPr/>
      <dgm:t>
        <a:bodyPr/>
        <a:lstStyle/>
        <a:p>
          <a:endParaRPr lang="en-US"/>
        </a:p>
      </dgm:t>
    </dgm:pt>
    <dgm:pt modelId="{96DB3FEF-9999-4037-A1E8-14F888F0A347}">
      <dgm:prSet/>
      <dgm:spPr/>
      <dgm:t>
        <a:bodyPr/>
        <a:lstStyle/>
        <a:p>
          <a:r>
            <a:rPr lang="en-US"/>
            <a:t>Calculate your body mass index as you log your weight everyday</a:t>
          </a:r>
        </a:p>
      </dgm:t>
    </dgm:pt>
    <dgm:pt modelId="{662B90BC-BF47-4AF1-A78F-53D6CBBB6E78}" type="parTrans" cxnId="{FBC5A8C5-251E-4F63-A454-FB19BC8FAF43}">
      <dgm:prSet/>
      <dgm:spPr/>
      <dgm:t>
        <a:bodyPr/>
        <a:lstStyle/>
        <a:p>
          <a:endParaRPr lang="en-US"/>
        </a:p>
      </dgm:t>
    </dgm:pt>
    <dgm:pt modelId="{2C85B780-B9F0-4921-A114-775BB25C6AD1}" type="sibTrans" cxnId="{FBC5A8C5-251E-4F63-A454-FB19BC8FAF43}">
      <dgm:prSet/>
      <dgm:spPr/>
      <dgm:t>
        <a:bodyPr/>
        <a:lstStyle/>
        <a:p>
          <a:endParaRPr lang="en-US"/>
        </a:p>
      </dgm:t>
    </dgm:pt>
    <dgm:pt modelId="{60F183D2-DDA7-4CDD-B6E5-9230BC5F570B}">
      <dgm:prSet/>
      <dgm:spPr/>
      <dgm:t>
        <a:bodyPr/>
        <a:lstStyle/>
        <a:p>
          <a:r>
            <a:rPr lang="en-US" b="1"/>
            <a:t>Visualise your health</a:t>
          </a:r>
          <a:endParaRPr lang="en-US"/>
        </a:p>
      </dgm:t>
    </dgm:pt>
    <dgm:pt modelId="{7C425060-8255-494A-BEDF-B651A3255F55}" type="parTrans" cxnId="{A9770D45-DD10-41E6-BFE1-5C3C3850587A}">
      <dgm:prSet/>
      <dgm:spPr/>
      <dgm:t>
        <a:bodyPr/>
        <a:lstStyle/>
        <a:p>
          <a:endParaRPr lang="en-US"/>
        </a:p>
      </dgm:t>
    </dgm:pt>
    <dgm:pt modelId="{37C3A29F-C8E3-4588-A14E-E4AAB9D1F506}" type="sibTrans" cxnId="{A9770D45-DD10-41E6-BFE1-5C3C3850587A}">
      <dgm:prSet/>
      <dgm:spPr/>
      <dgm:t>
        <a:bodyPr/>
        <a:lstStyle/>
        <a:p>
          <a:endParaRPr lang="en-US"/>
        </a:p>
      </dgm:t>
    </dgm:pt>
    <dgm:pt modelId="{E7DA2C2B-0619-454F-AF0A-3531E823B6CC}">
      <dgm:prSet/>
      <dgm:spPr/>
      <dgm:t>
        <a:bodyPr/>
        <a:lstStyle/>
        <a:p>
          <a:r>
            <a:rPr lang="en-US"/>
            <a:t>Watch your weight and calorie log in the form of charts.</a:t>
          </a:r>
        </a:p>
      </dgm:t>
    </dgm:pt>
    <dgm:pt modelId="{B4C211D0-A7EF-47A6-B1A7-32BCB3E23017}" type="parTrans" cxnId="{45F523BB-6C45-4FA8-AEAD-67D57B7CFB4F}">
      <dgm:prSet/>
      <dgm:spPr/>
      <dgm:t>
        <a:bodyPr/>
        <a:lstStyle/>
        <a:p>
          <a:endParaRPr lang="en-US"/>
        </a:p>
      </dgm:t>
    </dgm:pt>
    <dgm:pt modelId="{73AA4FAE-1527-4956-86F6-572205C6ADBC}" type="sibTrans" cxnId="{45F523BB-6C45-4FA8-AEAD-67D57B7CFB4F}">
      <dgm:prSet/>
      <dgm:spPr/>
      <dgm:t>
        <a:bodyPr/>
        <a:lstStyle/>
        <a:p>
          <a:endParaRPr lang="en-US"/>
        </a:p>
      </dgm:t>
    </dgm:pt>
    <dgm:pt modelId="{0C81B2FD-7132-41F1-9C45-EFFA0F43BCE2}" type="pres">
      <dgm:prSet presAssocID="{21F49D0C-1A61-40B4-84F8-CF2B6C150B88}" presName="root" presStyleCnt="0">
        <dgm:presLayoutVars>
          <dgm:dir/>
          <dgm:resizeHandles val="exact"/>
        </dgm:presLayoutVars>
      </dgm:prSet>
      <dgm:spPr/>
    </dgm:pt>
    <dgm:pt modelId="{F124F415-96B8-45F8-83B5-C871F20A93F8}" type="pres">
      <dgm:prSet presAssocID="{6509B36B-1191-48F6-9647-FB71B2869742}" presName="compNode" presStyleCnt="0"/>
      <dgm:spPr/>
    </dgm:pt>
    <dgm:pt modelId="{ECE67BC4-E740-4A5E-BC26-F138C1EBF546}" type="pres">
      <dgm:prSet presAssocID="{6509B36B-1191-48F6-9647-FB71B2869742}" presName="bgRect" presStyleLbl="bgShp" presStyleIdx="0" presStyleCnt="6"/>
      <dgm:spPr/>
    </dgm:pt>
    <dgm:pt modelId="{FD25BBA9-EF4A-4F7C-A31E-1E085405454A}" type="pres">
      <dgm:prSet presAssocID="{6509B36B-1191-48F6-9647-FB71B28697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DAA90358-D484-4086-8DCB-34358CEDD901}" type="pres">
      <dgm:prSet presAssocID="{6509B36B-1191-48F6-9647-FB71B2869742}" presName="spaceRect" presStyleCnt="0"/>
      <dgm:spPr/>
    </dgm:pt>
    <dgm:pt modelId="{43CAAAC1-8E29-4EC0-ABC5-7992F5E99FE9}" type="pres">
      <dgm:prSet presAssocID="{6509B36B-1191-48F6-9647-FB71B2869742}" presName="parTx" presStyleLbl="revTx" presStyleIdx="0" presStyleCnt="6">
        <dgm:presLayoutVars>
          <dgm:chMax val="0"/>
          <dgm:chPref val="0"/>
        </dgm:presLayoutVars>
      </dgm:prSet>
      <dgm:spPr/>
    </dgm:pt>
    <dgm:pt modelId="{0A260D9E-E6DA-45BD-A76F-71EB2D8040E9}" type="pres">
      <dgm:prSet presAssocID="{8F373F31-DEF3-45D5-8A6A-FA54EFFF9556}" presName="sibTrans" presStyleCnt="0"/>
      <dgm:spPr/>
    </dgm:pt>
    <dgm:pt modelId="{90218B0C-8CBA-4242-8D40-F86115075BD4}" type="pres">
      <dgm:prSet presAssocID="{71B79FB9-ECFA-4687-9B80-556DD21F5B31}" presName="compNode" presStyleCnt="0"/>
      <dgm:spPr/>
    </dgm:pt>
    <dgm:pt modelId="{F36DEA5C-191B-460B-8433-01BED2A9D39A}" type="pres">
      <dgm:prSet presAssocID="{71B79FB9-ECFA-4687-9B80-556DD21F5B31}" presName="bgRect" presStyleLbl="bgShp" presStyleIdx="1" presStyleCnt="6"/>
      <dgm:spPr/>
    </dgm:pt>
    <dgm:pt modelId="{2EDC96F1-A279-4F72-A97E-1EB9A93A986B}" type="pres">
      <dgm:prSet presAssocID="{71B79FB9-ECFA-4687-9B80-556DD21F5B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6FC79C0-06E1-4A95-81BD-62570A30AF7E}" type="pres">
      <dgm:prSet presAssocID="{71B79FB9-ECFA-4687-9B80-556DD21F5B31}" presName="spaceRect" presStyleCnt="0"/>
      <dgm:spPr/>
    </dgm:pt>
    <dgm:pt modelId="{8BA717F0-99D4-46BD-9564-ADA8352FA2E7}" type="pres">
      <dgm:prSet presAssocID="{71B79FB9-ECFA-4687-9B80-556DD21F5B31}" presName="parTx" presStyleLbl="revTx" presStyleIdx="1" presStyleCnt="6">
        <dgm:presLayoutVars>
          <dgm:chMax val="0"/>
          <dgm:chPref val="0"/>
        </dgm:presLayoutVars>
      </dgm:prSet>
      <dgm:spPr/>
    </dgm:pt>
    <dgm:pt modelId="{615AFFFF-70D2-4F20-B8DD-642A8BACABA7}" type="pres">
      <dgm:prSet presAssocID="{26B1B3CB-0D7C-45CA-A5D4-31EE9C2D126F}" presName="sibTrans" presStyleCnt="0"/>
      <dgm:spPr/>
    </dgm:pt>
    <dgm:pt modelId="{01EBD2DD-BC54-414F-BEA5-F5F9CF45B851}" type="pres">
      <dgm:prSet presAssocID="{6DFE011F-F8BE-4056-8C8A-16F9173A69A3}" presName="compNode" presStyleCnt="0"/>
      <dgm:spPr/>
    </dgm:pt>
    <dgm:pt modelId="{4FC51F30-464C-4526-A9B1-F0899B1204A7}" type="pres">
      <dgm:prSet presAssocID="{6DFE011F-F8BE-4056-8C8A-16F9173A69A3}" presName="bgRect" presStyleLbl="bgShp" presStyleIdx="2" presStyleCnt="6"/>
      <dgm:spPr/>
    </dgm:pt>
    <dgm:pt modelId="{410618A1-EFD4-4D90-9C08-0E624FA58ACD}" type="pres">
      <dgm:prSet presAssocID="{6DFE011F-F8BE-4056-8C8A-16F9173A69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B61C029B-9A64-4714-B8F8-66C3DFF02A8D}" type="pres">
      <dgm:prSet presAssocID="{6DFE011F-F8BE-4056-8C8A-16F9173A69A3}" presName="spaceRect" presStyleCnt="0"/>
      <dgm:spPr/>
    </dgm:pt>
    <dgm:pt modelId="{8F73ECF5-4CF9-4C4B-A038-3B1F9B1330A3}" type="pres">
      <dgm:prSet presAssocID="{6DFE011F-F8BE-4056-8C8A-16F9173A69A3}" presName="parTx" presStyleLbl="revTx" presStyleIdx="2" presStyleCnt="6">
        <dgm:presLayoutVars>
          <dgm:chMax val="0"/>
          <dgm:chPref val="0"/>
        </dgm:presLayoutVars>
      </dgm:prSet>
      <dgm:spPr/>
    </dgm:pt>
    <dgm:pt modelId="{95071F7E-9581-48DF-91F9-57B61DF2A87A}" type="pres">
      <dgm:prSet presAssocID="{0557B722-8ABF-453D-B9E6-2488F52E1228}" presName="sibTrans" presStyleCnt="0"/>
      <dgm:spPr/>
    </dgm:pt>
    <dgm:pt modelId="{CAFF312F-B8BE-47F7-BC40-C9DDD96BFD66}" type="pres">
      <dgm:prSet presAssocID="{96DB3FEF-9999-4037-A1E8-14F888F0A347}" presName="compNode" presStyleCnt="0"/>
      <dgm:spPr/>
    </dgm:pt>
    <dgm:pt modelId="{F89E3711-6FF5-4CD2-BE73-8BADA8CA90C1}" type="pres">
      <dgm:prSet presAssocID="{96DB3FEF-9999-4037-A1E8-14F888F0A347}" presName="bgRect" presStyleLbl="bgShp" presStyleIdx="3" presStyleCnt="6"/>
      <dgm:spPr/>
    </dgm:pt>
    <dgm:pt modelId="{1F3CF221-3FBE-4BD6-9BAD-A5FFEFB5101A}" type="pres">
      <dgm:prSet presAssocID="{96DB3FEF-9999-4037-A1E8-14F888F0A34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B07CC5D-5EA9-4FFF-93C5-92AD97EE8936}" type="pres">
      <dgm:prSet presAssocID="{96DB3FEF-9999-4037-A1E8-14F888F0A347}" presName="spaceRect" presStyleCnt="0"/>
      <dgm:spPr/>
    </dgm:pt>
    <dgm:pt modelId="{1D8C5F06-4131-44DB-95A9-D3F2CC3F4CA8}" type="pres">
      <dgm:prSet presAssocID="{96DB3FEF-9999-4037-A1E8-14F888F0A347}" presName="parTx" presStyleLbl="revTx" presStyleIdx="3" presStyleCnt="6">
        <dgm:presLayoutVars>
          <dgm:chMax val="0"/>
          <dgm:chPref val="0"/>
        </dgm:presLayoutVars>
      </dgm:prSet>
      <dgm:spPr/>
    </dgm:pt>
    <dgm:pt modelId="{2962151E-FE52-4D47-9099-85644E7021C8}" type="pres">
      <dgm:prSet presAssocID="{2C85B780-B9F0-4921-A114-775BB25C6AD1}" presName="sibTrans" presStyleCnt="0"/>
      <dgm:spPr/>
    </dgm:pt>
    <dgm:pt modelId="{49C633AF-53A3-494E-9949-7D23CEEDAD0B}" type="pres">
      <dgm:prSet presAssocID="{60F183D2-DDA7-4CDD-B6E5-9230BC5F570B}" presName="compNode" presStyleCnt="0"/>
      <dgm:spPr/>
    </dgm:pt>
    <dgm:pt modelId="{5525C5AE-8814-4413-8CF6-792F99762394}" type="pres">
      <dgm:prSet presAssocID="{60F183D2-DDA7-4CDD-B6E5-9230BC5F570B}" presName="bgRect" presStyleLbl="bgShp" presStyleIdx="4" presStyleCnt="6"/>
      <dgm:spPr/>
    </dgm:pt>
    <dgm:pt modelId="{84188D9A-7CA0-42EA-A22C-43EA6668E81F}" type="pres">
      <dgm:prSet presAssocID="{60F183D2-DDA7-4CDD-B6E5-9230BC5F570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39D6D500-7EA4-4FA3-842F-A4E0D7DC4F0E}" type="pres">
      <dgm:prSet presAssocID="{60F183D2-DDA7-4CDD-B6E5-9230BC5F570B}" presName="spaceRect" presStyleCnt="0"/>
      <dgm:spPr/>
    </dgm:pt>
    <dgm:pt modelId="{4EFAE6C2-34E4-450C-83B8-B2DE1C7AF09F}" type="pres">
      <dgm:prSet presAssocID="{60F183D2-DDA7-4CDD-B6E5-9230BC5F570B}" presName="parTx" presStyleLbl="revTx" presStyleIdx="4" presStyleCnt="6">
        <dgm:presLayoutVars>
          <dgm:chMax val="0"/>
          <dgm:chPref val="0"/>
        </dgm:presLayoutVars>
      </dgm:prSet>
      <dgm:spPr/>
    </dgm:pt>
    <dgm:pt modelId="{DCD11994-7600-4747-B6AB-3C92469D0EAF}" type="pres">
      <dgm:prSet presAssocID="{37C3A29F-C8E3-4588-A14E-E4AAB9D1F506}" presName="sibTrans" presStyleCnt="0"/>
      <dgm:spPr/>
    </dgm:pt>
    <dgm:pt modelId="{557D141C-3B19-4593-919E-DABC227C8744}" type="pres">
      <dgm:prSet presAssocID="{E7DA2C2B-0619-454F-AF0A-3531E823B6CC}" presName="compNode" presStyleCnt="0"/>
      <dgm:spPr/>
    </dgm:pt>
    <dgm:pt modelId="{80C47199-658E-4C32-AE1A-604FB79AD5FD}" type="pres">
      <dgm:prSet presAssocID="{E7DA2C2B-0619-454F-AF0A-3531E823B6CC}" presName="bgRect" presStyleLbl="bgShp" presStyleIdx="5" presStyleCnt="6"/>
      <dgm:spPr/>
    </dgm:pt>
    <dgm:pt modelId="{8E6CF0CC-BE75-4E2E-A1A1-7FE85EA6E800}" type="pres">
      <dgm:prSet presAssocID="{E7DA2C2B-0619-454F-AF0A-3531E823B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7FFC87E2-09A6-40E7-AF9B-B6FD8C54FBCD}" type="pres">
      <dgm:prSet presAssocID="{E7DA2C2B-0619-454F-AF0A-3531E823B6CC}" presName="spaceRect" presStyleCnt="0"/>
      <dgm:spPr/>
    </dgm:pt>
    <dgm:pt modelId="{EC2B720B-37A8-4F8F-B403-A31D7547FEC6}" type="pres">
      <dgm:prSet presAssocID="{E7DA2C2B-0619-454F-AF0A-3531E823B6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9770D45-DD10-41E6-BFE1-5C3C3850587A}" srcId="{21F49D0C-1A61-40B4-84F8-CF2B6C150B88}" destId="{60F183D2-DDA7-4CDD-B6E5-9230BC5F570B}" srcOrd="4" destOrd="0" parTransId="{7C425060-8255-494A-BEDF-B651A3255F55}" sibTransId="{37C3A29F-C8E3-4588-A14E-E4AAB9D1F506}"/>
    <dgm:cxn modelId="{4240E958-84AD-4C4F-8992-FE693F397020}" srcId="{21F49D0C-1A61-40B4-84F8-CF2B6C150B88}" destId="{6509B36B-1191-48F6-9647-FB71B2869742}" srcOrd="0" destOrd="0" parTransId="{F1197463-EF09-45F3-BE86-48853BB568B3}" sibTransId="{8F373F31-DEF3-45D5-8A6A-FA54EFFF9556}"/>
    <dgm:cxn modelId="{97DC3859-DBA5-4107-A6F5-D28777411EC3}" srcId="{21F49D0C-1A61-40B4-84F8-CF2B6C150B88}" destId="{71B79FB9-ECFA-4687-9B80-556DD21F5B31}" srcOrd="1" destOrd="0" parTransId="{13A0D1BC-A0A6-4229-B368-E4045C010F7F}" sibTransId="{26B1B3CB-0D7C-45CA-A5D4-31EE9C2D126F}"/>
    <dgm:cxn modelId="{A2094776-1918-438E-8836-4CC11CA4C5FB}" type="presOf" srcId="{71B79FB9-ECFA-4687-9B80-556DD21F5B31}" destId="{8BA717F0-99D4-46BD-9564-ADA8352FA2E7}" srcOrd="0" destOrd="0" presId="urn:microsoft.com/office/officeart/2018/2/layout/IconVerticalSolidList"/>
    <dgm:cxn modelId="{3A473193-5DB3-45DB-ABDC-388FAFE913FD}" type="presOf" srcId="{96DB3FEF-9999-4037-A1E8-14F888F0A347}" destId="{1D8C5F06-4131-44DB-95A9-D3F2CC3F4CA8}" srcOrd="0" destOrd="0" presId="urn:microsoft.com/office/officeart/2018/2/layout/IconVerticalSolidList"/>
    <dgm:cxn modelId="{D112F396-32D6-4D27-9619-A2504F55815D}" type="presOf" srcId="{60F183D2-DDA7-4CDD-B6E5-9230BC5F570B}" destId="{4EFAE6C2-34E4-450C-83B8-B2DE1C7AF09F}" srcOrd="0" destOrd="0" presId="urn:microsoft.com/office/officeart/2018/2/layout/IconVerticalSolidList"/>
    <dgm:cxn modelId="{9F6C39AC-4885-4B36-9816-7B05DBE0EEC3}" srcId="{21F49D0C-1A61-40B4-84F8-CF2B6C150B88}" destId="{6DFE011F-F8BE-4056-8C8A-16F9173A69A3}" srcOrd="2" destOrd="0" parTransId="{CABE21E6-20E4-4D8C-8792-FED0C15A75EC}" sibTransId="{0557B722-8ABF-453D-B9E6-2488F52E1228}"/>
    <dgm:cxn modelId="{ADF903B2-A8A2-4A8D-9E98-1576FB5043C3}" type="presOf" srcId="{E7DA2C2B-0619-454F-AF0A-3531E823B6CC}" destId="{EC2B720B-37A8-4F8F-B403-A31D7547FEC6}" srcOrd="0" destOrd="0" presId="urn:microsoft.com/office/officeart/2018/2/layout/IconVerticalSolidList"/>
    <dgm:cxn modelId="{D01699B7-6280-4303-8838-176F3DA568B0}" type="presOf" srcId="{21F49D0C-1A61-40B4-84F8-CF2B6C150B88}" destId="{0C81B2FD-7132-41F1-9C45-EFFA0F43BCE2}" srcOrd="0" destOrd="0" presId="urn:microsoft.com/office/officeart/2018/2/layout/IconVerticalSolidList"/>
    <dgm:cxn modelId="{45F523BB-6C45-4FA8-AEAD-67D57B7CFB4F}" srcId="{21F49D0C-1A61-40B4-84F8-CF2B6C150B88}" destId="{E7DA2C2B-0619-454F-AF0A-3531E823B6CC}" srcOrd="5" destOrd="0" parTransId="{B4C211D0-A7EF-47A6-B1A7-32BCB3E23017}" sibTransId="{73AA4FAE-1527-4956-86F6-572205C6ADBC}"/>
    <dgm:cxn modelId="{FBC5A8C5-251E-4F63-A454-FB19BC8FAF43}" srcId="{21F49D0C-1A61-40B4-84F8-CF2B6C150B88}" destId="{96DB3FEF-9999-4037-A1E8-14F888F0A347}" srcOrd="3" destOrd="0" parTransId="{662B90BC-BF47-4AF1-A78F-53D6CBBB6E78}" sibTransId="{2C85B780-B9F0-4921-A114-775BB25C6AD1}"/>
    <dgm:cxn modelId="{E60233EC-F320-4156-A194-C68D21EB0B8D}" type="presOf" srcId="{6509B36B-1191-48F6-9647-FB71B2869742}" destId="{43CAAAC1-8E29-4EC0-ABC5-7992F5E99FE9}" srcOrd="0" destOrd="0" presId="urn:microsoft.com/office/officeart/2018/2/layout/IconVerticalSolidList"/>
    <dgm:cxn modelId="{213C5AF4-8C4E-43F7-A62C-49102D55A34A}" type="presOf" srcId="{6DFE011F-F8BE-4056-8C8A-16F9173A69A3}" destId="{8F73ECF5-4CF9-4C4B-A038-3B1F9B1330A3}" srcOrd="0" destOrd="0" presId="urn:microsoft.com/office/officeart/2018/2/layout/IconVerticalSolidList"/>
    <dgm:cxn modelId="{18CED4D2-D3B3-4479-AB82-B5FF6ACA7538}" type="presParOf" srcId="{0C81B2FD-7132-41F1-9C45-EFFA0F43BCE2}" destId="{F124F415-96B8-45F8-83B5-C871F20A93F8}" srcOrd="0" destOrd="0" presId="urn:microsoft.com/office/officeart/2018/2/layout/IconVerticalSolidList"/>
    <dgm:cxn modelId="{9F2E930D-84FF-411F-A47F-95538CC0C1A7}" type="presParOf" srcId="{F124F415-96B8-45F8-83B5-C871F20A93F8}" destId="{ECE67BC4-E740-4A5E-BC26-F138C1EBF546}" srcOrd="0" destOrd="0" presId="urn:microsoft.com/office/officeart/2018/2/layout/IconVerticalSolidList"/>
    <dgm:cxn modelId="{93B24278-4D5E-4ED4-BD97-90F7F040B492}" type="presParOf" srcId="{F124F415-96B8-45F8-83B5-C871F20A93F8}" destId="{FD25BBA9-EF4A-4F7C-A31E-1E085405454A}" srcOrd="1" destOrd="0" presId="urn:microsoft.com/office/officeart/2018/2/layout/IconVerticalSolidList"/>
    <dgm:cxn modelId="{F1ABCE0B-454D-4BFC-AB99-FC68706B6013}" type="presParOf" srcId="{F124F415-96B8-45F8-83B5-C871F20A93F8}" destId="{DAA90358-D484-4086-8DCB-34358CEDD901}" srcOrd="2" destOrd="0" presId="urn:microsoft.com/office/officeart/2018/2/layout/IconVerticalSolidList"/>
    <dgm:cxn modelId="{5E93A9D4-766A-4CE5-81F2-296762B4D813}" type="presParOf" srcId="{F124F415-96B8-45F8-83B5-C871F20A93F8}" destId="{43CAAAC1-8E29-4EC0-ABC5-7992F5E99FE9}" srcOrd="3" destOrd="0" presId="urn:microsoft.com/office/officeart/2018/2/layout/IconVerticalSolidList"/>
    <dgm:cxn modelId="{51FFA6B9-077F-4C56-B47D-85F788C6883D}" type="presParOf" srcId="{0C81B2FD-7132-41F1-9C45-EFFA0F43BCE2}" destId="{0A260D9E-E6DA-45BD-A76F-71EB2D8040E9}" srcOrd="1" destOrd="0" presId="urn:microsoft.com/office/officeart/2018/2/layout/IconVerticalSolidList"/>
    <dgm:cxn modelId="{80F42CEB-2B0C-4966-8D05-D8B36C25CAAB}" type="presParOf" srcId="{0C81B2FD-7132-41F1-9C45-EFFA0F43BCE2}" destId="{90218B0C-8CBA-4242-8D40-F86115075BD4}" srcOrd="2" destOrd="0" presId="urn:microsoft.com/office/officeart/2018/2/layout/IconVerticalSolidList"/>
    <dgm:cxn modelId="{11954069-E5B0-4902-A3DA-182D48DE3F65}" type="presParOf" srcId="{90218B0C-8CBA-4242-8D40-F86115075BD4}" destId="{F36DEA5C-191B-460B-8433-01BED2A9D39A}" srcOrd="0" destOrd="0" presId="urn:microsoft.com/office/officeart/2018/2/layout/IconVerticalSolidList"/>
    <dgm:cxn modelId="{E7C7952D-53F6-408E-A94A-34D74070F36D}" type="presParOf" srcId="{90218B0C-8CBA-4242-8D40-F86115075BD4}" destId="{2EDC96F1-A279-4F72-A97E-1EB9A93A986B}" srcOrd="1" destOrd="0" presId="urn:microsoft.com/office/officeart/2018/2/layout/IconVerticalSolidList"/>
    <dgm:cxn modelId="{4E044636-C1CA-48AF-A642-ECBF7F26200E}" type="presParOf" srcId="{90218B0C-8CBA-4242-8D40-F86115075BD4}" destId="{B6FC79C0-06E1-4A95-81BD-62570A30AF7E}" srcOrd="2" destOrd="0" presId="urn:microsoft.com/office/officeart/2018/2/layout/IconVerticalSolidList"/>
    <dgm:cxn modelId="{56C8B18A-29D2-4E32-A265-0106C120E196}" type="presParOf" srcId="{90218B0C-8CBA-4242-8D40-F86115075BD4}" destId="{8BA717F0-99D4-46BD-9564-ADA8352FA2E7}" srcOrd="3" destOrd="0" presId="urn:microsoft.com/office/officeart/2018/2/layout/IconVerticalSolidList"/>
    <dgm:cxn modelId="{30212C8E-48BD-4319-B253-E77BDB203EA8}" type="presParOf" srcId="{0C81B2FD-7132-41F1-9C45-EFFA0F43BCE2}" destId="{615AFFFF-70D2-4F20-B8DD-642A8BACABA7}" srcOrd="3" destOrd="0" presId="urn:microsoft.com/office/officeart/2018/2/layout/IconVerticalSolidList"/>
    <dgm:cxn modelId="{A1F13B6A-57C2-488D-B023-C5709B4D2E16}" type="presParOf" srcId="{0C81B2FD-7132-41F1-9C45-EFFA0F43BCE2}" destId="{01EBD2DD-BC54-414F-BEA5-F5F9CF45B851}" srcOrd="4" destOrd="0" presId="urn:microsoft.com/office/officeart/2018/2/layout/IconVerticalSolidList"/>
    <dgm:cxn modelId="{17490A18-986C-4F43-B18B-B203C80E8379}" type="presParOf" srcId="{01EBD2DD-BC54-414F-BEA5-F5F9CF45B851}" destId="{4FC51F30-464C-4526-A9B1-F0899B1204A7}" srcOrd="0" destOrd="0" presId="urn:microsoft.com/office/officeart/2018/2/layout/IconVerticalSolidList"/>
    <dgm:cxn modelId="{1B706E01-D8C1-473F-8E0A-86CFC252281D}" type="presParOf" srcId="{01EBD2DD-BC54-414F-BEA5-F5F9CF45B851}" destId="{410618A1-EFD4-4D90-9C08-0E624FA58ACD}" srcOrd="1" destOrd="0" presId="urn:microsoft.com/office/officeart/2018/2/layout/IconVerticalSolidList"/>
    <dgm:cxn modelId="{5CC74852-DAAA-47E6-9B3E-3EBB5CD27952}" type="presParOf" srcId="{01EBD2DD-BC54-414F-BEA5-F5F9CF45B851}" destId="{B61C029B-9A64-4714-B8F8-66C3DFF02A8D}" srcOrd="2" destOrd="0" presId="urn:microsoft.com/office/officeart/2018/2/layout/IconVerticalSolidList"/>
    <dgm:cxn modelId="{FC9570ED-8E57-46F5-9AA7-ED028DEA0452}" type="presParOf" srcId="{01EBD2DD-BC54-414F-BEA5-F5F9CF45B851}" destId="{8F73ECF5-4CF9-4C4B-A038-3B1F9B1330A3}" srcOrd="3" destOrd="0" presId="urn:microsoft.com/office/officeart/2018/2/layout/IconVerticalSolidList"/>
    <dgm:cxn modelId="{6C791D98-B7FE-47AD-9926-BA4B1ECCE662}" type="presParOf" srcId="{0C81B2FD-7132-41F1-9C45-EFFA0F43BCE2}" destId="{95071F7E-9581-48DF-91F9-57B61DF2A87A}" srcOrd="5" destOrd="0" presId="urn:microsoft.com/office/officeart/2018/2/layout/IconVerticalSolidList"/>
    <dgm:cxn modelId="{14AEDB16-2857-4C61-856F-E65465CE5275}" type="presParOf" srcId="{0C81B2FD-7132-41F1-9C45-EFFA0F43BCE2}" destId="{CAFF312F-B8BE-47F7-BC40-C9DDD96BFD66}" srcOrd="6" destOrd="0" presId="urn:microsoft.com/office/officeart/2018/2/layout/IconVerticalSolidList"/>
    <dgm:cxn modelId="{FBDA87F9-9CE4-49C3-90EE-6B92351D613C}" type="presParOf" srcId="{CAFF312F-B8BE-47F7-BC40-C9DDD96BFD66}" destId="{F89E3711-6FF5-4CD2-BE73-8BADA8CA90C1}" srcOrd="0" destOrd="0" presId="urn:microsoft.com/office/officeart/2018/2/layout/IconVerticalSolidList"/>
    <dgm:cxn modelId="{2EF4A7A3-E7AE-4637-A988-EFE93F9B3786}" type="presParOf" srcId="{CAFF312F-B8BE-47F7-BC40-C9DDD96BFD66}" destId="{1F3CF221-3FBE-4BD6-9BAD-A5FFEFB5101A}" srcOrd="1" destOrd="0" presId="urn:microsoft.com/office/officeart/2018/2/layout/IconVerticalSolidList"/>
    <dgm:cxn modelId="{DA857B3E-58A6-4017-88F1-E0B80B2263F9}" type="presParOf" srcId="{CAFF312F-B8BE-47F7-BC40-C9DDD96BFD66}" destId="{0B07CC5D-5EA9-4FFF-93C5-92AD97EE8936}" srcOrd="2" destOrd="0" presId="urn:microsoft.com/office/officeart/2018/2/layout/IconVerticalSolidList"/>
    <dgm:cxn modelId="{E7350137-00C1-46CA-AFF2-4C457D58950D}" type="presParOf" srcId="{CAFF312F-B8BE-47F7-BC40-C9DDD96BFD66}" destId="{1D8C5F06-4131-44DB-95A9-D3F2CC3F4CA8}" srcOrd="3" destOrd="0" presId="urn:microsoft.com/office/officeart/2018/2/layout/IconVerticalSolidList"/>
    <dgm:cxn modelId="{C5578F5A-F414-4992-B8F7-BBBC9B902AE4}" type="presParOf" srcId="{0C81B2FD-7132-41F1-9C45-EFFA0F43BCE2}" destId="{2962151E-FE52-4D47-9099-85644E7021C8}" srcOrd="7" destOrd="0" presId="urn:microsoft.com/office/officeart/2018/2/layout/IconVerticalSolidList"/>
    <dgm:cxn modelId="{0B22116B-49FC-4A35-BEDA-035B3AA836CE}" type="presParOf" srcId="{0C81B2FD-7132-41F1-9C45-EFFA0F43BCE2}" destId="{49C633AF-53A3-494E-9949-7D23CEEDAD0B}" srcOrd="8" destOrd="0" presId="urn:microsoft.com/office/officeart/2018/2/layout/IconVerticalSolidList"/>
    <dgm:cxn modelId="{15FA67D1-A73F-4D55-8025-23229AE5A9A0}" type="presParOf" srcId="{49C633AF-53A3-494E-9949-7D23CEEDAD0B}" destId="{5525C5AE-8814-4413-8CF6-792F99762394}" srcOrd="0" destOrd="0" presId="urn:microsoft.com/office/officeart/2018/2/layout/IconVerticalSolidList"/>
    <dgm:cxn modelId="{E33A761A-7034-4E89-A4E4-31C79F2235E6}" type="presParOf" srcId="{49C633AF-53A3-494E-9949-7D23CEEDAD0B}" destId="{84188D9A-7CA0-42EA-A22C-43EA6668E81F}" srcOrd="1" destOrd="0" presId="urn:microsoft.com/office/officeart/2018/2/layout/IconVerticalSolidList"/>
    <dgm:cxn modelId="{D3A19863-2414-4DFB-9D9C-F52F5ADCFE5E}" type="presParOf" srcId="{49C633AF-53A3-494E-9949-7D23CEEDAD0B}" destId="{39D6D500-7EA4-4FA3-842F-A4E0D7DC4F0E}" srcOrd="2" destOrd="0" presId="urn:microsoft.com/office/officeart/2018/2/layout/IconVerticalSolidList"/>
    <dgm:cxn modelId="{E7302523-4CC0-43ED-90F2-5E680260CBC3}" type="presParOf" srcId="{49C633AF-53A3-494E-9949-7D23CEEDAD0B}" destId="{4EFAE6C2-34E4-450C-83B8-B2DE1C7AF09F}" srcOrd="3" destOrd="0" presId="urn:microsoft.com/office/officeart/2018/2/layout/IconVerticalSolidList"/>
    <dgm:cxn modelId="{A099026F-DF26-4C0F-B1C3-F237167E8BCF}" type="presParOf" srcId="{0C81B2FD-7132-41F1-9C45-EFFA0F43BCE2}" destId="{DCD11994-7600-4747-B6AB-3C92469D0EAF}" srcOrd="9" destOrd="0" presId="urn:microsoft.com/office/officeart/2018/2/layout/IconVerticalSolidList"/>
    <dgm:cxn modelId="{0854455F-50C3-4E35-8D05-F8F24038EAC7}" type="presParOf" srcId="{0C81B2FD-7132-41F1-9C45-EFFA0F43BCE2}" destId="{557D141C-3B19-4593-919E-DABC227C8744}" srcOrd="10" destOrd="0" presId="urn:microsoft.com/office/officeart/2018/2/layout/IconVerticalSolidList"/>
    <dgm:cxn modelId="{318861DF-151C-47D1-B189-B37F86928444}" type="presParOf" srcId="{557D141C-3B19-4593-919E-DABC227C8744}" destId="{80C47199-658E-4C32-AE1A-604FB79AD5FD}" srcOrd="0" destOrd="0" presId="urn:microsoft.com/office/officeart/2018/2/layout/IconVerticalSolidList"/>
    <dgm:cxn modelId="{36CA6617-0D97-4C0A-A96F-9E71889D0133}" type="presParOf" srcId="{557D141C-3B19-4593-919E-DABC227C8744}" destId="{8E6CF0CC-BE75-4E2E-A1A1-7FE85EA6E800}" srcOrd="1" destOrd="0" presId="urn:microsoft.com/office/officeart/2018/2/layout/IconVerticalSolidList"/>
    <dgm:cxn modelId="{09BBC5E5-3B6C-4BD7-AAD0-B2E32AB40E14}" type="presParOf" srcId="{557D141C-3B19-4593-919E-DABC227C8744}" destId="{7FFC87E2-09A6-40E7-AF9B-B6FD8C54FBCD}" srcOrd="2" destOrd="0" presId="urn:microsoft.com/office/officeart/2018/2/layout/IconVerticalSolidList"/>
    <dgm:cxn modelId="{49FBF418-53B3-4439-A44E-45595DA3F15A}" type="presParOf" srcId="{557D141C-3B19-4593-919E-DABC227C8744}" destId="{EC2B720B-37A8-4F8F-B403-A31D7547FE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02C0C-9C29-4E7D-B739-432A17B1BA3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69F41-90CD-4E47-B912-9F40494A04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Frontend/UI:</a:t>
          </a:r>
        </a:p>
      </dgm:t>
    </dgm:pt>
    <dgm:pt modelId="{5F6A2A50-3171-4861-9FF2-BAFE83E17115}" type="parTrans" cxnId="{D723B1E9-3EB2-4664-98B2-150B0CF7ED5F}">
      <dgm:prSet/>
      <dgm:spPr/>
      <dgm:t>
        <a:bodyPr/>
        <a:lstStyle/>
        <a:p>
          <a:endParaRPr lang="en-US"/>
        </a:p>
      </dgm:t>
    </dgm:pt>
    <dgm:pt modelId="{3A51EF42-9400-4600-ABEF-855E9C66B4AD}" type="sibTrans" cxnId="{D723B1E9-3EB2-4664-98B2-150B0CF7ED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86034E-1564-4AA2-A948-4007D423A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 + CSS + Bootstrap</a:t>
          </a:r>
        </a:p>
      </dgm:t>
    </dgm:pt>
    <dgm:pt modelId="{1FD50FDD-4414-4972-AA66-0E6794DC1F1F}" type="parTrans" cxnId="{2800CF55-3CBB-4846-BAEF-B1A6922A3A2B}">
      <dgm:prSet/>
      <dgm:spPr/>
      <dgm:t>
        <a:bodyPr/>
        <a:lstStyle/>
        <a:p>
          <a:endParaRPr lang="en-US"/>
        </a:p>
      </dgm:t>
    </dgm:pt>
    <dgm:pt modelId="{2A5949AC-EB18-4F5C-9BE8-904CF386688D}" type="sibTrans" cxnId="{2800CF55-3CBB-4846-BAEF-B1A6922A3A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CEF6EE-6779-4838-B16B-F963264EAD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JavaScript</a:t>
          </a:r>
        </a:p>
      </dgm:t>
    </dgm:pt>
    <dgm:pt modelId="{ED106C2E-380C-4DF0-9718-36DB4F30369F}" type="parTrans" cxnId="{DE1B3115-34EB-4235-BEA2-62C8B197C7EE}">
      <dgm:prSet/>
      <dgm:spPr/>
      <dgm:t>
        <a:bodyPr/>
        <a:lstStyle/>
        <a:p>
          <a:endParaRPr lang="en-US"/>
        </a:p>
      </dgm:t>
    </dgm:pt>
    <dgm:pt modelId="{D1726CB0-AD58-46A0-9ADC-4C0B088D8590}" type="sibTrans" cxnId="{DE1B3115-34EB-4235-BEA2-62C8B197C7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101FA3-34DC-4048-A537-7D795C6609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Backend:</a:t>
          </a:r>
        </a:p>
      </dgm:t>
    </dgm:pt>
    <dgm:pt modelId="{4209DB66-37F4-473B-9BFF-44955AA4CFC9}" type="parTrans" cxnId="{94C2AF61-19B9-4C98-AEE4-3709C2CA7332}">
      <dgm:prSet/>
      <dgm:spPr/>
      <dgm:t>
        <a:bodyPr/>
        <a:lstStyle/>
        <a:p>
          <a:endParaRPr lang="en-US"/>
        </a:p>
      </dgm:t>
    </dgm:pt>
    <dgm:pt modelId="{084D21A9-94E9-405C-9D62-9ABB0BED0A5B}" type="sibTrans" cxnId="{94C2AF61-19B9-4C98-AEE4-3709C2CA73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63780D-6F63-4992-8827-EDC11E7CA6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Django Web Framework</a:t>
          </a:r>
        </a:p>
      </dgm:t>
    </dgm:pt>
    <dgm:pt modelId="{B75C08D0-44DD-414D-915F-9DB177DDCAAB}" type="parTrans" cxnId="{C942FBA4-3E0D-4AE8-8758-BAA3B834702C}">
      <dgm:prSet/>
      <dgm:spPr/>
      <dgm:t>
        <a:bodyPr/>
        <a:lstStyle/>
        <a:p>
          <a:endParaRPr lang="en-US"/>
        </a:p>
      </dgm:t>
    </dgm:pt>
    <dgm:pt modelId="{958D9F53-52B9-4995-9F56-13946C552528}" type="sibTrans" cxnId="{C942FBA4-3E0D-4AE8-8758-BAA3B83470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0DEBFC-8988-49C8-A2C3-8F7E878ED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Database:</a:t>
          </a:r>
        </a:p>
      </dgm:t>
    </dgm:pt>
    <dgm:pt modelId="{5D53AE53-000A-4D7F-981D-1527D2139586}" type="parTrans" cxnId="{BB33D7C1-831F-4CE6-9A58-872579516D9A}">
      <dgm:prSet/>
      <dgm:spPr/>
      <dgm:t>
        <a:bodyPr/>
        <a:lstStyle/>
        <a:p>
          <a:endParaRPr lang="en-US"/>
        </a:p>
      </dgm:t>
    </dgm:pt>
    <dgm:pt modelId="{C7549911-48F5-4490-99FE-6B1FE8109CB9}" type="sibTrans" cxnId="{BB33D7C1-831F-4CE6-9A58-872579516D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9860EE-4ED1-40B8-BB93-7763A61E70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 SQLite database</a:t>
          </a:r>
        </a:p>
      </dgm:t>
    </dgm:pt>
    <dgm:pt modelId="{2755E43D-8518-4E6F-8472-8F9E7E716182}" type="parTrans" cxnId="{69008D42-440A-41B8-B5A7-A41206335F86}">
      <dgm:prSet/>
      <dgm:spPr/>
      <dgm:t>
        <a:bodyPr/>
        <a:lstStyle/>
        <a:p>
          <a:endParaRPr lang="en-US"/>
        </a:p>
      </dgm:t>
    </dgm:pt>
    <dgm:pt modelId="{C78931AE-3020-4DEF-9623-374E00C25246}" type="sibTrans" cxnId="{69008D42-440A-41B8-B5A7-A41206335F86}">
      <dgm:prSet/>
      <dgm:spPr/>
      <dgm:t>
        <a:bodyPr/>
        <a:lstStyle/>
        <a:p>
          <a:endParaRPr lang="en-US"/>
        </a:p>
      </dgm:t>
    </dgm:pt>
    <dgm:pt modelId="{457A1700-EFFE-44C6-B9BD-FAEC91AC1278}" type="pres">
      <dgm:prSet presAssocID="{3A902C0C-9C29-4E7D-B739-432A17B1BA3C}" presName="root" presStyleCnt="0">
        <dgm:presLayoutVars>
          <dgm:dir/>
          <dgm:resizeHandles val="exact"/>
        </dgm:presLayoutVars>
      </dgm:prSet>
      <dgm:spPr/>
    </dgm:pt>
    <dgm:pt modelId="{7D4505C3-FE59-4718-9BE4-4CE9CD8CC8BD}" type="pres">
      <dgm:prSet presAssocID="{3A902C0C-9C29-4E7D-B739-432A17B1BA3C}" presName="container" presStyleCnt="0">
        <dgm:presLayoutVars>
          <dgm:dir/>
          <dgm:resizeHandles val="exact"/>
        </dgm:presLayoutVars>
      </dgm:prSet>
      <dgm:spPr/>
    </dgm:pt>
    <dgm:pt modelId="{C9D7C060-47AD-4C12-888E-102123B95605}" type="pres">
      <dgm:prSet presAssocID="{65569F41-90CD-4E47-B912-9F40494A049A}" presName="compNode" presStyleCnt="0"/>
      <dgm:spPr/>
    </dgm:pt>
    <dgm:pt modelId="{AEDA5632-7B19-4A80-8CC4-BE468421EE42}" type="pres">
      <dgm:prSet presAssocID="{65569F41-90CD-4E47-B912-9F40494A049A}" presName="iconBgRect" presStyleLbl="bgShp" presStyleIdx="0" presStyleCnt="7"/>
      <dgm:spPr/>
    </dgm:pt>
    <dgm:pt modelId="{5DE5B27D-AD92-41FB-8BA4-53F31F04375F}" type="pres">
      <dgm:prSet presAssocID="{65569F41-90CD-4E47-B912-9F40494A049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74BEE15-4E0F-46C6-9C0F-C45F54EEA1F1}" type="pres">
      <dgm:prSet presAssocID="{65569F41-90CD-4E47-B912-9F40494A049A}" presName="spaceRect" presStyleCnt="0"/>
      <dgm:spPr/>
    </dgm:pt>
    <dgm:pt modelId="{CD21498F-C303-4DDF-AE1A-1E47975B441D}" type="pres">
      <dgm:prSet presAssocID="{65569F41-90CD-4E47-B912-9F40494A049A}" presName="textRect" presStyleLbl="revTx" presStyleIdx="0" presStyleCnt="7">
        <dgm:presLayoutVars>
          <dgm:chMax val="1"/>
          <dgm:chPref val="1"/>
        </dgm:presLayoutVars>
      </dgm:prSet>
      <dgm:spPr/>
    </dgm:pt>
    <dgm:pt modelId="{BDF670FA-0E9B-435B-9E4C-5224C1ED0DA0}" type="pres">
      <dgm:prSet presAssocID="{3A51EF42-9400-4600-ABEF-855E9C66B4AD}" presName="sibTrans" presStyleLbl="sibTrans2D1" presStyleIdx="0" presStyleCnt="0"/>
      <dgm:spPr/>
    </dgm:pt>
    <dgm:pt modelId="{BF9F3A25-1A60-4382-B364-D089F56F901F}" type="pres">
      <dgm:prSet presAssocID="{B086034E-1564-4AA2-A948-4007D423AAEE}" presName="compNode" presStyleCnt="0"/>
      <dgm:spPr/>
    </dgm:pt>
    <dgm:pt modelId="{E7C0B159-3B80-436C-A3DA-A4761FFC3B38}" type="pres">
      <dgm:prSet presAssocID="{B086034E-1564-4AA2-A948-4007D423AAEE}" presName="iconBgRect" presStyleLbl="bgShp" presStyleIdx="1" presStyleCnt="7"/>
      <dgm:spPr/>
    </dgm:pt>
    <dgm:pt modelId="{D77672CD-70C7-4016-A319-0A2A10D6136A}" type="pres">
      <dgm:prSet presAssocID="{B086034E-1564-4AA2-A948-4007D423AAE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849DE3B-3FE1-4330-A70D-F85D74DD51EB}" type="pres">
      <dgm:prSet presAssocID="{B086034E-1564-4AA2-A948-4007D423AAEE}" presName="spaceRect" presStyleCnt="0"/>
      <dgm:spPr/>
    </dgm:pt>
    <dgm:pt modelId="{43D8121A-0F80-4FAD-BB6B-194DCFD058A0}" type="pres">
      <dgm:prSet presAssocID="{B086034E-1564-4AA2-A948-4007D423AAEE}" presName="textRect" presStyleLbl="revTx" presStyleIdx="1" presStyleCnt="7">
        <dgm:presLayoutVars>
          <dgm:chMax val="1"/>
          <dgm:chPref val="1"/>
        </dgm:presLayoutVars>
      </dgm:prSet>
      <dgm:spPr/>
    </dgm:pt>
    <dgm:pt modelId="{96B2F8BD-9B84-46F4-A62F-173D8123566C}" type="pres">
      <dgm:prSet presAssocID="{2A5949AC-EB18-4F5C-9BE8-904CF386688D}" presName="sibTrans" presStyleLbl="sibTrans2D1" presStyleIdx="0" presStyleCnt="0"/>
      <dgm:spPr/>
    </dgm:pt>
    <dgm:pt modelId="{3C605B38-6B10-4B63-B9A7-F675619E3505}" type="pres">
      <dgm:prSet presAssocID="{DCCEF6EE-6779-4838-B16B-F963264EADE5}" presName="compNode" presStyleCnt="0"/>
      <dgm:spPr/>
    </dgm:pt>
    <dgm:pt modelId="{359F1AFB-C51B-40DD-8CDC-7BEB5287546C}" type="pres">
      <dgm:prSet presAssocID="{DCCEF6EE-6779-4838-B16B-F963264EADE5}" presName="iconBgRect" presStyleLbl="bgShp" presStyleIdx="2" presStyleCnt="7"/>
      <dgm:spPr/>
    </dgm:pt>
    <dgm:pt modelId="{63F39F8B-F4A6-44C6-9A23-DDEE654ED92F}" type="pres">
      <dgm:prSet presAssocID="{DCCEF6EE-6779-4838-B16B-F963264EADE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8CFEA26-38CE-4009-82D1-4234F853C10B}" type="pres">
      <dgm:prSet presAssocID="{DCCEF6EE-6779-4838-B16B-F963264EADE5}" presName="spaceRect" presStyleCnt="0"/>
      <dgm:spPr/>
    </dgm:pt>
    <dgm:pt modelId="{FD96D54D-2AA7-43D4-B258-B11591FE5B67}" type="pres">
      <dgm:prSet presAssocID="{DCCEF6EE-6779-4838-B16B-F963264EADE5}" presName="textRect" presStyleLbl="revTx" presStyleIdx="2" presStyleCnt="7">
        <dgm:presLayoutVars>
          <dgm:chMax val="1"/>
          <dgm:chPref val="1"/>
        </dgm:presLayoutVars>
      </dgm:prSet>
      <dgm:spPr/>
    </dgm:pt>
    <dgm:pt modelId="{1EF394BF-91ED-4714-937A-9E0D6AB2E9C3}" type="pres">
      <dgm:prSet presAssocID="{D1726CB0-AD58-46A0-9ADC-4C0B088D8590}" presName="sibTrans" presStyleLbl="sibTrans2D1" presStyleIdx="0" presStyleCnt="0"/>
      <dgm:spPr/>
    </dgm:pt>
    <dgm:pt modelId="{666635BE-E79D-4F68-80EC-E598251C775D}" type="pres">
      <dgm:prSet presAssocID="{30101FA3-34DC-4048-A537-7D795C660918}" presName="compNode" presStyleCnt="0"/>
      <dgm:spPr/>
    </dgm:pt>
    <dgm:pt modelId="{4F96578B-344D-4646-A0F9-8033F73037CB}" type="pres">
      <dgm:prSet presAssocID="{30101FA3-34DC-4048-A537-7D795C660918}" presName="iconBgRect" presStyleLbl="bgShp" presStyleIdx="3" presStyleCnt="7"/>
      <dgm:spPr/>
    </dgm:pt>
    <dgm:pt modelId="{1E74A1CD-60F3-4134-B16C-F4B0C186EB3D}" type="pres">
      <dgm:prSet presAssocID="{30101FA3-34DC-4048-A537-7D795C6609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680E3B-6F2E-41C1-B763-5F94AB3443BA}" type="pres">
      <dgm:prSet presAssocID="{30101FA3-34DC-4048-A537-7D795C660918}" presName="spaceRect" presStyleCnt="0"/>
      <dgm:spPr/>
    </dgm:pt>
    <dgm:pt modelId="{451649DF-C786-4899-B703-DFD0403271C2}" type="pres">
      <dgm:prSet presAssocID="{30101FA3-34DC-4048-A537-7D795C660918}" presName="textRect" presStyleLbl="revTx" presStyleIdx="3" presStyleCnt="7">
        <dgm:presLayoutVars>
          <dgm:chMax val="1"/>
          <dgm:chPref val="1"/>
        </dgm:presLayoutVars>
      </dgm:prSet>
      <dgm:spPr/>
    </dgm:pt>
    <dgm:pt modelId="{9594F4EA-A116-4877-97F1-E189D7865703}" type="pres">
      <dgm:prSet presAssocID="{084D21A9-94E9-405C-9D62-9ABB0BED0A5B}" presName="sibTrans" presStyleLbl="sibTrans2D1" presStyleIdx="0" presStyleCnt="0"/>
      <dgm:spPr/>
    </dgm:pt>
    <dgm:pt modelId="{BD2B2675-B207-454F-AF91-70D93B9EFF5A}" type="pres">
      <dgm:prSet presAssocID="{1563780D-6F63-4992-8827-EDC11E7CA6CB}" presName="compNode" presStyleCnt="0"/>
      <dgm:spPr/>
    </dgm:pt>
    <dgm:pt modelId="{9CADFF8F-8CD4-4448-80EA-C8813D6F3433}" type="pres">
      <dgm:prSet presAssocID="{1563780D-6F63-4992-8827-EDC11E7CA6CB}" presName="iconBgRect" presStyleLbl="bgShp" presStyleIdx="4" presStyleCnt="7"/>
      <dgm:spPr/>
    </dgm:pt>
    <dgm:pt modelId="{32898840-6929-4C8D-9E5A-1168BAABC963}" type="pres">
      <dgm:prSet presAssocID="{1563780D-6F63-4992-8827-EDC11E7CA6C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3FD10F6-A9BE-403A-9E4E-B91F4825EE85}" type="pres">
      <dgm:prSet presAssocID="{1563780D-6F63-4992-8827-EDC11E7CA6CB}" presName="spaceRect" presStyleCnt="0"/>
      <dgm:spPr/>
    </dgm:pt>
    <dgm:pt modelId="{A238C5DC-3066-46F4-A5C3-088EE2814369}" type="pres">
      <dgm:prSet presAssocID="{1563780D-6F63-4992-8827-EDC11E7CA6CB}" presName="textRect" presStyleLbl="revTx" presStyleIdx="4" presStyleCnt="7">
        <dgm:presLayoutVars>
          <dgm:chMax val="1"/>
          <dgm:chPref val="1"/>
        </dgm:presLayoutVars>
      </dgm:prSet>
      <dgm:spPr/>
    </dgm:pt>
    <dgm:pt modelId="{4A7C0696-DF80-4408-9873-C8D5B555794D}" type="pres">
      <dgm:prSet presAssocID="{958D9F53-52B9-4995-9F56-13946C552528}" presName="sibTrans" presStyleLbl="sibTrans2D1" presStyleIdx="0" presStyleCnt="0"/>
      <dgm:spPr/>
    </dgm:pt>
    <dgm:pt modelId="{0044EEA7-AF0E-438E-B1FA-15F09F11AE9D}" type="pres">
      <dgm:prSet presAssocID="{B70DEBFC-8988-49C8-A2C3-8F7E878ED13F}" presName="compNode" presStyleCnt="0"/>
      <dgm:spPr/>
    </dgm:pt>
    <dgm:pt modelId="{3D1F743B-CE35-4172-B10D-EF2381C6E32F}" type="pres">
      <dgm:prSet presAssocID="{B70DEBFC-8988-49C8-A2C3-8F7E878ED13F}" presName="iconBgRect" presStyleLbl="bgShp" presStyleIdx="5" presStyleCnt="7" custLinFactX="-392795" custLinFactY="85294" custLinFactNeighborX="-400000" custLinFactNeighborY="100000"/>
      <dgm:spPr/>
    </dgm:pt>
    <dgm:pt modelId="{9BB45A78-08C0-45D3-A901-0D5352424331}" type="pres">
      <dgm:prSet presAssocID="{B70DEBFC-8988-49C8-A2C3-8F7E878ED13F}" presName="iconRect" presStyleLbl="node1" presStyleIdx="5" presStyleCnt="7" custLinFactX="-666460" custLinFactY="125428" custLinFactNeighborX="-700000" custLinFactNeighborY="2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F86A90-2EE0-4893-84DA-FB03BD0295EF}" type="pres">
      <dgm:prSet presAssocID="{B70DEBFC-8988-49C8-A2C3-8F7E878ED13F}" presName="spaceRect" presStyleCnt="0"/>
      <dgm:spPr/>
    </dgm:pt>
    <dgm:pt modelId="{031A1052-6756-4604-B604-135545BD3097}" type="pres">
      <dgm:prSet presAssocID="{B70DEBFC-8988-49C8-A2C3-8F7E878ED13F}" presName="textRect" presStyleLbl="revTx" presStyleIdx="5" presStyleCnt="7" custLinFactX="-139707" custLinFactY="82647" custLinFactNeighborX="-200000" custLinFactNeighborY="100000">
        <dgm:presLayoutVars>
          <dgm:chMax val="1"/>
          <dgm:chPref val="1"/>
        </dgm:presLayoutVars>
      </dgm:prSet>
      <dgm:spPr/>
    </dgm:pt>
    <dgm:pt modelId="{5ABB1C28-7DE2-4E1F-9A2F-C943DE4B23F5}" type="pres">
      <dgm:prSet presAssocID="{C7549911-48F5-4490-99FE-6B1FE8109CB9}" presName="sibTrans" presStyleLbl="sibTrans2D1" presStyleIdx="0" presStyleCnt="0"/>
      <dgm:spPr/>
    </dgm:pt>
    <dgm:pt modelId="{CAFCF98D-7B16-4749-A959-3024D666F7A0}" type="pres">
      <dgm:prSet presAssocID="{F89860EE-4ED1-40B8-BB93-7763A61E7089}" presName="compNode" presStyleCnt="0"/>
      <dgm:spPr/>
    </dgm:pt>
    <dgm:pt modelId="{F5ADAB59-A3C6-42BB-8267-35F171967A14}" type="pres">
      <dgm:prSet presAssocID="{F89860EE-4ED1-40B8-BB93-7763A61E7089}" presName="iconBgRect" presStyleLbl="bgShp" presStyleIdx="6" presStyleCnt="7" custScaleY="110616" custLinFactX="193089" custLinFactNeighborX="200000" custLinFactNeighborY="-3971"/>
      <dgm:spPr/>
    </dgm:pt>
    <dgm:pt modelId="{61A0097B-4346-495E-A1AB-47E25B21D68C}" type="pres">
      <dgm:prSet presAssocID="{F89860EE-4ED1-40B8-BB93-7763A61E7089}" presName="iconRect" presStyleLbl="node1" presStyleIdx="6" presStyleCnt="7" custLinFactX="300000" custLinFactNeighborX="380021" custLinFactNeighborY="0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201DA3-7D31-4127-9C97-B514380D0BA1}" type="pres">
      <dgm:prSet presAssocID="{F89860EE-4ED1-40B8-BB93-7763A61E7089}" presName="spaceRect" presStyleCnt="0"/>
      <dgm:spPr/>
    </dgm:pt>
    <dgm:pt modelId="{7A865E68-A917-4044-873B-0133B8CE4BE2}" type="pres">
      <dgm:prSet presAssocID="{F89860EE-4ED1-40B8-BB93-7763A61E7089}" presName="textRect" presStyleLbl="revTx" presStyleIdx="6" presStyleCnt="7" custLinFactX="67326" custLinFactNeighborX="100000" custLinFactNeighborY="-1323">
        <dgm:presLayoutVars>
          <dgm:chMax val="1"/>
          <dgm:chPref val="1"/>
        </dgm:presLayoutVars>
      </dgm:prSet>
      <dgm:spPr/>
    </dgm:pt>
  </dgm:ptLst>
  <dgm:cxnLst>
    <dgm:cxn modelId="{DE1B3115-34EB-4235-BEA2-62C8B197C7EE}" srcId="{3A902C0C-9C29-4E7D-B739-432A17B1BA3C}" destId="{DCCEF6EE-6779-4838-B16B-F963264EADE5}" srcOrd="2" destOrd="0" parTransId="{ED106C2E-380C-4DF0-9718-36DB4F30369F}" sibTransId="{D1726CB0-AD58-46A0-9ADC-4C0B088D8590}"/>
    <dgm:cxn modelId="{C4B45119-8EF3-4A85-BBD6-35F1E7B75576}" type="presOf" srcId="{B70DEBFC-8988-49C8-A2C3-8F7E878ED13F}" destId="{031A1052-6756-4604-B604-135545BD3097}" srcOrd="0" destOrd="0" presId="urn:microsoft.com/office/officeart/2018/2/layout/IconCircleList"/>
    <dgm:cxn modelId="{3AB58A1E-9D81-4939-9AD6-90610001DA1C}" type="presOf" srcId="{65569F41-90CD-4E47-B912-9F40494A049A}" destId="{CD21498F-C303-4DDF-AE1A-1E47975B441D}" srcOrd="0" destOrd="0" presId="urn:microsoft.com/office/officeart/2018/2/layout/IconCircleList"/>
    <dgm:cxn modelId="{694DDD22-79EC-4415-9331-7407DCB71CC1}" type="presOf" srcId="{DCCEF6EE-6779-4838-B16B-F963264EADE5}" destId="{FD96D54D-2AA7-43D4-B258-B11591FE5B67}" srcOrd="0" destOrd="0" presId="urn:microsoft.com/office/officeart/2018/2/layout/IconCircleList"/>
    <dgm:cxn modelId="{D46F6227-1D2C-419E-9C0A-CEC026D0F803}" type="presOf" srcId="{084D21A9-94E9-405C-9D62-9ABB0BED0A5B}" destId="{9594F4EA-A116-4877-97F1-E189D7865703}" srcOrd="0" destOrd="0" presId="urn:microsoft.com/office/officeart/2018/2/layout/IconCircleList"/>
    <dgm:cxn modelId="{5446782E-8C63-448B-BB29-DAD09FA125EF}" type="presOf" srcId="{2A5949AC-EB18-4F5C-9BE8-904CF386688D}" destId="{96B2F8BD-9B84-46F4-A62F-173D8123566C}" srcOrd="0" destOrd="0" presId="urn:microsoft.com/office/officeart/2018/2/layout/IconCircleList"/>
    <dgm:cxn modelId="{20BD1E3D-93B7-4284-94BE-649BA1BFF1C6}" type="presOf" srcId="{3A902C0C-9C29-4E7D-B739-432A17B1BA3C}" destId="{457A1700-EFFE-44C6-B9BD-FAEC91AC1278}" srcOrd="0" destOrd="0" presId="urn:microsoft.com/office/officeart/2018/2/layout/IconCircleList"/>
    <dgm:cxn modelId="{69008D42-440A-41B8-B5A7-A41206335F86}" srcId="{3A902C0C-9C29-4E7D-B739-432A17B1BA3C}" destId="{F89860EE-4ED1-40B8-BB93-7763A61E7089}" srcOrd="6" destOrd="0" parTransId="{2755E43D-8518-4E6F-8472-8F9E7E716182}" sibTransId="{C78931AE-3020-4DEF-9623-374E00C25246}"/>
    <dgm:cxn modelId="{B2EB8951-00E2-4A56-9763-C55950214103}" type="presOf" srcId="{F89860EE-4ED1-40B8-BB93-7763A61E7089}" destId="{7A865E68-A917-4044-873B-0133B8CE4BE2}" srcOrd="0" destOrd="0" presId="urn:microsoft.com/office/officeart/2018/2/layout/IconCircleList"/>
    <dgm:cxn modelId="{C9FB5553-7BC6-48E3-BD63-BE506258B45F}" type="presOf" srcId="{3A51EF42-9400-4600-ABEF-855E9C66B4AD}" destId="{BDF670FA-0E9B-435B-9E4C-5224C1ED0DA0}" srcOrd="0" destOrd="0" presId="urn:microsoft.com/office/officeart/2018/2/layout/IconCircleList"/>
    <dgm:cxn modelId="{2800CF55-3CBB-4846-BAEF-B1A6922A3A2B}" srcId="{3A902C0C-9C29-4E7D-B739-432A17B1BA3C}" destId="{B086034E-1564-4AA2-A948-4007D423AAEE}" srcOrd="1" destOrd="0" parTransId="{1FD50FDD-4414-4972-AA66-0E6794DC1F1F}" sibTransId="{2A5949AC-EB18-4F5C-9BE8-904CF386688D}"/>
    <dgm:cxn modelId="{94C2AF61-19B9-4C98-AEE4-3709C2CA7332}" srcId="{3A902C0C-9C29-4E7D-B739-432A17B1BA3C}" destId="{30101FA3-34DC-4048-A537-7D795C660918}" srcOrd="3" destOrd="0" parTransId="{4209DB66-37F4-473B-9BFF-44955AA4CFC9}" sibTransId="{084D21A9-94E9-405C-9D62-9ABB0BED0A5B}"/>
    <dgm:cxn modelId="{CE74CC94-5615-47C2-8602-5B7AF463C3DD}" type="presOf" srcId="{C7549911-48F5-4490-99FE-6B1FE8109CB9}" destId="{5ABB1C28-7DE2-4E1F-9A2F-C943DE4B23F5}" srcOrd="0" destOrd="0" presId="urn:microsoft.com/office/officeart/2018/2/layout/IconCircleList"/>
    <dgm:cxn modelId="{C942FBA4-3E0D-4AE8-8758-BAA3B834702C}" srcId="{3A902C0C-9C29-4E7D-B739-432A17B1BA3C}" destId="{1563780D-6F63-4992-8827-EDC11E7CA6CB}" srcOrd="4" destOrd="0" parTransId="{B75C08D0-44DD-414D-915F-9DB177DDCAAB}" sibTransId="{958D9F53-52B9-4995-9F56-13946C552528}"/>
    <dgm:cxn modelId="{C8BACFAE-387F-4988-BD99-5BC157AED3E2}" type="presOf" srcId="{30101FA3-34DC-4048-A537-7D795C660918}" destId="{451649DF-C786-4899-B703-DFD0403271C2}" srcOrd="0" destOrd="0" presId="urn:microsoft.com/office/officeart/2018/2/layout/IconCircleList"/>
    <dgm:cxn modelId="{BB33D7C1-831F-4CE6-9A58-872579516D9A}" srcId="{3A902C0C-9C29-4E7D-B739-432A17B1BA3C}" destId="{B70DEBFC-8988-49C8-A2C3-8F7E878ED13F}" srcOrd="5" destOrd="0" parTransId="{5D53AE53-000A-4D7F-981D-1527D2139586}" sibTransId="{C7549911-48F5-4490-99FE-6B1FE8109CB9}"/>
    <dgm:cxn modelId="{CF703ED8-615E-40DF-BC8A-0D2C9557E5A4}" type="presOf" srcId="{1563780D-6F63-4992-8827-EDC11E7CA6CB}" destId="{A238C5DC-3066-46F4-A5C3-088EE2814369}" srcOrd="0" destOrd="0" presId="urn:microsoft.com/office/officeart/2018/2/layout/IconCircleList"/>
    <dgm:cxn modelId="{045536E4-2F9D-4B10-8FEB-5F1A3011B64B}" type="presOf" srcId="{D1726CB0-AD58-46A0-9ADC-4C0B088D8590}" destId="{1EF394BF-91ED-4714-937A-9E0D6AB2E9C3}" srcOrd="0" destOrd="0" presId="urn:microsoft.com/office/officeart/2018/2/layout/IconCircleList"/>
    <dgm:cxn modelId="{D723B1E9-3EB2-4664-98B2-150B0CF7ED5F}" srcId="{3A902C0C-9C29-4E7D-B739-432A17B1BA3C}" destId="{65569F41-90CD-4E47-B912-9F40494A049A}" srcOrd="0" destOrd="0" parTransId="{5F6A2A50-3171-4861-9FF2-BAFE83E17115}" sibTransId="{3A51EF42-9400-4600-ABEF-855E9C66B4AD}"/>
    <dgm:cxn modelId="{E4985DED-F1ED-4A45-B20E-1F3DD0B84C8B}" type="presOf" srcId="{958D9F53-52B9-4995-9F56-13946C552528}" destId="{4A7C0696-DF80-4408-9873-C8D5B555794D}" srcOrd="0" destOrd="0" presId="urn:microsoft.com/office/officeart/2018/2/layout/IconCircleList"/>
    <dgm:cxn modelId="{FA7DAAF0-631E-40F4-B0CF-E80BEC994A87}" type="presOf" srcId="{B086034E-1564-4AA2-A948-4007D423AAEE}" destId="{43D8121A-0F80-4FAD-BB6B-194DCFD058A0}" srcOrd="0" destOrd="0" presId="urn:microsoft.com/office/officeart/2018/2/layout/IconCircleList"/>
    <dgm:cxn modelId="{09A16937-6430-4D4A-A349-C66D99C288E7}" type="presParOf" srcId="{457A1700-EFFE-44C6-B9BD-FAEC91AC1278}" destId="{7D4505C3-FE59-4718-9BE4-4CE9CD8CC8BD}" srcOrd="0" destOrd="0" presId="urn:microsoft.com/office/officeart/2018/2/layout/IconCircleList"/>
    <dgm:cxn modelId="{39FF6095-C0BC-4E6D-A0FC-8AA8AF2F831B}" type="presParOf" srcId="{7D4505C3-FE59-4718-9BE4-4CE9CD8CC8BD}" destId="{C9D7C060-47AD-4C12-888E-102123B95605}" srcOrd="0" destOrd="0" presId="urn:microsoft.com/office/officeart/2018/2/layout/IconCircleList"/>
    <dgm:cxn modelId="{2579615B-C47C-42F0-A1D3-17FC288A82A1}" type="presParOf" srcId="{C9D7C060-47AD-4C12-888E-102123B95605}" destId="{AEDA5632-7B19-4A80-8CC4-BE468421EE42}" srcOrd="0" destOrd="0" presId="urn:microsoft.com/office/officeart/2018/2/layout/IconCircleList"/>
    <dgm:cxn modelId="{09B44D63-1CDF-4B9B-83A2-81A28EB40025}" type="presParOf" srcId="{C9D7C060-47AD-4C12-888E-102123B95605}" destId="{5DE5B27D-AD92-41FB-8BA4-53F31F04375F}" srcOrd="1" destOrd="0" presId="urn:microsoft.com/office/officeart/2018/2/layout/IconCircleList"/>
    <dgm:cxn modelId="{09DB292A-7509-4E96-96C5-295E4278ECFB}" type="presParOf" srcId="{C9D7C060-47AD-4C12-888E-102123B95605}" destId="{E74BEE15-4E0F-46C6-9C0F-C45F54EEA1F1}" srcOrd="2" destOrd="0" presId="urn:microsoft.com/office/officeart/2018/2/layout/IconCircleList"/>
    <dgm:cxn modelId="{B9EE35B3-5CD7-40AC-B54D-9F0EDDBF5989}" type="presParOf" srcId="{C9D7C060-47AD-4C12-888E-102123B95605}" destId="{CD21498F-C303-4DDF-AE1A-1E47975B441D}" srcOrd="3" destOrd="0" presId="urn:microsoft.com/office/officeart/2018/2/layout/IconCircleList"/>
    <dgm:cxn modelId="{298C5A70-CBA2-4772-8AB3-A7000D701754}" type="presParOf" srcId="{7D4505C3-FE59-4718-9BE4-4CE9CD8CC8BD}" destId="{BDF670FA-0E9B-435B-9E4C-5224C1ED0DA0}" srcOrd="1" destOrd="0" presId="urn:microsoft.com/office/officeart/2018/2/layout/IconCircleList"/>
    <dgm:cxn modelId="{1D9145FF-D608-4029-BAF1-5F1FD3AA0B21}" type="presParOf" srcId="{7D4505C3-FE59-4718-9BE4-4CE9CD8CC8BD}" destId="{BF9F3A25-1A60-4382-B364-D089F56F901F}" srcOrd="2" destOrd="0" presId="urn:microsoft.com/office/officeart/2018/2/layout/IconCircleList"/>
    <dgm:cxn modelId="{F901A06F-97D9-4AC8-82E2-13BABCF1361A}" type="presParOf" srcId="{BF9F3A25-1A60-4382-B364-D089F56F901F}" destId="{E7C0B159-3B80-436C-A3DA-A4761FFC3B38}" srcOrd="0" destOrd="0" presId="urn:microsoft.com/office/officeart/2018/2/layout/IconCircleList"/>
    <dgm:cxn modelId="{3F2515AE-CA62-4795-9357-F8447F06FC92}" type="presParOf" srcId="{BF9F3A25-1A60-4382-B364-D089F56F901F}" destId="{D77672CD-70C7-4016-A319-0A2A10D6136A}" srcOrd="1" destOrd="0" presId="urn:microsoft.com/office/officeart/2018/2/layout/IconCircleList"/>
    <dgm:cxn modelId="{529492EE-EA62-4CFE-A15E-A7D49B242B04}" type="presParOf" srcId="{BF9F3A25-1A60-4382-B364-D089F56F901F}" destId="{C849DE3B-3FE1-4330-A70D-F85D74DD51EB}" srcOrd="2" destOrd="0" presId="urn:microsoft.com/office/officeart/2018/2/layout/IconCircleList"/>
    <dgm:cxn modelId="{0363D003-DB32-47A9-901E-F6A2ABF981CD}" type="presParOf" srcId="{BF9F3A25-1A60-4382-B364-D089F56F901F}" destId="{43D8121A-0F80-4FAD-BB6B-194DCFD058A0}" srcOrd="3" destOrd="0" presId="urn:microsoft.com/office/officeart/2018/2/layout/IconCircleList"/>
    <dgm:cxn modelId="{CDD56F2A-1BE0-466A-8C41-BECD43198E9B}" type="presParOf" srcId="{7D4505C3-FE59-4718-9BE4-4CE9CD8CC8BD}" destId="{96B2F8BD-9B84-46F4-A62F-173D8123566C}" srcOrd="3" destOrd="0" presId="urn:microsoft.com/office/officeart/2018/2/layout/IconCircleList"/>
    <dgm:cxn modelId="{15615D3F-C158-4222-A587-4AC7BFC01C1C}" type="presParOf" srcId="{7D4505C3-FE59-4718-9BE4-4CE9CD8CC8BD}" destId="{3C605B38-6B10-4B63-B9A7-F675619E3505}" srcOrd="4" destOrd="0" presId="urn:microsoft.com/office/officeart/2018/2/layout/IconCircleList"/>
    <dgm:cxn modelId="{FB6EEDF9-C1B5-415D-93F9-D5A373631F91}" type="presParOf" srcId="{3C605B38-6B10-4B63-B9A7-F675619E3505}" destId="{359F1AFB-C51B-40DD-8CDC-7BEB5287546C}" srcOrd="0" destOrd="0" presId="urn:microsoft.com/office/officeart/2018/2/layout/IconCircleList"/>
    <dgm:cxn modelId="{0FBAEC5D-C448-4EDD-8CBA-07FAC0F7C6E1}" type="presParOf" srcId="{3C605B38-6B10-4B63-B9A7-F675619E3505}" destId="{63F39F8B-F4A6-44C6-9A23-DDEE654ED92F}" srcOrd="1" destOrd="0" presId="urn:microsoft.com/office/officeart/2018/2/layout/IconCircleList"/>
    <dgm:cxn modelId="{C168DDF5-CB4A-44EF-A39D-53A7FF90CAE4}" type="presParOf" srcId="{3C605B38-6B10-4B63-B9A7-F675619E3505}" destId="{18CFEA26-38CE-4009-82D1-4234F853C10B}" srcOrd="2" destOrd="0" presId="urn:microsoft.com/office/officeart/2018/2/layout/IconCircleList"/>
    <dgm:cxn modelId="{92201221-0510-4CF7-8A75-B9BDA2E00627}" type="presParOf" srcId="{3C605B38-6B10-4B63-B9A7-F675619E3505}" destId="{FD96D54D-2AA7-43D4-B258-B11591FE5B67}" srcOrd="3" destOrd="0" presId="urn:microsoft.com/office/officeart/2018/2/layout/IconCircleList"/>
    <dgm:cxn modelId="{715286FB-8A21-4155-B567-C3C5599667AE}" type="presParOf" srcId="{7D4505C3-FE59-4718-9BE4-4CE9CD8CC8BD}" destId="{1EF394BF-91ED-4714-937A-9E0D6AB2E9C3}" srcOrd="5" destOrd="0" presId="urn:microsoft.com/office/officeart/2018/2/layout/IconCircleList"/>
    <dgm:cxn modelId="{55C44B62-06C7-4EE6-9A93-6DEFE35B0D02}" type="presParOf" srcId="{7D4505C3-FE59-4718-9BE4-4CE9CD8CC8BD}" destId="{666635BE-E79D-4F68-80EC-E598251C775D}" srcOrd="6" destOrd="0" presId="urn:microsoft.com/office/officeart/2018/2/layout/IconCircleList"/>
    <dgm:cxn modelId="{3001F608-2DA3-4D61-B8D3-B2CBA3A72194}" type="presParOf" srcId="{666635BE-E79D-4F68-80EC-E598251C775D}" destId="{4F96578B-344D-4646-A0F9-8033F73037CB}" srcOrd="0" destOrd="0" presId="urn:microsoft.com/office/officeart/2018/2/layout/IconCircleList"/>
    <dgm:cxn modelId="{6E94100D-4122-4047-ADCC-4A8B50E2245A}" type="presParOf" srcId="{666635BE-E79D-4F68-80EC-E598251C775D}" destId="{1E74A1CD-60F3-4134-B16C-F4B0C186EB3D}" srcOrd="1" destOrd="0" presId="urn:microsoft.com/office/officeart/2018/2/layout/IconCircleList"/>
    <dgm:cxn modelId="{55F7FF8E-198E-4132-B040-0F4FC333ED9B}" type="presParOf" srcId="{666635BE-E79D-4F68-80EC-E598251C775D}" destId="{E5680E3B-6F2E-41C1-B763-5F94AB3443BA}" srcOrd="2" destOrd="0" presId="urn:microsoft.com/office/officeart/2018/2/layout/IconCircleList"/>
    <dgm:cxn modelId="{7C93A789-DC65-41ED-8C38-0B0834D003D4}" type="presParOf" srcId="{666635BE-E79D-4F68-80EC-E598251C775D}" destId="{451649DF-C786-4899-B703-DFD0403271C2}" srcOrd="3" destOrd="0" presId="urn:microsoft.com/office/officeart/2018/2/layout/IconCircleList"/>
    <dgm:cxn modelId="{BE67341A-23A7-477E-B753-B4E59FA954BE}" type="presParOf" srcId="{7D4505C3-FE59-4718-9BE4-4CE9CD8CC8BD}" destId="{9594F4EA-A116-4877-97F1-E189D7865703}" srcOrd="7" destOrd="0" presId="urn:microsoft.com/office/officeart/2018/2/layout/IconCircleList"/>
    <dgm:cxn modelId="{17F2C0B6-D34C-4954-979D-64F1A032D967}" type="presParOf" srcId="{7D4505C3-FE59-4718-9BE4-4CE9CD8CC8BD}" destId="{BD2B2675-B207-454F-AF91-70D93B9EFF5A}" srcOrd="8" destOrd="0" presId="urn:microsoft.com/office/officeart/2018/2/layout/IconCircleList"/>
    <dgm:cxn modelId="{956EB90D-D3B0-422D-9C72-5BD09E7C7A82}" type="presParOf" srcId="{BD2B2675-B207-454F-AF91-70D93B9EFF5A}" destId="{9CADFF8F-8CD4-4448-80EA-C8813D6F3433}" srcOrd="0" destOrd="0" presId="urn:microsoft.com/office/officeart/2018/2/layout/IconCircleList"/>
    <dgm:cxn modelId="{D2B9DBE9-14F6-449B-997E-495CFBB394D8}" type="presParOf" srcId="{BD2B2675-B207-454F-AF91-70D93B9EFF5A}" destId="{32898840-6929-4C8D-9E5A-1168BAABC963}" srcOrd="1" destOrd="0" presId="urn:microsoft.com/office/officeart/2018/2/layout/IconCircleList"/>
    <dgm:cxn modelId="{49C051E8-CFD3-4339-B2D0-3551A0A4C7E6}" type="presParOf" srcId="{BD2B2675-B207-454F-AF91-70D93B9EFF5A}" destId="{63FD10F6-A9BE-403A-9E4E-B91F4825EE85}" srcOrd="2" destOrd="0" presId="urn:microsoft.com/office/officeart/2018/2/layout/IconCircleList"/>
    <dgm:cxn modelId="{F70EFD1B-82CC-442F-A262-61E48DDC3D60}" type="presParOf" srcId="{BD2B2675-B207-454F-AF91-70D93B9EFF5A}" destId="{A238C5DC-3066-46F4-A5C3-088EE2814369}" srcOrd="3" destOrd="0" presId="urn:microsoft.com/office/officeart/2018/2/layout/IconCircleList"/>
    <dgm:cxn modelId="{BEA3A34E-8A13-41E0-BDB9-C777927EE711}" type="presParOf" srcId="{7D4505C3-FE59-4718-9BE4-4CE9CD8CC8BD}" destId="{4A7C0696-DF80-4408-9873-C8D5B555794D}" srcOrd="9" destOrd="0" presId="urn:microsoft.com/office/officeart/2018/2/layout/IconCircleList"/>
    <dgm:cxn modelId="{300E6EB2-3C90-4094-934E-1784E50F89A0}" type="presParOf" srcId="{7D4505C3-FE59-4718-9BE4-4CE9CD8CC8BD}" destId="{0044EEA7-AF0E-438E-B1FA-15F09F11AE9D}" srcOrd="10" destOrd="0" presId="urn:microsoft.com/office/officeart/2018/2/layout/IconCircleList"/>
    <dgm:cxn modelId="{5B8F50D9-4173-4DE1-9DF7-5EF0CF6160D3}" type="presParOf" srcId="{0044EEA7-AF0E-438E-B1FA-15F09F11AE9D}" destId="{3D1F743B-CE35-4172-B10D-EF2381C6E32F}" srcOrd="0" destOrd="0" presId="urn:microsoft.com/office/officeart/2018/2/layout/IconCircleList"/>
    <dgm:cxn modelId="{7DD2F508-BB69-4B41-A2C4-CE62197FA683}" type="presParOf" srcId="{0044EEA7-AF0E-438E-B1FA-15F09F11AE9D}" destId="{9BB45A78-08C0-45D3-A901-0D5352424331}" srcOrd="1" destOrd="0" presId="urn:microsoft.com/office/officeart/2018/2/layout/IconCircleList"/>
    <dgm:cxn modelId="{CCFDBFDA-9B8E-450C-990E-0E5CE8FAEA39}" type="presParOf" srcId="{0044EEA7-AF0E-438E-B1FA-15F09F11AE9D}" destId="{63F86A90-2EE0-4893-84DA-FB03BD0295EF}" srcOrd="2" destOrd="0" presId="urn:microsoft.com/office/officeart/2018/2/layout/IconCircleList"/>
    <dgm:cxn modelId="{D1C27B55-4022-4612-94F6-90276857094B}" type="presParOf" srcId="{0044EEA7-AF0E-438E-B1FA-15F09F11AE9D}" destId="{031A1052-6756-4604-B604-135545BD3097}" srcOrd="3" destOrd="0" presId="urn:microsoft.com/office/officeart/2018/2/layout/IconCircleList"/>
    <dgm:cxn modelId="{BCBBF104-7FCB-467C-BF8A-EC4D7109CDDB}" type="presParOf" srcId="{7D4505C3-FE59-4718-9BE4-4CE9CD8CC8BD}" destId="{5ABB1C28-7DE2-4E1F-9A2F-C943DE4B23F5}" srcOrd="11" destOrd="0" presId="urn:microsoft.com/office/officeart/2018/2/layout/IconCircleList"/>
    <dgm:cxn modelId="{6C11AEB5-6571-45F0-A6C1-4C2B72BA39AD}" type="presParOf" srcId="{7D4505C3-FE59-4718-9BE4-4CE9CD8CC8BD}" destId="{CAFCF98D-7B16-4749-A959-3024D666F7A0}" srcOrd="12" destOrd="0" presId="urn:microsoft.com/office/officeart/2018/2/layout/IconCircleList"/>
    <dgm:cxn modelId="{2F929F42-3C1C-4506-8B5C-029CC4479611}" type="presParOf" srcId="{CAFCF98D-7B16-4749-A959-3024D666F7A0}" destId="{F5ADAB59-A3C6-42BB-8267-35F171967A14}" srcOrd="0" destOrd="0" presId="urn:microsoft.com/office/officeart/2018/2/layout/IconCircleList"/>
    <dgm:cxn modelId="{7CAFCD84-C4BA-4692-BD4D-9366F70AE85D}" type="presParOf" srcId="{CAFCF98D-7B16-4749-A959-3024D666F7A0}" destId="{61A0097B-4346-495E-A1AB-47E25B21D68C}" srcOrd="1" destOrd="0" presId="urn:microsoft.com/office/officeart/2018/2/layout/IconCircleList"/>
    <dgm:cxn modelId="{51B30402-2278-4705-A5A5-F2198169F4CB}" type="presParOf" srcId="{CAFCF98D-7B16-4749-A959-3024D666F7A0}" destId="{9B201DA3-7D31-4127-9C97-B514380D0BA1}" srcOrd="2" destOrd="0" presId="urn:microsoft.com/office/officeart/2018/2/layout/IconCircleList"/>
    <dgm:cxn modelId="{CB0458B8-3D88-49A9-B26C-4E3B8AA20A1E}" type="presParOf" srcId="{CAFCF98D-7B16-4749-A959-3024D666F7A0}" destId="{7A865E68-A917-4044-873B-0133B8CE4BE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67BC4-E740-4A5E-BC26-F138C1EBF546}">
      <dsp:nvSpPr>
        <dsp:cNvPr id="0" name=""/>
        <dsp:cNvSpPr/>
      </dsp:nvSpPr>
      <dsp:spPr>
        <a:xfrm>
          <a:off x="0" y="1842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5BBA9-EF4A-4F7C-A31E-1E085405454A}">
      <dsp:nvSpPr>
        <dsp:cNvPr id="0" name=""/>
        <dsp:cNvSpPr/>
      </dsp:nvSpPr>
      <dsp:spPr>
        <a:xfrm>
          <a:off x="237536" y="178522"/>
          <a:ext cx="431884" cy="431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AAAC1-8E29-4EC0-ABC5-7992F5E99FE9}">
      <dsp:nvSpPr>
        <dsp:cNvPr id="0" name=""/>
        <dsp:cNvSpPr/>
      </dsp:nvSpPr>
      <dsp:spPr>
        <a:xfrm>
          <a:off x="906957" y="1842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Track your calorie intake</a:t>
          </a:r>
          <a:endParaRPr lang="en-US" sz="1900" kern="1200"/>
        </a:p>
      </dsp:txBody>
      <dsp:txXfrm>
        <a:off x="906957" y="1842"/>
        <a:ext cx="5210378" cy="785245"/>
      </dsp:txXfrm>
    </dsp:sp>
    <dsp:sp modelId="{F36DEA5C-191B-460B-8433-01BED2A9D39A}">
      <dsp:nvSpPr>
        <dsp:cNvPr id="0" name=""/>
        <dsp:cNvSpPr/>
      </dsp:nvSpPr>
      <dsp:spPr>
        <a:xfrm>
          <a:off x="0" y="983399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C96F1-A279-4F72-A97E-1EB9A93A986B}">
      <dsp:nvSpPr>
        <dsp:cNvPr id="0" name=""/>
        <dsp:cNvSpPr/>
      </dsp:nvSpPr>
      <dsp:spPr>
        <a:xfrm>
          <a:off x="237536" y="1160079"/>
          <a:ext cx="431884" cy="431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717F0-99D4-46BD-9564-ADA8352FA2E7}">
      <dsp:nvSpPr>
        <dsp:cNvPr id="0" name=""/>
        <dsp:cNvSpPr/>
      </dsp:nvSpPr>
      <dsp:spPr>
        <a:xfrm>
          <a:off x="906957" y="983399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your daily calorie intake and expenditure</a:t>
          </a:r>
        </a:p>
      </dsp:txBody>
      <dsp:txXfrm>
        <a:off x="906957" y="983399"/>
        <a:ext cx="5210378" cy="785245"/>
      </dsp:txXfrm>
    </dsp:sp>
    <dsp:sp modelId="{4FC51F30-464C-4526-A9B1-F0899B1204A7}">
      <dsp:nvSpPr>
        <dsp:cNvPr id="0" name=""/>
        <dsp:cNvSpPr/>
      </dsp:nvSpPr>
      <dsp:spPr>
        <a:xfrm>
          <a:off x="0" y="1964955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618A1-EFD4-4D90-9C08-0E624FA58ACD}">
      <dsp:nvSpPr>
        <dsp:cNvPr id="0" name=""/>
        <dsp:cNvSpPr/>
      </dsp:nvSpPr>
      <dsp:spPr>
        <a:xfrm>
          <a:off x="237536" y="2141635"/>
          <a:ext cx="431884" cy="431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3ECF5-4CF9-4C4B-A038-3B1F9B1330A3}">
      <dsp:nvSpPr>
        <dsp:cNvPr id="0" name=""/>
        <dsp:cNvSpPr/>
      </dsp:nvSpPr>
      <dsp:spPr>
        <a:xfrm>
          <a:off x="906957" y="1964955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Track your weight</a:t>
          </a:r>
          <a:endParaRPr lang="en-US" sz="1900" kern="1200"/>
        </a:p>
      </dsp:txBody>
      <dsp:txXfrm>
        <a:off x="906957" y="1964955"/>
        <a:ext cx="5210378" cy="785245"/>
      </dsp:txXfrm>
    </dsp:sp>
    <dsp:sp modelId="{F89E3711-6FF5-4CD2-BE73-8BADA8CA90C1}">
      <dsp:nvSpPr>
        <dsp:cNvPr id="0" name=""/>
        <dsp:cNvSpPr/>
      </dsp:nvSpPr>
      <dsp:spPr>
        <a:xfrm>
          <a:off x="0" y="2946511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CF221-3FBE-4BD6-9BAD-A5FFEFB5101A}">
      <dsp:nvSpPr>
        <dsp:cNvPr id="0" name=""/>
        <dsp:cNvSpPr/>
      </dsp:nvSpPr>
      <dsp:spPr>
        <a:xfrm>
          <a:off x="237536" y="3123191"/>
          <a:ext cx="431884" cy="431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C5F06-4131-44DB-95A9-D3F2CC3F4CA8}">
      <dsp:nvSpPr>
        <dsp:cNvPr id="0" name=""/>
        <dsp:cNvSpPr/>
      </dsp:nvSpPr>
      <dsp:spPr>
        <a:xfrm>
          <a:off x="906957" y="2946511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Calculate your body mass index as you log your weight everyday</a:t>
          </a:r>
        </a:p>
      </dsp:txBody>
      <dsp:txXfrm>
        <a:off x="906957" y="2946511"/>
        <a:ext cx="5210378" cy="785245"/>
      </dsp:txXfrm>
    </dsp:sp>
    <dsp:sp modelId="{5525C5AE-8814-4413-8CF6-792F99762394}">
      <dsp:nvSpPr>
        <dsp:cNvPr id="0" name=""/>
        <dsp:cNvSpPr/>
      </dsp:nvSpPr>
      <dsp:spPr>
        <a:xfrm>
          <a:off x="0" y="3928067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88D9A-7CA0-42EA-A22C-43EA6668E81F}">
      <dsp:nvSpPr>
        <dsp:cNvPr id="0" name=""/>
        <dsp:cNvSpPr/>
      </dsp:nvSpPr>
      <dsp:spPr>
        <a:xfrm>
          <a:off x="237536" y="4104748"/>
          <a:ext cx="431884" cy="431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AE6C2-34E4-450C-83B8-B2DE1C7AF09F}">
      <dsp:nvSpPr>
        <dsp:cNvPr id="0" name=""/>
        <dsp:cNvSpPr/>
      </dsp:nvSpPr>
      <dsp:spPr>
        <a:xfrm>
          <a:off x="906957" y="3928067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Visualise your health</a:t>
          </a:r>
          <a:endParaRPr lang="en-US" sz="1900" kern="1200"/>
        </a:p>
      </dsp:txBody>
      <dsp:txXfrm>
        <a:off x="906957" y="3928067"/>
        <a:ext cx="5210378" cy="785245"/>
      </dsp:txXfrm>
    </dsp:sp>
    <dsp:sp modelId="{80C47199-658E-4C32-AE1A-604FB79AD5FD}">
      <dsp:nvSpPr>
        <dsp:cNvPr id="0" name=""/>
        <dsp:cNvSpPr/>
      </dsp:nvSpPr>
      <dsp:spPr>
        <a:xfrm>
          <a:off x="0" y="4909624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CF0CC-BE75-4E2E-A1A1-7FE85EA6E800}">
      <dsp:nvSpPr>
        <dsp:cNvPr id="0" name=""/>
        <dsp:cNvSpPr/>
      </dsp:nvSpPr>
      <dsp:spPr>
        <a:xfrm>
          <a:off x="237536" y="5086304"/>
          <a:ext cx="431884" cy="4318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B720B-37A8-4F8F-B403-A31D7547FEC6}">
      <dsp:nvSpPr>
        <dsp:cNvPr id="0" name=""/>
        <dsp:cNvSpPr/>
      </dsp:nvSpPr>
      <dsp:spPr>
        <a:xfrm>
          <a:off x="906957" y="4909624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Watch your weight and calorie log in the form of charts.</a:t>
          </a:r>
        </a:p>
      </dsp:txBody>
      <dsp:txXfrm>
        <a:off x="906957" y="4909624"/>
        <a:ext cx="5210378" cy="785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A5632-7B19-4A80-8CC4-BE468421EE42}">
      <dsp:nvSpPr>
        <dsp:cNvPr id="0" name=""/>
        <dsp:cNvSpPr/>
      </dsp:nvSpPr>
      <dsp:spPr>
        <a:xfrm>
          <a:off x="82613" y="424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5B27D-AD92-41FB-8BA4-53F31F04375F}">
      <dsp:nvSpPr>
        <dsp:cNvPr id="0" name=""/>
        <dsp:cNvSpPr/>
      </dsp:nvSpPr>
      <dsp:spPr>
        <a:xfrm>
          <a:off x="271034" y="23086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1498F-C303-4DDF-AE1A-1E47975B441D}">
      <dsp:nvSpPr>
        <dsp:cNvPr id="0" name=""/>
        <dsp:cNvSpPr/>
      </dsp:nvSpPr>
      <dsp:spPr>
        <a:xfrm>
          <a:off x="1172126" y="424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Frontend/UI:</a:t>
          </a:r>
        </a:p>
      </dsp:txBody>
      <dsp:txXfrm>
        <a:off x="1172126" y="42446"/>
        <a:ext cx="2114937" cy="897246"/>
      </dsp:txXfrm>
    </dsp:sp>
    <dsp:sp modelId="{E7C0B159-3B80-436C-A3DA-A4761FFC3B38}">
      <dsp:nvSpPr>
        <dsp:cNvPr id="0" name=""/>
        <dsp:cNvSpPr/>
      </dsp:nvSpPr>
      <dsp:spPr>
        <a:xfrm>
          <a:off x="3655575" y="424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672CD-70C7-4016-A319-0A2A10D6136A}">
      <dsp:nvSpPr>
        <dsp:cNvPr id="0" name=""/>
        <dsp:cNvSpPr/>
      </dsp:nvSpPr>
      <dsp:spPr>
        <a:xfrm>
          <a:off x="3843996" y="23086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8121A-0F80-4FAD-BB6B-194DCFD058A0}">
      <dsp:nvSpPr>
        <dsp:cNvPr id="0" name=""/>
        <dsp:cNvSpPr/>
      </dsp:nvSpPr>
      <dsp:spPr>
        <a:xfrm>
          <a:off x="4745088" y="424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 + CSS + Bootstrap</a:t>
          </a:r>
        </a:p>
      </dsp:txBody>
      <dsp:txXfrm>
        <a:off x="4745088" y="42446"/>
        <a:ext cx="2114937" cy="897246"/>
      </dsp:txXfrm>
    </dsp:sp>
    <dsp:sp modelId="{359F1AFB-C51B-40DD-8CDC-7BEB5287546C}">
      <dsp:nvSpPr>
        <dsp:cNvPr id="0" name=""/>
        <dsp:cNvSpPr/>
      </dsp:nvSpPr>
      <dsp:spPr>
        <a:xfrm>
          <a:off x="7228536" y="424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39F8B-F4A6-44C6-9A23-DDEE654ED92F}">
      <dsp:nvSpPr>
        <dsp:cNvPr id="0" name=""/>
        <dsp:cNvSpPr/>
      </dsp:nvSpPr>
      <dsp:spPr>
        <a:xfrm>
          <a:off x="7416958" y="23086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6D54D-2AA7-43D4-B258-B11591FE5B67}">
      <dsp:nvSpPr>
        <dsp:cNvPr id="0" name=""/>
        <dsp:cNvSpPr/>
      </dsp:nvSpPr>
      <dsp:spPr>
        <a:xfrm>
          <a:off x="8318049" y="424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JavaScript</a:t>
          </a:r>
        </a:p>
      </dsp:txBody>
      <dsp:txXfrm>
        <a:off x="8318049" y="42446"/>
        <a:ext cx="2114937" cy="897246"/>
      </dsp:txXfrm>
    </dsp:sp>
    <dsp:sp modelId="{4F96578B-344D-4646-A0F9-8033F73037CB}">
      <dsp:nvSpPr>
        <dsp:cNvPr id="0" name=""/>
        <dsp:cNvSpPr/>
      </dsp:nvSpPr>
      <dsp:spPr>
        <a:xfrm>
          <a:off x="82613" y="1679420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4A1CD-60F3-4134-B16C-F4B0C186EB3D}">
      <dsp:nvSpPr>
        <dsp:cNvPr id="0" name=""/>
        <dsp:cNvSpPr/>
      </dsp:nvSpPr>
      <dsp:spPr>
        <a:xfrm>
          <a:off x="271034" y="1867841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649DF-C786-4899-B703-DFD0403271C2}">
      <dsp:nvSpPr>
        <dsp:cNvPr id="0" name=""/>
        <dsp:cNvSpPr/>
      </dsp:nvSpPr>
      <dsp:spPr>
        <a:xfrm>
          <a:off x="1172126" y="167942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Backend:</a:t>
          </a:r>
        </a:p>
      </dsp:txBody>
      <dsp:txXfrm>
        <a:off x="1172126" y="1679420"/>
        <a:ext cx="2114937" cy="897246"/>
      </dsp:txXfrm>
    </dsp:sp>
    <dsp:sp modelId="{9CADFF8F-8CD4-4448-80EA-C8813D6F3433}">
      <dsp:nvSpPr>
        <dsp:cNvPr id="0" name=""/>
        <dsp:cNvSpPr/>
      </dsp:nvSpPr>
      <dsp:spPr>
        <a:xfrm>
          <a:off x="3655575" y="1679420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98840-6929-4C8D-9E5A-1168BAABC963}">
      <dsp:nvSpPr>
        <dsp:cNvPr id="0" name=""/>
        <dsp:cNvSpPr/>
      </dsp:nvSpPr>
      <dsp:spPr>
        <a:xfrm>
          <a:off x="3843996" y="1867841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8C5DC-3066-46F4-A5C3-088EE2814369}">
      <dsp:nvSpPr>
        <dsp:cNvPr id="0" name=""/>
        <dsp:cNvSpPr/>
      </dsp:nvSpPr>
      <dsp:spPr>
        <a:xfrm>
          <a:off x="4745088" y="167942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Django Web Framework</a:t>
          </a:r>
        </a:p>
      </dsp:txBody>
      <dsp:txXfrm>
        <a:off x="4745088" y="1679420"/>
        <a:ext cx="2114937" cy="897246"/>
      </dsp:txXfrm>
    </dsp:sp>
    <dsp:sp modelId="{3D1F743B-CE35-4172-B10D-EF2381C6E32F}">
      <dsp:nvSpPr>
        <dsp:cNvPr id="0" name=""/>
        <dsp:cNvSpPr/>
      </dsp:nvSpPr>
      <dsp:spPr>
        <a:xfrm>
          <a:off x="115215" y="3341963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45A78-08C0-45D3-A901-0D5352424331}">
      <dsp:nvSpPr>
        <dsp:cNvPr id="0" name=""/>
        <dsp:cNvSpPr/>
      </dsp:nvSpPr>
      <dsp:spPr>
        <a:xfrm>
          <a:off x="305863" y="356137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A1052-6756-4604-B604-135545BD3097}">
      <dsp:nvSpPr>
        <dsp:cNvPr id="0" name=""/>
        <dsp:cNvSpPr/>
      </dsp:nvSpPr>
      <dsp:spPr>
        <a:xfrm>
          <a:off x="1133460" y="331821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Database:</a:t>
          </a:r>
        </a:p>
      </dsp:txBody>
      <dsp:txXfrm>
        <a:off x="1133460" y="3318213"/>
        <a:ext cx="2114937" cy="897246"/>
      </dsp:txXfrm>
    </dsp:sp>
    <dsp:sp modelId="{F5ADAB59-A3C6-42BB-8267-35F171967A14}">
      <dsp:nvSpPr>
        <dsp:cNvPr id="0" name=""/>
        <dsp:cNvSpPr/>
      </dsp:nvSpPr>
      <dsp:spPr>
        <a:xfrm>
          <a:off x="3609588" y="3280764"/>
          <a:ext cx="897246" cy="9924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0097B-4346-495E-A1AB-47E25B21D68C}">
      <dsp:nvSpPr>
        <dsp:cNvPr id="0" name=""/>
        <dsp:cNvSpPr/>
      </dsp:nvSpPr>
      <dsp:spPr>
        <a:xfrm>
          <a:off x="3809882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65E68-A917-4044-873B-0133B8CE4BE2}">
      <dsp:nvSpPr>
        <dsp:cNvPr id="0" name=""/>
        <dsp:cNvSpPr/>
      </dsp:nvSpPr>
      <dsp:spPr>
        <a:xfrm>
          <a:off x="4710965" y="33521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Local SQLite database</a:t>
          </a:r>
        </a:p>
      </dsp:txBody>
      <dsp:txXfrm>
        <a:off x="4710965" y="335214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D14D-BA2E-DEBD-F97D-C7240C54F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19B6E-22F5-6285-8CC1-934E1EBAA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8152-FC24-EAC3-0198-208CDE50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4154-357D-E885-F178-432BE9B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C35A-73F1-DD1C-830C-DFBB00A8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CB4F-6E2E-CB76-81B3-087FDA2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934E1-92AD-FEDE-9DFD-D0A195A0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15D3-AF18-77F8-9A3A-9EDA8880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65AB-DBA2-A871-9CB4-C46ADD96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9B76-C26A-ECBE-651C-2A7C6422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7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0F55B-9D94-892F-26B4-A11C1375B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B3F3B-13FA-F7C2-FF21-848D5E68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71847-5EF3-E32F-0F10-2C77A6E0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1A1A-CC4A-BF4E-C113-5F06957B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4815-86ED-7C08-F93B-19A830BD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B7BE-1EB3-BB42-39E3-7A1F9849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93C8-A5EF-17C9-0BA5-13244781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6222-BCDD-54D8-FE1A-E78E63FE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8112-7F30-5369-9899-01A71DAD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5B10-B774-602D-7970-7EF6F35F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571A-1202-4683-3569-D9EC09E2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9421-82BC-6CCF-8CA4-B8810DA8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C10C-8682-373B-A817-D344EC0F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1A65D-7BD3-CE6E-AE27-0A5FBF0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74CB-59A0-FBBF-BE65-E999A920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DC21-BF5A-11CD-5B27-2434E05E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0674-1394-EDC7-2786-8EB52A42A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8CCD1-3ACC-9C4D-465C-678154DEA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5531C-9250-A03C-DB82-8247B0D2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DBFF3-B24C-B52F-4FA0-4E1FD54E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00E0E-477D-F7E2-7B15-2B9238BF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750E-0AF1-0387-0B4D-E6D89D43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FFFE-CA69-4ED5-7E28-FFCBEBF6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25BF9-C7E3-CEEF-A4E5-E9B96036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C640-8CA3-77E9-25C3-53D9D65ED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4E058-C0CD-4599-DCA2-4F56409BD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EBB35-483F-1C7F-94BE-9382CD5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A0915-E705-3B1C-CB40-81C95AA1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B773B-72DE-51EA-9525-0A9C1D2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18B4-D7C1-A338-A89A-988ED890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0E008-70D5-9386-E666-E6EBA187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92E3D-4DC2-F79C-FE55-D2D2A1AC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5B35-CA9D-5B7B-13CA-7F928DAA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C76A4-367A-7DFA-1C16-15AE3665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58240-D75E-E293-7D13-DA1205CE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C5084-EE48-5E3B-07DA-A6A4632A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2145-72B4-88E9-4A04-3A98CD96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6982-5438-9DB8-1BB1-B9BFFF3E2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A7260-F2DE-8C5E-9598-82BDA568C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213A1-57E5-94A8-74CF-50D4D5DD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F76F-82CA-3768-1662-DBD33DA4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3549-CB64-CBB8-8D31-5BD093C5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93A-A953-38B9-C388-D2D26080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B5DD-C880-2E18-A361-BE3C78661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CCBED-E038-AF63-DECC-1B245C719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22E7-770F-22CA-3D8B-D29A7943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EF85F-B304-FF3E-C5A1-F5BA19F9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B2AF-C0DC-12D8-A36D-42924EF6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1B52E-721A-4DF1-36F7-C52934F3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38E5D-0709-76E8-4F3D-9A0F8BC7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25E1-E496-5F0B-EE9E-2B8FE2A45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CF92E-2E0B-0845-A6A7-17CB7B4CD04B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A4112-4CEC-3267-ACCE-835139008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0D33-08F5-9F4C-8D17-CB65C098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23C5-CF6F-0F49-B072-B1295DCB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../Downloads/Test_Repo-main/myapp_models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34538C-C8C3-41E6-909A-A7F61665C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6EE9CF-DEDC-4064-877B-58CA9BD83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47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B66A5-9567-126D-69AA-78949FAA7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1122363"/>
            <a:ext cx="10864398" cy="3075564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ITL –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7CD14-4B9A-391F-DA57-88DA5ACF8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" y="4779392"/>
            <a:ext cx="10864398" cy="135540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Calorie Tracker Web App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FFF3B3-E68A-43F0-A786-7DB658FF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59" y="73152"/>
            <a:ext cx="1178966" cy="232963"/>
            <a:chOff x="594359" y="73152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FA9B9243-60D9-4E56-B899-8A614EA5D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564E1BE-160C-46AA-B1F8-4BD7516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66BDD47F-9022-427A-9A41-DF90B617C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762C6601-52E0-49F1-8B56-AE8286DB4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BB1B2CB-6FAE-4768-B5D8-D07B395B6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B731FF2-BD5F-40CC-BBAF-321E0F25E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B60457D4-80C4-43EF-B87C-3E1A930E8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A2EEAC4-C2B0-49B3-A0EF-715DE74EA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75A2FCC6-CE4C-4ED3-83FF-06EE252B1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D2919DA4-5C52-457F-9526-9B928205D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4649AA6-A9F9-4052-AA76-518BD3FA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B24546-0C96-4E53-B230-EFCA2F2DB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F3BA751-4933-4FAD-A63C-C2FD7962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10E3EE92-16EB-4FF1-8AD4-491E9234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295CC56-CEAA-4CAF-923F-1130DD66F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5FE5E8-3AF3-4587-A949-2E2EAAF9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7D6BFFB-6F8F-4278-98EE-E5FFB5B50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646CE231-2582-473C-AA27-A04002E7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6594FB3E-A65D-4B98-996D-F9F831842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266E4E8E-6A20-4FC6-9757-4FBE1D628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2013946-D72A-4471-A5E3-803401248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9CB04-AF0E-B78A-EB95-FA2B572D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What does it do?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4FF430-D48C-AB14-BD38-2D1B916F1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944542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53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E29-31A9-54C3-2B1B-48515F79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C886D5-85D8-8D1B-0053-17DF1EBE6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1986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29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DB2C92B7-5640-EDA5-38F1-BA11C24F8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84" b="784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4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75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ITL – Mini Project</vt:lpstr>
      <vt:lpstr>What does it do?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 – Mini Project</dc:title>
  <dc:creator>KAUSHIK KRISHNA MOHAN</dc:creator>
  <cp:lastModifiedBy>KAUSHIK KRISHNA MOHAN</cp:lastModifiedBy>
  <cp:revision>11</cp:revision>
  <dcterms:created xsi:type="dcterms:W3CDTF">2022-05-28T18:06:01Z</dcterms:created>
  <dcterms:modified xsi:type="dcterms:W3CDTF">2022-05-28T18:17:37Z</dcterms:modified>
</cp:coreProperties>
</file>