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81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redcrossblood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Web Development Using Python Framework - 2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799692" y="2806476"/>
            <a:ext cx="5112568" cy="2800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Team Details:</a:t>
            </a:r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Ketan (2410993217)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Mayank Jindal(2410993228)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Vineet Sharma(2410993244)</a:t>
            </a:r>
          </a:p>
          <a:p>
            <a:pPr lvl="0"/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Faculty Coordinator: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Ratan Lal Gupta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Inspiration Sources: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hlinkClick r:id="rId2"/>
              </a:rPr>
              <a:t>https://www.redcrossblood.org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Open AI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Youtube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Additional Resources: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W3Schools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Stack Overflow</a:t>
            </a:r>
          </a:p>
          <a:p>
            <a:r>
              <a:rPr lang="en-US" b="1" dirty="0"/>
              <a:t>Tools and Technologies: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VS Code</a:t>
            </a:r>
            <a:r>
              <a:rPr lang="en-US" dirty="0"/>
              <a:t>: Primary code editor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CC965-6B2C-395F-AEAE-262428A3A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32" y="1326013"/>
            <a:ext cx="2420888" cy="2420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AA1AF-794A-3A4F-DB5D-88E40AC5B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90" y="3985095"/>
            <a:ext cx="3028950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596E8-8F3C-CF93-2DA9-709F69A7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2" y="4388416"/>
            <a:ext cx="3888432" cy="198137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DD70C-FC52-8785-BB17-A921A8C0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7290"/>
      </p:ext>
    </p:extLst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491725" cy="2327484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3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Welcome to the Second phase of our blood bank management system project! Our team of three, led by Ketan, has used HTML and CSS and Django.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Project Overview: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Our goal is to create a user-friendly and engaging platform for people of all ages.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-KETAN.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-MAYANK JINDAL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-VINEET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Highlights: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HTML Structure: Robust and semantic for accessibility and navigation.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CSS Styling: Clean and responsive design.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Django: High level and Secure and Scalable Framework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 look forward to sharing more updates as we progress through the next phases. Stay tuned for more features and improvements!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1B2E2-AC5B-E13F-F741-D0B9DA444BA0}"/>
              </a:ext>
            </a:extLst>
          </p:cNvPr>
          <p:cNvSpPr txBox="1"/>
          <p:nvPr/>
        </p:nvSpPr>
        <p:spPr>
          <a:xfrm>
            <a:off x="611560" y="1052736"/>
            <a:ext cx="51845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Poor Inventory Management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: Blood banks face difficulties in tracking blood inventory levels, expiration dates, and the types of blood available, resulting in wastage or shortages.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__Inter_d65c78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__Inter_d65c78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Lack of Real-Time Data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: There is a lack of real-time data on blood availability, donor status, and upcoming donation drives, making it hard for hospitals and clinics to plan effectively.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__Inter_d65c78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Inadequate Communication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: Communication between blood donors, blood banks, and hospitals is often inefficient, leading to delays in blood availability and donor engagement.</a:t>
            </a:r>
          </a:p>
          <a:p>
            <a:pPr algn="l"/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Online Blood Donation management System ...">
            <a:extLst>
              <a:ext uri="{FF2B5EF4-FFF2-40B4-BE49-F238E27FC236}">
                <a16:creationId xmlns:a16="http://schemas.microsoft.com/office/drawing/2014/main" id="{E1ECDECB-F4E4-F470-C9B2-2CCA1263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592288" cy="18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381642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HTML Structure</a:t>
            </a:r>
            <a:r>
              <a:rPr lang="en-I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Semantic HTML elements for better accessibility.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Organized layout with header, footer, main content, and navigation sections.</a:t>
            </a:r>
          </a:p>
          <a:p>
            <a:pPr lvl="1"/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CSS Styling</a:t>
            </a:r>
            <a:r>
              <a:rPr lang="en-I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Basic CSS for styling and layout.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Responsive design principles to ensure compatibility across different devices.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Use of CSS Flexbox/Grid for layout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Django</a:t>
            </a:r>
            <a:r>
              <a:rPr lang="en-IN" sz="1400" dirty="0"/>
              <a:t>:</a:t>
            </a:r>
          </a:p>
          <a:p>
            <a:r>
              <a:rPr lang="en-US" sz="1400" dirty="0"/>
              <a:t>       High-level Python web framework that           helps you build web applications quickly and efficiently</a:t>
            </a:r>
            <a:r>
              <a:rPr lang="en-IN" sz="1400" dirty="0"/>
              <a:t>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Development Tools</a:t>
            </a:r>
            <a:r>
              <a:rPr lang="en-I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Code editor: VS Code.</a:t>
            </a:r>
          </a:p>
          <a:p>
            <a:r>
              <a:rPr lang="en-IN" sz="1400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4392488" cy="374441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 Features (To Be Included In Later Phases)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29523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Donor Registration</a:t>
            </a:r>
          </a:p>
          <a:p>
            <a:pPr marL="457200" indent="-457200">
              <a:buAutoNum type="arabicPeriod"/>
            </a:pPr>
            <a:endParaRPr lang="en-IN" sz="2000" b="1" i="0" dirty="0">
              <a:effectLst/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Admin Login</a:t>
            </a:r>
          </a:p>
          <a:p>
            <a:pPr marL="457200" indent="-457200">
              <a:buAutoNum type="arabicPeriod"/>
            </a:pPr>
            <a:endParaRPr lang="en-IN" sz="2000" b="1" dirty="0"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Profile Management</a:t>
            </a:r>
          </a:p>
          <a:p>
            <a:pPr marL="457200" indent="-457200">
              <a:buAutoNum type="arabicPeriod"/>
            </a:pPr>
            <a:endParaRPr lang="en-IN" sz="2000" b="1" i="0" dirty="0">
              <a:effectLst/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Donation History</a:t>
            </a:r>
          </a:p>
          <a:p>
            <a:pPr marL="457200" indent="-457200">
              <a:buAutoNum type="arabicPeriod"/>
            </a:pPr>
            <a:endParaRPr lang="en-IN" sz="2000" b="1" dirty="0"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Real-Time Inventory Tracking</a:t>
            </a:r>
          </a:p>
          <a:p>
            <a:pPr marL="457200" indent="-457200">
              <a:buAutoNum type="arabicPeriod"/>
            </a:pPr>
            <a:endParaRPr lang="en-IN" sz="2000" b="1" i="0" dirty="0">
              <a:effectLst/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Search for Donors</a:t>
            </a:r>
          </a:p>
          <a:p>
            <a:pPr marL="457200" indent="-457200">
              <a:buAutoNum type="arabicPeriod"/>
            </a:pPr>
            <a:endParaRPr lang="en-IN" sz="2000" b="1" i="0" dirty="0">
              <a:effectLst/>
              <a:latin typeface="__Inter_d65c78"/>
            </a:endParaRPr>
          </a:p>
          <a:p>
            <a:pPr marL="457200" indent="-457200">
              <a:buAutoNum type="arabicPeriod"/>
            </a:pPr>
            <a:r>
              <a:rPr lang="en-IN" sz="2000" b="1" i="0" dirty="0">
                <a:effectLst/>
                <a:latin typeface="__Inter_d65c78"/>
              </a:rPr>
              <a:t>Responsive Design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Blood Bank Management">
            <a:extLst>
              <a:ext uri="{FF2B5EF4-FFF2-40B4-BE49-F238E27FC236}">
                <a16:creationId xmlns:a16="http://schemas.microsoft.com/office/drawing/2014/main" id="{DF2DBE84-F7E7-F257-2962-D9E92A0D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1082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583264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Arial Black" panose="020B0A04020102020204" pitchFamily="34" charset="0"/>
              </a:rPr>
              <a:t>Blood Donation Management System</a:t>
            </a:r>
          </a:p>
          <a:p>
            <a:endParaRPr lang="en-IN" sz="3200" b="1" u="sng" dirty="0">
              <a:latin typeface="Arial Black" panose="020B0A04020102020204" pitchFamily="34" charset="0"/>
            </a:endParaRPr>
          </a:p>
          <a:p>
            <a:r>
              <a:rPr lang="en-US" dirty="0"/>
              <a:t>We are thrilled to unveil the first phase of our blood donation management system.</a:t>
            </a:r>
          </a:p>
          <a:p>
            <a:r>
              <a:rPr lang="en-US" sz="2400" b="1" dirty="0"/>
              <a:t>Key Achievements in Phase 2: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Responsive Design</a:t>
            </a:r>
            <a:r>
              <a:rPr lang="en-US" dirty="0"/>
              <a:t>: Optimized for various devices for a seamless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Team Collaboration:</a:t>
            </a:r>
            <a:r>
              <a:rPr lang="en-US" dirty="0"/>
              <a:t> Our team has worked diligently to complete this initial phase. We look forward to enhancing the platform with advanced features in the upcoming phases. Stay tuned for more updates!</a:t>
            </a:r>
          </a:p>
          <a:p>
            <a:endParaRPr lang="en-IN" sz="3200" b="1" dirty="0">
              <a:latin typeface="Arial Black" panose="020B0A04020102020204" pitchFamily="34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36886"/>
            <a:ext cx="2664296" cy="280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FB950-E497-3832-ABF2-4C8DBC2DD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89040"/>
            <a:ext cx="2756106" cy="158417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3240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a result, this project contributes significantly to addressing the ongoing challenges of blood shortages and promotes a healthier society. Future enhancements could include mobile application integration and advanced analytics for demand forecasting.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ONLINE BLOOD DONATION MANAGEMENT SYSTEM">
            <a:extLst>
              <a:ext uri="{FF2B5EF4-FFF2-40B4-BE49-F238E27FC236}">
                <a16:creationId xmlns:a16="http://schemas.microsoft.com/office/drawing/2014/main" id="{398A2FA5-D82B-5FFA-E982-EFFA4D7C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16832"/>
            <a:ext cx="5184576" cy="325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D3F67E-5820-7A28-B365-1C2171F9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12"/>
            <a:ext cx="9144000" cy="42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0827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523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__Inter_d65c78</vt:lpstr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Ketan Noje</cp:lastModifiedBy>
  <cp:revision>48</cp:revision>
  <dcterms:created xsi:type="dcterms:W3CDTF">2022-12-12T14:14:34Z</dcterms:created>
  <dcterms:modified xsi:type="dcterms:W3CDTF">2025-04-16T11:03:53Z</dcterms:modified>
</cp:coreProperties>
</file>