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371" r:id="rId3"/>
    <p:sldId id="375" r:id="rId4"/>
    <p:sldId id="373" r:id="rId5"/>
    <p:sldId id="385" r:id="rId6"/>
    <p:sldId id="386" r:id="rId7"/>
    <p:sldId id="366" r:id="rId8"/>
    <p:sldId id="370" r:id="rId9"/>
    <p:sldId id="368" r:id="rId10"/>
    <p:sldId id="376" r:id="rId11"/>
    <p:sldId id="377" r:id="rId12"/>
    <p:sldId id="388" r:id="rId13"/>
    <p:sldId id="389" r:id="rId14"/>
    <p:sldId id="390" r:id="rId15"/>
    <p:sldId id="391" r:id="rId16"/>
    <p:sldId id="378" r:id="rId17"/>
    <p:sldId id="379" r:id="rId18"/>
    <p:sldId id="381" r:id="rId19"/>
    <p:sldId id="382" r:id="rId20"/>
    <p:sldId id="383" r:id="rId21"/>
    <p:sldId id="384" r:id="rId22"/>
    <p:sldId id="387" r:id="rId23"/>
    <p:sldId id="392" r:id="rId24"/>
    <p:sldId id="3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CC0099"/>
    <a:srgbClr val="7F7989"/>
    <a:srgbClr val="FEC55A"/>
    <a:srgbClr val="FFD68F"/>
    <a:srgbClr val="FFE9C3"/>
    <a:srgbClr val="F58C7E"/>
    <a:srgbClr val="F9AFA1"/>
    <a:srgbClr val="FCD5CB"/>
    <a:srgbClr val="F067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3899" autoAdjust="0"/>
  </p:normalViewPr>
  <p:slideViewPr>
    <p:cSldViewPr snapToGrid="0" showGuides="1">
      <p:cViewPr varScale="1">
        <p:scale>
          <a:sx n="64" d="100"/>
          <a:sy n="64" d="100"/>
        </p:scale>
        <p:origin x="804" y="3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1" d="100"/>
          <a:sy n="81" d="100"/>
        </p:scale>
        <p:origin x="304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2D88B-EFFC-428A-AD31-8EE952D1CF61}" type="doc">
      <dgm:prSet loTypeId="urn:microsoft.com/office/officeart/2009/layout/CirclePictureHierarchy" loCatId="hierarchy" qsTypeId="urn:microsoft.com/office/officeart/2005/8/quickstyle/simple5" qsCatId="simple" csTypeId="urn:microsoft.com/office/officeart/2005/8/colors/accent0_2" csCatId="mainScheme" phldr="1"/>
      <dgm:spPr/>
      <dgm:t>
        <a:bodyPr/>
        <a:lstStyle/>
        <a:p>
          <a:endParaRPr lang="en-US"/>
        </a:p>
      </dgm:t>
    </dgm:pt>
    <dgm:pt modelId="{9D44D6F9-22BA-4888-9D98-8A8017F4E096}">
      <dgm:prSet phldrT="[Text]"/>
      <dgm:spPr/>
      <dgm:t>
        <a:bodyPr/>
        <a:lstStyle/>
        <a:p>
          <a:r>
            <a:rPr lang="it-IT" dirty="0"/>
            <a:t>Moti Grimberg (</a:t>
          </a:r>
          <a:r>
            <a:rPr lang="en-US" dirty="0"/>
            <a:t>Head of Competency Center)</a:t>
          </a:r>
        </a:p>
      </dgm:t>
    </dgm:pt>
    <dgm:pt modelId="{02A60ACC-705C-4DEA-AB78-810616FA46A7}" type="parTrans" cxnId="{77F85D98-F80D-48F3-8F1D-6B92643ADC6B}">
      <dgm:prSet/>
      <dgm:spPr/>
      <dgm:t>
        <a:bodyPr/>
        <a:lstStyle/>
        <a:p>
          <a:endParaRPr lang="en-US"/>
        </a:p>
      </dgm:t>
    </dgm:pt>
    <dgm:pt modelId="{9FB03782-4C21-4D08-A463-D97B6D49CEC3}" type="sibTrans" cxnId="{77F85D98-F80D-48F3-8F1D-6B92643ADC6B}">
      <dgm:prSet/>
      <dgm:spPr/>
      <dgm:t>
        <a:bodyPr/>
        <a:lstStyle/>
        <a:p>
          <a:endParaRPr lang="en-US"/>
        </a:p>
      </dgm:t>
    </dgm:pt>
    <dgm:pt modelId="{CADF5ED5-CF63-41D9-AD2C-F29C5122582F}" type="asst">
      <dgm:prSet phldrT="[Text]"/>
      <dgm:spPr/>
      <dgm:t>
        <a:bodyPr/>
        <a:lstStyle/>
        <a:p>
          <a:r>
            <a:rPr lang="en-US" dirty="0"/>
            <a:t>Vijay Konidena (Software Engineering Line Manager)</a:t>
          </a:r>
        </a:p>
      </dgm:t>
    </dgm:pt>
    <dgm:pt modelId="{F0879BE6-7863-46BB-AAC5-B2230C84A42B}" type="parTrans" cxnId="{F1054C5E-6023-4FD4-BD78-6091A423DBCB}">
      <dgm:prSet/>
      <dgm:spPr/>
      <dgm:t>
        <a:bodyPr/>
        <a:lstStyle/>
        <a:p>
          <a:endParaRPr lang="en-US"/>
        </a:p>
      </dgm:t>
    </dgm:pt>
    <dgm:pt modelId="{C3AAD2C7-B360-480C-9F19-757FD2BD1D63}" type="sibTrans" cxnId="{F1054C5E-6023-4FD4-BD78-6091A423DBCB}">
      <dgm:prSet/>
      <dgm:spPr/>
      <dgm:t>
        <a:bodyPr/>
        <a:lstStyle/>
        <a:p>
          <a:endParaRPr lang="en-US"/>
        </a:p>
      </dgm:t>
    </dgm:pt>
    <dgm:pt modelId="{ED9608D7-9C20-40CE-9579-955FAF19195D}">
      <dgm:prSet phldrT="[Text]"/>
      <dgm:spPr/>
      <dgm:t>
        <a:bodyPr/>
        <a:lstStyle/>
        <a:p>
          <a:r>
            <a:rPr lang="en-US" dirty="0"/>
            <a:t>Saurabh Sharma (Software Development Manager)</a:t>
          </a:r>
        </a:p>
      </dgm:t>
    </dgm:pt>
    <dgm:pt modelId="{AC7A35F0-D8AD-43F1-BD9D-2686111BE72A}" type="parTrans" cxnId="{8CA18171-19A6-48A5-BAF9-16CF244AC577}">
      <dgm:prSet/>
      <dgm:spPr/>
      <dgm:t>
        <a:bodyPr/>
        <a:lstStyle/>
        <a:p>
          <a:endParaRPr lang="en-US"/>
        </a:p>
      </dgm:t>
    </dgm:pt>
    <dgm:pt modelId="{F04474CD-957E-4012-924C-10BA290448D7}" type="sibTrans" cxnId="{8CA18171-19A6-48A5-BAF9-16CF244AC577}">
      <dgm:prSet/>
      <dgm:spPr/>
      <dgm:t>
        <a:bodyPr/>
        <a:lstStyle/>
        <a:p>
          <a:endParaRPr lang="en-US"/>
        </a:p>
      </dgm:t>
    </dgm:pt>
    <dgm:pt modelId="{C5FC5EFD-D5FD-4C08-9F1D-C1864D5FF63B}">
      <dgm:prSet phldrT="[Text]"/>
      <dgm:spPr/>
      <dgm:t>
        <a:bodyPr/>
        <a:lstStyle/>
        <a:p>
          <a:r>
            <a:rPr lang="en-US" dirty="0"/>
            <a:t>Nitin Jengte (Software Development Manager)</a:t>
          </a:r>
        </a:p>
      </dgm:t>
    </dgm:pt>
    <dgm:pt modelId="{07A6ADA3-2953-436F-8804-6C731101AB63}" type="parTrans" cxnId="{93FC15EB-00D7-4E12-862C-25E7F48C181F}">
      <dgm:prSet/>
      <dgm:spPr/>
      <dgm:t>
        <a:bodyPr/>
        <a:lstStyle/>
        <a:p>
          <a:endParaRPr lang="en-US"/>
        </a:p>
      </dgm:t>
    </dgm:pt>
    <dgm:pt modelId="{D7CAB4A7-46D6-4595-9139-DD50ED750484}" type="sibTrans" cxnId="{93FC15EB-00D7-4E12-862C-25E7F48C181F}">
      <dgm:prSet/>
      <dgm:spPr/>
      <dgm:t>
        <a:bodyPr/>
        <a:lstStyle/>
        <a:p>
          <a:endParaRPr lang="en-US"/>
        </a:p>
      </dgm:t>
    </dgm:pt>
    <dgm:pt modelId="{07483081-63E4-4652-9EC7-6EC66193608C}">
      <dgm:prSet phldrT="[Text]"/>
      <dgm:spPr/>
      <dgm:t>
        <a:bodyPr/>
        <a:lstStyle/>
        <a:p>
          <a:r>
            <a:rPr lang="en-US" dirty="0"/>
            <a:t>Mohana Bodas (Software Development Manager)</a:t>
          </a:r>
        </a:p>
      </dgm:t>
    </dgm:pt>
    <dgm:pt modelId="{79897F4C-ECC4-4F49-B02D-7ED877DF9CEA}" type="parTrans" cxnId="{20F2326B-9B99-43C6-AF42-39098EFAF3D7}">
      <dgm:prSet/>
      <dgm:spPr/>
      <dgm:t>
        <a:bodyPr/>
        <a:lstStyle/>
        <a:p>
          <a:endParaRPr lang="en-US"/>
        </a:p>
      </dgm:t>
    </dgm:pt>
    <dgm:pt modelId="{677EF2A6-A99C-44B5-BB63-C66848A10B76}" type="sibTrans" cxnId="{20F2326B-9B99-43C6-AF42-39098EFAF3D7}">
      <dgm:prSet/>
      <dgm:spPr/>
      <dgm:t>
        <a:bodyPr/>
        <a:lstStyle/>
        <a:p>
          <a:endParaRPr lang="en-US"/>
        </a:p>
      </dgm:t>
    </dgm:pt>
    <dgm:pt modelId="{E641987F-8750-4712-B044-5EA75F5B14FE}">
      <dgm:prSet phldrT="[Text]"/>
      <dgm:spPr/>
      <dgm:t>
        <a:bodyPr/>
        <a:lstStyle/>
        <a:p>
          <a:r>
            <a:rPr lang="pl-PL" dirty="0"/>
            <a:t>Kusum Lata Thakur </a:t>
          </a:r>
          <a:r>
            <a:rPr lang="en-US" dirty="0"/>
            <a:t>(HR Partner)</a:t>
          </a:r>
        </a:p>
      </dgm:t>
    </dgm:pt>
    <dgm:pt modelId="{FD8D82D3-B2A6-4146-AC59-1815F4602F11}" type="parTrans" cxnId="{5CF63D8F-3FC7-491F-B0F1-308580EF790F}">
      <dgm:prSet/>
      <dgm:spPr/>
      <dgm:t>
        <a:bodyPr/>
        <a:lstStyle/>
        <a:p>
          <a:endParaRPr lang="en-US"/>
        </a:p>
      </dgm:t>
    </dgm:pt>
    <dgm:pt modelId="{2B189AA1-E5E3-47F8-A25C-FBCE8B848E1F}" type="sibTrans" cxnId="{5CF63D8F-3FC7-491F-B0F1-308580EF790F}">
      <dgm:prSet/>
      <dgm:spPr/>
      <dgm:t>
        <a:bodyPr/>
        <a:lstStyle/>
        <a:p>
          <a:endParaRPr lang="en-US"/>
        </a:p>
      </dgm:t>
    </dgm:pt>
    <dgm:pt modelId="{FE634EB8-CD55-4ACC-9E70-70BCA3B5602E}" type="pres">
      <dgm:prSet presAssocID="{3D92D88B-EFFC-428A-AD31-8EE952D1CF61}" presName="hierChild1" presStyleCnt="0">
        <dgm:presLayoutVars>
          <dgm:chPref val="1"/>
          <dgm:dir/>
          <dgm:animOne val="branch"/>
          <dgm:animLvl val="lvl"/>
          <dgm:resizeHandles/>
        </dgm:presLayoutVars>
      </dgm:prSet>
      <dgm:spPr/>
    </dgm:pt>
    <dgm:pt modelId="{C362B244-217D-47B8-80E3-93EF0C640EC4}" type="pres">
      <dgm:prSet presAssocID="{9D44D6F9-22BA-4888-9D98-8A8017F4E096}" presName="hierRoot1" presStyleCnt="0"/>
      <dgm:spPr/>
    </dgm:pt>
    <dgm:pt modelId="{B588A4EC-AAF0-45F5-A99F-570A71E92628}" type="pres">
      <dgm:prSet presAssocID="{9D44D6F9-22BA-4888-9D98-8A8017F4E096}" presName="composite" presStyleCnt="0"/>
      <dgm:spPr/>
    </dgm:pt>
    <dgm:pt modelId="{F264A467-FDEC-4941-983F-A18A7BE8495B}" type="pres">
      <dgm:prSet presAssocID="{9D44D6F9-22BA-4888-9D98-8A8017F4E096}" presName="image" presStyleLbl="node0" presStyleIdx="0" presStyleCnt="2"/>
      <dgm:spPr/>
    </dgm:pt>
    <dgm:pt modelId="{CEF1F9E2-5D75-4CFC-A2AA-96C516F4845D}" type="pres">
      <dgm:prSet presAssocID="{9D44D6F9-22BA-4888-9D98-8A8017F4E096}" presName="text" presStyleLbl="revTx" presStyleIdx="0" presStyleCnt="6">
        <dgm:presLayoutVars>
          <dgm:chPref val="3"/>
        </dgm:presLayoutVars>
      </dgm:prSet>
      <dgm:spPr/>
    </dgm:pt>
    <dgm:pt modelId="{11A1EA57-4319-4648-8492-00EB4A4317BA}" type="pres">
      <dgm:prSet presAssocID="{9D44D6F9-22BA-4888-9D98-8A8017F4E096}" presName="hierChild2" presStyleCnt="0"/>
      <dgm:spPr/>
    </dgm:pt>
    <dgm:pt modelId="{1716DA73-D52C-41D5-958E-F74BF7249EE4}" type="pres">
      <dgm:prSet presAssocID="{F0879BE6-7863-46BB-AAC5-B2230C84A42B}" presName="Name10" presStyleLbl="parChTrans1D2" presStyleIdx="0" presStyleCnt="1"/>
      <dgm:spPr/>
    </dgm:pt>
    <dgm:pt modelId="{07F4996B-9BF1-46CE-8BBE-91531A82232A}" type="pres">
      <dgm:prSet presAssocID="{CADF5ED5-CF63-41D9-AD2C-F29C5122582F}" presName="hierRoot2" presStyleCnt="0"/>
      <dgm:spPr/>
    </dgm:pt>
    <dgm:pt modelId="{219C282A-34E3-4282-9D2F-77842063073D}" type="pres">
      <dgm:prSet presAssocID="{CADF5ED5-CF63-41D9-AD2C-F29C5122582F}" presName="composite2" presStyleCnt="0"/>
      <dgm:spPr/>
    </dgm:pt>
    <dgm:pt modelId="{D8E7D1BF-4604-41CF-BA61-F9771CF9EE98}" type="pres">
      <dgm:prSet presAssocID="{CADF5ED5-CF63-41D9-AD2C-F29C5122582F}" presName="image2" presStyleLbl="asst1" presStyleIdx="0" presStyleCnt="1"/>
      <dgm:spPr/>
    </dgm:pt>
    <dgm:pt modelId="{9B911F89-0E47-4CB9-8B35-83F07D38C3FA}" type="pres">
      <dgm:prSet presAssocID="{CADF5ED5-CF63-41D9-AD2C-F29C5122582F}" presName="text2" presStyleLbl="revTx" presStyleIdx="1" presStyleCnt="6">
        <dgm:presLayoutVars>
          <dgm:chPref val="3"/>
        </dgm:presLayoutVars>
      </dgm:prSet>
      <dgm:spPr/>
    </dgm:pt>
    <dgm:pt modelId="{6DD3C0A0-8291-4578-A672-BD79CD347033}" type="pres">
      <dgm:prSet presAssocID="{CADF5ED5-CF63-41D9-AD2C-F29C5122582F}" presName="hierChild3" presStyleCnt="0"/>
      <dgm:spPr/>
    </dgm:pt>
    <dgm:pt modelId="{11B57624-DB9A-464C-803E-D4F3BD2E0075}" type="pres">
      <dgm:prSet presAssocID="{AC7A35F0-D8AD-43F1-BD9D-2686111BE72A}" presName="Name17" presStyleLbl="parChTrans1D3" presStyleIdx="0" presStyleCnt="3"/>
      <dgm:spPr/>
    </dgm:pt>
    <dgm:pt modelId="{8C27FC47-3867-4A6E-9E40-6D64851BD23A}" type="pres">
      <dgm:prSet presAssocID="{ED9608D7-9C20-40CE-9579-955FAF19195D}" presName="hierRoot3" presStyleCnt="0"/>
      <dgm:spPr/>
    </dgm:pt>
    <dgm:pt modelId="{E7C9346D-8B43-4F33-B57B-310F3048BF9F}" type="pres">
      <dgm:prSet presAssocID="{ED9608D7-9C20-40CE-9579-955FAF19195D}" presName="composite3" presStyleCnt="0"/>
      <dgm:spPr/>
    </dgm:pt>
    <dgm:pt modelId="{2713CFB8-EE56-42E4-94EE-3E1993C7BA4E}" type="pres">
      <dgm:prSet presAssocID="{ED9608D7-9C20-40CE-9579-955FAF19195D}" presName="image3" presStyleLbl="node3" presStyleIdx="0" presStyleCnt="3"/>
      <dgm:spPr/>
    </dgm:pt>
    <dgm:pt modelId="{81DBF7B2-6E2A-4170-B465-7F92398A11C3}" type="pres">
      <dgm:prSet presAssocID="{ED9608D7-9C20-40CE-9579-955FAF19195D}" presName="text3" presStyleLbl="revTx" presStyleIdx="2" presStyleCnt="6">
        <dgm:presLayoutVars>
          <dgm:chPref val="3"/>
        </dgm:presLayoutVars>
      </dgm:prSet>
      <dgm:spPr/>
    </dgm:pt>
    <dgm:pt modelId="{77FC5A8C-2F62-4E7D-B11B-385A177E358A}" type="pres">
      <dgm:prSet presAssocID="{ED9608D7-9C20-40CE-9579-955FAF19195D}" presName="hierChild4" presStyleCnt="0"/>
      <dgm:spPr/>
    </dgm:pt>
    <dgm:pt modelId="{6A295F1A-330A-40E4-B676-5CE75B8DF392}" type="pres">
      <dgm:prSet presAssocID="{07A6ADA3-2953-436F-8804-6C731101AB63}" presName="Name17" presStyleLbl="parChTrans1D3" presStyleIdx="1" presStyleCnt="3"/>
      <dgm:spPr/>
    </dgm:pt>
    <dgm:pt modelId="{4047B52F-FB40-4011-850B-374F92313765}" type="pres">
      <dgm:prSet presAssocID="{C5FC5EFD-D5FD-4C08-9F1D-C1864D5FF63B}" presName="hierRoot3" presStyleCnt="0"/>
      <dgm:spPr/>
    </dgm:pt>
    <dgm:pt modelId="{9B9A659D-EFB3-49D0-9D9D-07123E8916F4}" type="pres">
      <dgm:prSet presAssocID="{C5FC5EFD-D5FD-4C08-9F1D-C1864D5FF63B}" presName="composite3" presStyleCnt="0"/>
      <dgm:spPr/>
    </dgm:pt>
    <dgm:pt modelId="{E263D696-24B2-4342-A41B-1805A0FD8E9C}" type="pres">
      <dgm:prSet presAssocID="{C5FC5EFD-D5FD-4C08-9F1D-C1864D5FF63B}" presName="image3" presStyleLbl="node3" presStyleIdx="1" presStyleCnt="3"/>
      <dgm:spPr/>
    </dgm:pt>
    <dgm:pt modelId="{AC054518-AF54-4F3D-AB26-03E0BD301C0C}" type="pres">
      <dgm:prSet presAssocID="{C5FC5EFD-D5FD-4C08-9F1D-C1864D5FF63B}" presName="text3" presStyleLbl="revTx" presStyleIdx="3" presStyleCnt="6">
        <dgm:presLayoutVars>
          <dgm:chPref val="3"/>
        </dgm:presLayoutVars>
      </dgm:prSet>
      <dgm:spPr/>
    </dgm:pt>
    <dgm:pt modelId="{3DF5C76E-23AA-446D-B792-29F496EDADF0}" type="pres">
      <dgm:prSet presAssocID="{C5FC5EFD-D5FD-4C08-9F1D-C1864D5FF63B}" presName="hierChild4" presStyleCnt="0"/>
      <dgm:spPr/>
    </dgm:pt>
    <dgm:pt modelId="{5A3CBEF1-7279-4CAF-82F7-E7AC5E922868}" type="pres">
      <dgm:prSet presAssocID="{79897F4C-ECC4-4F49-B02D-7ED877DF9CEA}" presName="Name17" presStyleLbl="parChTrans1D3" presStyleIdx="2" presStyleCnt="3"/>
      <dgm:spPr/>
    </dgm:pt>
    <dgm:pt modelId="{5259EA20-70C5-4C05-A823-D0E795DA6D45}" type="pres">
      <dgm:prSet presAssocID="{07483081-63E4-4652-9EC7-6EC66193608C}" presName="hierRoot3" presStyleCnt="0"/>
      <dgm:spPr/>
    </dgm:pt>
    <dgm:pt modelId="{98D612D3-B8F2-4569-A2D8-063AEC46D449}" type="pres">
      <dgm:prSet presAssocID="{07483081-63E4-4652-9EC7-6EC66193608C}" presName="composite3" presStyleCnt="0"/>
      <dgm:spPr/>
    </dgm:pt>
    <dgm:pt modelId="{0276AEE9-7932-4132-916D-849AAB6F4E4A}" type="pres">
      <dgm:prSet presAssocID="{07483081-63E4-4652-9EC7-6EC66193608C}" presName="image3" presStyleLbl="node3" presStyleIdx="2" presStyleCnt="3"/>
      <dgm:spPr/>
    </dgm:pt>
    <dgm:pt modelId="{207887CE-A943-42BF-B63E-10B2EC373B06}" type="pres">
      <dgm:prSet presAssocID="{07483081-63E4-4652-9EC7-6EC66193608C}" presName="text3" presStyleLbl="revTx" presStyleIdx="4" presStyleCnt="6">
        <dgm:presLayoutVars>
          <dgm:chPref val="3"/>
        </dgm:presLayoutVars>
      </dgm:prSet>
      <dgm:spPr/>
    </dgm:pt>
    <dgm:pt modelId="{BCBE7EA6-45E1-4B49-9EBE-9092D4B121DF}" type="pres">
      <dgm:prSet presAssocID="{07483081-63E4-4652-9EC7-6EC66193608C}" presName="hierChild4" presStyleCnt="0"/>
      <dgm:spPr/>
    </dgm:pt>
    <dgm:pt modelId="{255AA962-06A9-4B35-8FC2-28E3CF00A0A0}" type="pres">
      <dgm:prSet presAssocID="{E641987F-8750-4712-B044-5EA75F5B14FE}" presName="hierRoot1" presStyleCnt="0"/>
      <dgm:spPr/>
    </dgm:pt>
    <dgm:pt modelId="{C27DC579-6493-40C9-AD84-AAF9E4F857D5}" type="pres">
      <dgm:prSet presAssocID="{E641987F-8750-4712-B044-5EA75F5B14FE}" presName="composite" presStyleCnt="0"/>
      <dgm:spPr/>
    </dgm:pt>
    <dgm:pt modelId="{ECA1CFB1-EAAA-4F6A-B1B4-8829C2153F82}" type="pres">
      <dgm:prSet presAssocID="{E641987F-8750-4712-B044-5EA75F5B14FE}" presName="image" presStyleLbl="node0" presStyleIdx="1" presStyleCnt="2"/>
      <dgm:spPr/>
    </dgm:pt>
    <dgm:pt modelId="{A4943765-DC84-4CB2-8809-F4E8CB837443}" type="pres">
      <dgm:prSet presAssocID="{E641987F-8750-4712-B044-5EA75F5B14FE}" presName="text" presStyleLbl="revTx" presStyleIdx="5" presStyleCnt="6">
        <dgm:presLayoutVars>
          <dgm:chPref val="3"/>
        </dgm:presLayoutVars>
      </dgm:prSet>
      <dgm:spPr/>
    </dgm:pt>
    <dgm:pt modelId="{2C74C6E8-C42F-4419-842B-D59FD73565AB}" type="pres">
      <dgm:prSet presAssocID="{E641987F-8750-4712-B044-5EA75F5B14FE}" presName="hierChild2" presStyleCnt="0"/>
      <dgm:spPr/>
    </dgm:pt>
  </dgm:ptLst>
  <dgm:cxnLst>
    <dgm:cxn modelId="{37CE0E16-CD00-4CDA-AA09-6FC960BB6B9F}" type="presOf" srcId="{ED9608D7-9C20-40CE-9579-955FAF19195D}" destId="{81DBF7B2-6E2A-4170-B465-7F92398A11C3}" srcOrd="0" destOrd="0" presId="urn:microsoft.com/office/officeart/2009/layout/CirclePictureHierarchy"/>
    <dgm:cxn modelId="{6A5FEE1C-810A-405A-8392-7908E7C50C62}" type="presOf" srcId="{79897F4C-ECC4-4F49-B02D-7ED877DF9CEA}" destId="{5A3CBEF1-7279-4CAF-82F7-E7AC5E922868}" srcOrd="0" destOrd="0" presId="urn:microsoft.com/office/officeart/2009/layout/CirclePictureHierarchy"/>
    <dgm:cxn modelId="{0193FF2A-7B9A-4520-91BD-A063FBA79838}" type="presOf" srcId="{CADF5ED5-CF63-41D9-AD2C-F29C5122582F}" destId="{9B911F89-0E47-4CB9-8B35-83F07D38C3FA}" srcOrd="0" destOrd="0" presId="urn:microsoft.com/office/officeart/2009/layout/CirclePictureHierarchy"/>
    <dgm:cxn modelId="{6725ED2D-7095-4797-AB62-ED19971FC385}" type="presOf" srcId="{9D44D6F9-22BA-4888-9D98-8A8017F4E096}" destId="{CEF1F9E2-5D75-4CFC-A2AA-96C516F4845D}" srcOrd="0" destOrd="0" presId="urn:microsoft.com/office/officeart/2009/layout/CirclePictureHierarchy"/>
    <dgm:cxn modelId="{F1054C5E-6023-4FD4-BD78-6091A423DBCB}" srcId="{9D44D6F9-22BA-4888-9D98-8A8017F4E096}" destId="{CADF5ED5-CF63-41D9-AD2C-F29C5122582F}" srcOrd="0" destOrd="0" parTransId="{F0879BE6-7863-46BB-AAC5-B2230C84A42B}" sibTransId="{C3AAD2C7-B360-480C-9F19-757FD2BD1D63}"/>
    <dgm:cxn modelId="{20F2326B-9B99-43C6-AF42-39098EFAF3D7}" srcId="{CADF5ED5-CF63-41D9-AD2C-F29C5122582F}" destId="{07483081-63E4-4652-9EC7-6EC66193608C}" srcOrd="2" destOrd="0" parTransId="{79897F4C-ECC4-4F49-B02D-7ED877DF9CEA}" sibTransId="{677EF2A6-A99C-44B5-BB63-C66848A10B76}"/>
    <dgm:cxn modelId="{8CA18171-19A6-48A5-BAF9-16CF244AC577}" srcId="{CADF5ED5-CF63-41D9-AD2C-F29C5122582F}" destId="{ED9608D7-9C20-40CE-9579-955FAF19195D}" srcOrd="0" destOrd="0" parTransId="{AC7A35F0-D8AD-43F1-BD9D-2686111BE72A}" sibTransId="{F04474CD-957E-4012-924C-10BA290448D7}"/>
    <dgm:cxn modelId="{5FDF0577-B090-40C4-BE5B-434447294B28}" type="presOf" srcId="{C5FC5EFD-D5FD-4C08-9F1D-C1864D5FF63B}" destId="{AC054518-AF54-4F3D-AB26-03E0BD301C0C}" srcOrd="0" destOrd="0" presId="urn:microsoft.com/office/officeart/2009/layout/CirclePictureHierarchy"/>
    <dgm:cxn modelId="{67F97E81-862C-4086-B0AC-C42CD6344C5F}" type="presOf" srcId="{07483081-63E4-4652-9EC7-6EC66193608C}" destId="{207887CE-A943-42BF-B63E-10B2EC373B06}" srcOrd="0" destOrd="0" presId="urn:microsoft.com/office/officeart/2009/layout/CirclePictureHierarchy"/>
    <dgm:cxn modelId="{6DCCBC86-9FBE-4547-9939-EA879A440797}" type="presOf" srcId="{07A6ADA3-2953-436F-8804-6C731101AB63}" destId="{6A295F1A-330A-40E4-B676-5CE75B8DF392}" srcOrd="0" destOrd="0" presId="urn:microsoft.com/office/officeart/2009/layout/CirclePictureHierarchy"/>
    <dgm:cxn modelId="{FE1B078D-5DCB-4567-922C-A89345A6F3D0}" type="presOf" srcId="{E641987F-8750-4712-B044-5EA75F5B14FE}" destId="{A4943765-DC84-4CB2-8809-F4E8CB837443}" srcOrd="0" destOrd="0" presId="urn:microsoft.com/office/officeart/2009/layout/CirclePictureHierarchy"/>
    <dgm:cxn modelId="{5CF63D8F-3FC7-491F-B0F1-308580EF790F}" srcId="{3D92D88B-EFFC-428A-AD31-8EE952D1CF61}" destId="{E641987F-8750-4712-B044-5EA75F5B14FE}" srcOrd="1" destOrd="0" parTransId="{FD8D82D3-B2A6-4146-AC59-1815F4602F11}" sibTransId="{2B189AA1-E5E3-47F8-A25C-FBCE8B848E1F}"/>
    <dgm:cxn modelId="{77F85D98-F80D-48F3-8F1D-6B92643ADC6B}" srcId="{3D92D88B-EFFC-428A-AD31-8EE952D1CF61}" destId="{9D44D6F9-22BA-4888-9D98-8A8017F4E096}" srcOrd="0" destOrd="0" parTransId="{02A60ACC-705C-4DEA-AB78-810616FA46A7}" sibTransId="{9FB03782-4C21-4D08-A463-D97B6D49CEC3}"/>
    <dgm:cxn modelId="{D6136FCB-8936-40C6-949D-BC5ECC6428DD}" type="presOf" srcId="{F0879BE6-7863-46BB-AAC5-B2230C84A42B}" destId="{1716DA73-D52C-41D5-958E-F74BF7249EE4}" srcOrd="0" destOrd="0" presId="urn:microsoft.com/office/officeart/2009/layout/CirclePictureHierarchy"/>
    <dgm:cxn modelId="{BC1582D7-2364-4AE6-AD24-0AEEAAFC5660}" type="presOf" srcId="{AC7A35F0-D8AD-43F1-BD9D-2686111BE72A}" destId="{11B57624-DB9A-464C-803E-D4F3BD2E0075}" srcOrd="0" destOrd="0" presId="urn:microsoft.com/office/officeart/2009/layout/CirclePictureHierarchy"/>
    <dgm:cxn modelId="{93FC15EB-00D7-4E12-862C-25E7F48C181F}" srcId="{CADF5ED5-CF63-41D9-AD2C-F29C5122582F}" destId="{C5FC5EFD-D5FD-4C08-9F1D-C1864D5FF63B}" srcOrd="1" destOrd="0" parTransId="{07A6ADA3-2953-436F-8804-6C731101AB63}" sibTransId="{D7CAB4A7-46D6-4595-9139-DD50ED750484}"/>
    <dgm:cxn modelId="{A9EE4BFD-2D1D-4430-99BB-33E484C33344}" type="presOf" srcId="{3D92D88B-EFFC-428A-AD31-8EE952D1CF61}" destId="{FE634EB8-CD55-4ACC-9E70-70BCA3B5602E}" srcOrd="0" destOrd="0" presId="urn:microsoft.com/office/officeart/2009/layout/CirclePictureHierarchy"/>
    <dgm:cxn modelId="{D5436693-1D66-46E2-8A37-5A2E646E0A36}" type="presParOf" srcId="{FE634EB8-CD55-4ACC-9E70-70BCA3B5602E}" destId="{C362B244-217D-47B8-80E3-93EF0C640EC4}" srcOrd="0" destOrd="0" presId="urn:microsoft.com/office/officeart/2009/layout/CirclePictureHierarchy"/>
    <dgm:cxn modelId="{6F47816D-C331-4498-876D-3DBCB9FDA3AD}" type="presParOf" srcId="{C362B244-217D-47B8-80E3-93EF0C640EC4}" destId="{B588A4EC-AAF0-45F5-A99F-570A71E92628}" srcOrd="0" destOrd="0" presId="urn:microsoft.com/office/officeart/2009/layout/CirclePictureHierarchy"/>
    <dgm:cxn modelId="{735B0515-3E7A-43CD-B33C-4C4D7331F64B}" type="presParOf" srcId="{B588A4EC-AAF0-45F5-A99F-570A71E92628}" destId="{F264A467-FDEC-4941-983F-A18A7BE8495B}" srcOrd="0" destOrd="0" presId="urn:microsoft.com/office/officeart/2009/layout/CirclePictureHierarchy"/>
    <dgm:cxn modelId="{C862771D-F281-493D-9225-C11A0D942862}" type="presParOf" srcId="{B588A4EC-AAF0-45F5-A99F-570A71E92628}" destId="{CEF1F9E2-5D75-4CFC-A2AA-96C516F4845D}" srcOrd="1" destOrd="0" presId="urn:microsoft.com/office/officeart/2009/layout/CirclePictureHierarchy"/>
    <dgm:cxn modelId="{8665CF0C-D518-4F03-A257-5E4C472EB74D}" type="presParOf" srcId="{C362B244-217D-47B8-80E3-93EF0C640EC4}" destId="{11A1EA57-4319-4648-8492-00EB4A4317BA}" srcOrd="1" destOrd="0" presId="urn:microsoft.com/office/officeart/2009/layout/CirclePictureHierarchy"/>
    <dgm:cxn modelId="{22C64132-3B19-489F-BDFE-CD679A8FD326}" type="presParOf" srcId="{11A1EA57-4319-4648-8492-00EB4A4317BA}" destId="{1716DA73-D52C-41D5-958E-F74BF7249EE4}" srcOrd="0" destOrd="0" presId="urn:microsoft.com/office/officeart/2009/layout/CirclePictureHierarchy"/>
    <dgm:cxn modelId="{223E977B-C466-4826-A10B-2B961DB94672}" type="presParOf" srcId="{11A1EA57-4319-4648-8492-00EB4A4317BA}" destId="{07F4996B-9BF1-46CE-8BBE-91531A82232A}" srcOrd="1" destOrd="0" presId="urn:microsoft.com/office/officeart/2009/layout/CirclePictureHierarchy"/>
    <dgm:cxn modelId="{884E5B91-0938-4352-B999-51BA3AFD1AB3}" type="presParOf" srcId="{07F4996B-9BF1-46CE-8BBE-91531A82232A}" destId="{219C282A-34E3-4282-9D2F-77842063073D}" srcOrd="0" destOrd="0" presId="urn:microsoft.com/office/officeart/2009/layout/CirclePictureHierarchy"/>
    <dgm:cxn modelId="{ACAEF1AC-43A6-4900-83A0-141DEC87E795}" type="presParOf" srcId="{219C282A-34E3-4282-9D2F-77842063073D}" destId="{D8E7D1BF-4604-41CF-BA61-F9771CF9EE98}" srcOrd="0" destOrd="0" presId="urn:microsoft.com/office/officeart/2009/layout/CirclePictureHierarchy"/>
    <dgm:cxn modelId="{A61D0BFA-2C4B-456F-BAD7-5D7F3B6AD555}" type="presParOf" srcId="{219C282A-34E3-4282-9D2F-77842063073D}" destId="{9B911F89-0E47-4CB9-8B35-83F07D38C3FA}" srcOrd="1" destOrd="0" presId="urn:microsoft.com/office/officeart/2009/layout/CirclePictureHierarchy"/>
    <dgm:cxn modelId="{D01A4FF4-B9E0-4C5F-B27F-9B92768C587C}" type="presParOf" srcId="{07F4996B-9BF1-46CE-8BBE-91531A82232A}" destId="{6DD3C0A0-8291-4578-A672-BD79CD347033}" srcOrd="1" destOrd="0" presId="urn:microsoft.com/office/officeart/2009/layout/CirclePictureHierarchy"/>
    <dgm:cxn modelId="{FAD16741-BBFE-428E-892B-8D16AF826DCA}" type="presParOf" srcId="{6DD3C0A0-8291-4578-A672-BD79CD347033}" destId="{11B57624-DB9A-464C-803E-D4F3BD2E0075}" srcOrd="0" destOrd="0" presId="urn:microsoft.com/office/officeart/2009/layout/CirclePictureHierarchy"/>
    <dgm:cxn modelId="{D73D6DFF-3E8F-4E3A-B2C5-B35E265904EF}" type="presParOf" srcId="{6DD3C0A0-8291-4578-A672-BD79CD347033}" destId="{8C27FC47-3867-4A6E-9E40-6D64851BD23A}" srcOrd="1" destOrd="0" presId="urn:microsoft.com/office/officeart/2009/layout/CirclePictureHierarchy"/>
    <dgm:cxn modelId="{98CA1569-47BD-4C6B-88EE-6AA5E3B3F54C}" type="presParOf" srcId="{8C27FC47-3867-4A6E-9E40-6D64851BD23A}" destId="{E7C9346D-8B43-4F33-B57B-310F3048BF9F}" srcOrd="0" destOrd="0" presId="urn:microsoft.com/office/officeart/2009/layout/CirclePictureHierarchy"/>
    <dgm:cxn modelId="{40DE0681-2488-4E7A-83A7-DD434F131798}" type="presParOf" srcId="{E7C9346D-8B43-4F33-B57B-310F3048BF9F}" destId="{2713CFB8-EE56-42E4-94EE-3E1993C7BA4E}" srcOrd="0" destOrd="0" presId="urn:microsoft.com/office/officeart/2009/layout/CirclePictureHierarchy"/>
    <dgm:cxn modelId="{6E8AC9F5-35F4-4707-B6E5-FCD2B96DD7A2}" type="presParOf" srcId="{E7C9346D-8B43-4F33-B57B-310F3048BF9F}" destId="{81DBF7B2-6E2A-4170-B465-7F92398A11C3}" srcOrd="1" destOrd="0" presId="urn:microsoft.com/office/officeart/2009/layout/CirclePictureHierarchy"/>
    <dgm:cxn modelId="{893C4043-F14E-4586-B602-44C205DECF15}" type="presParOf" srcId="{8C27FC47-3867-4A6E-9E40-6D64851BD23A}" destId="{77FC5A8C-2F62-4E7D-B11B-385A177E358A}" srcOrd="1" destOrd="0" presId="urn:microsoft.com/office/officeart/2009/layout/CirclePictureHierarchy"/>
    <dgm:cxn modelId="{4410E15F-DCD2-4C7E-A0DF-2EF74C66C9F4}" type="presParOf" srcId="{6DD3C0A0-8291-4578-A672-BD79CD347033}" destId="{6A295F1A-330A-40E4-B676-5CE75B8DF392}" srcOrd="2" destOrd="0" presId="urn:microsoft.com/office/officeart/2009/layout/CirclePictureHierarchy"/>
    <dgm:cxn modelId="{28189E82-DB17-487B-8C02-3055283CAC3B}" type="presParOf" srcId="{6DD3C0A0-8291-4578-A672-BD79CD347033}" destId="{4047B52F-FB40-4011-850B-374F92313765}" srcOrd="3" destOrd="0" presId="urn:microsoft.com/office/officeart/2009/layout/CirclePictureHierarchy"/>
    <dgm:cxn modelId="{46DA5AD9-FB06-4A5C-B77D-72260FAFF8F2}" type="presParOf" srcId="{4047B52F-FB40-4011-850B-374F92313765}" destId="{9B9A659D-EFB3-49D0-9D9D-07123E8916F4}" srcOrd="0" destOrd="0" presId="urn:microsoft.com/office/officeart/2009/layout/CirclePictureHierarchy"/>
    <dgm:cxn modelId="{9C95B2DA-06BD-4DAD-AF90-D3A47B0A6082}" type="presParOf" srcId="{9B9A659D-EFB3-49D0-9D9D-07123E8916F4}" destId="{E263D696-24B2-4342-A41B-1805A0FD8E9C}" srcOrd="0" destOrd="0" presId="urn:microsoft.com/office/officeart/2009/layout/CirclePictureHierarchy"/>
    <dgm:cxn modelId="{B8817387-F36B-4716-A502-B74F38CD3EFF}" type="presParOf" srcId="{9B9A659D-EFB3-49D0-9D9D-07123E8916F4}" destId="{AC054518-AF54-4F3D-AB26-03E0BD301C0C}" srcOrd="1" destOrd="0" presId="urn:microsoft.com/office/officeart/2009/layout/CirclePictureHierarchy"/>
    <dgm:cxn modelId="{7B1C27BB-6EB9-498A-A9D6-81D2E7BFD634}" type="presParOf" srcId="{4047B52F-FB40-4011-850B-374F92313765}" destId="{3DF5C76E-23AA-446D-B792-29F496EDADF0}" srcOrd="1" destOrd="0" presId="urn:microsoft.com/office/officeart/2009/layout/CirclePictureHierarchy"/>
    <dgm:cxn modelId="{4627B7BD-35CE-49CB-A5DA-C5CEEB338129}" type="presParOf" srcId="{6DD3C0A0-8291-4578-A672-BD79CD347033}" destId="{5A3CBEF1-7279-4CAF-82F7-E7AC5E922868}" srcOrd="4" destOrd="0" presId="urn:microsoft.com/office/officeart/2009/layout/CirclePictureHierarchy"/>
    <dgm:cxn modelId="{23EDF9EF-3430-48A3-9B74-012599F68CC3}" type="presParOf" srcId="{6DD3C0A0-8291-4578-A672-BD79CD347033}" destId="{5259EA20-70C5-4C05-A823-D0E795DA6D45}" srcOrd="5" destOrd="0" presId="urn:microsoft.com/office/officeart/2009/layout/CirclePictureHierarchy"/>
    <dgm:cxn modelId="{71C5E5A8-6434-46F5-B92A-BE2132C59E5D}" type="presParOf" srcId="{5259EA20-70C5-4C05-A823-D0E795DA6D45}" destId="{98D612D3-B8F2-4569-A2D8-063AEC46D449}" srcOrd="0" destOrd="0" presId="urn:microsoft.com/office/officeart/2009/layout/CirclePictureHierarchy"/>
    <dgm:cxn modelId="{39564ECE-FDA1-445A-8353-B40D64AEBD54}" type="presParOf" srcId="{98D612D3-B8F2-4569-A2D8-063AEC46D449}" destId="{0276AEE9-7932-4132-916D-849AAB6F4E4A}" srcOrd="0" destOrd="0" presId="urn:microsoft.com/office/officeart/2009/layout/CirclePictureHierarchy"/>
    <dgm:cxn modelId="{3D85AB4E-2B5C-4A5C-A169-ECADC2AD0395}" type="presParOf" srcId="{98D612D3-B8F2-4569-A2D8-063AEC46D449}" destId="{207887CE-A943-42BF-B63E-10B2EC373B06}" srcOrd="1" destOrd="0" presId="urn:microsoft.com/office/officeart/2009/layout/CirclePictureHierarchy"/>
    <dgm:cxn modelId="{CC944733-5E6A-41BE-BB42-3198575C01F0}" type="presParOf" srcId="{5259EA20-70C5-4C05-A823-D0E795DA6D45}" destId="{BCBE7EA6-45E1-4B49-9EBE-9092D4B121DF}" srcOrd="1" destOrd="0" presId="urn:microsoft.com/office/officeart/2009/layout/CirclePictureHierarchy"/>
    <dgm:cxn modelId="{71DB7126-9E42-4457-9FED-D6C49115D481}" type="presParOf" srcId="{FE634EB8-CD55-4ACC-9E70-70BCA3B5602E}" destId="{255AA962-06A9-4B35-8FC2-28E3CF00A0A0}" srcOrd="1" destOrd="0" presId="urn:microsoft.com/office/officeart/2009/layout/CirclePictureHierarchy"/>
    <dgm:cxn modelId="{DBDC4EDF-B9AD-4F14-B359-6FAC700EF21A}" type="presParOf" srcId="{255AA962-06A9-4B35-8FC2-28E3CF00A0A0}" destId="{C27DC579-6493-40C9-AD84-AAF9E4F857D5}" srcOrd="0" destOrd="0" presId="urn:microsoft.com/office/officeart/2009/layout/CirclePictureHierarchy"/>
    <dgm:cxn modelId="{E73F5FC3-2C31-4145-8223-9883EBF97A18}" type="presParOf" srcId="{C27DC579-6493-40C9-AD84-AAF9E4F857D5}" destId="{ECA1CFB1-EAAA-4F6A-B1B4-8829C2153F82}" srcOrd="0" destOrd="0" presId="urn:microsoft.com/office/officeart/2009/layout/CirclePictureHierarchy"/>
    <dgm:cxn modelId="{6120A5AA-8A25-4169-A7F5-B37E03193140}" type="presParOf" srcId="{C27DC579-6493-40C9-AD84-AAF9E4F857D5}" destId="{A4943765-DC84-4CB2-8809-F4E8CB837443}" srcOrd="1" destOrd="0" presId="urn:microsoft.com/office/officeart/2009/layout/CirclePictureHierarchy"/>
    <dgm:cxn modelId="{66E5CB9B-3839-451C-8253-9EC609C35CC4}" type="presParOf" srcId="{255AA962-06A9-4B35-8FC2-28E3CF00A0A0}" destId="{2C74C6E8-C42F-4419-842B-D59FD73565AB}"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C971F-A6B9-4293-9171-0438A1FE7BE0}" type="doc">
      <dgm:prSet loTypeId="urn:microsoft.com/office/officeart/2008/layout/CircleAccentTimeline" loCatId="process" qsTypeId="urn:microsoft.com/office/officeart/2005/8/quickstyle/simple2" qsCatId="simple" csTypeId="urn:microsoft.com/office/officeart/2005/8/colors/accent1_2" csCatId="accent1" phldr="1"/>
      <dgm:spPr/>
      <dgm:t>
        <a:bodyPr/>
        <a:lstStyle/>
        <a:p>
          <a:endParaRPr lang="en-US"/>
        </a:p>
      </dgm:t>
    </dgm:pt>
    <dgm:pt modelId="{3B212A15-556B-4750-B0DC-359D98CEB528}">
      <dgm:prSet phldrT="[Text]"/>
      <dgm:spPr/>
      <dgm:t>
        <a:bodyPr/>
        <a:lstStyle/>
        <a:p>
          <a:r>
            <a:rPr lang="en-US" dirty="0"/>
            <a:t>Joining Amdocs</a:t>
          </a:r>
        </a:p>
      </dgm:t>
    </dgm:pt>
    <dgm:pt modelId="{5E5870FB-EB9F-4D11-B092-CB9D3C822C70}" type="parTrans" cxnId="{1A871BD3-AAC8-4037-9016-A5DF76566CD4}">
      <dgm:prSet/>
      <dgm:spPr/>
      <dgm:t>
        <a:bodyPr/>
        <a:lstStyle/>
        <a:p>
          <a:endParaRPr lang="en-US"/>
        </a:p>
      </dgm:t>
    </dgm:pt>
    <dgm:pt modelId="{3674CF80-07E4-428E-94B1-ACC79C166FF2}" type="sibTrans" cxnId="{1A871BD3-AAC8-4037-9016-A5DF76566CD4}">
      <dgm:prSet/>
      <dgm:spPr/>
      <dgm:t>
        <a:bodyPr/>
        <a:lstStyle/>
        <a:p>
          <a:endParaRPr lang="en-US"/>
        </a:p>
      </dgm:t>
    </dgm:pt>
    <dgm:pt modelId="{70D69C83-81F2-4501-920A-DB9DAF697C4D}">
      <dgm:prSet phldrT="[Text]"/>
      <dgm:spPr/>
      <dgm:t>
        <a:bodyPr/>
        <a:lstStyle/>
        <a:p>
          <a:r>
            <a:rPr lang="en-US" dirty="0"/>
            <a:t>Attend 4 Days of Induction.</a:t>
          </a:r>
        </a:p>
      </dgm:t>
    </dgm:pt>
    <dgm:pt modelId="{D67F9B95-D5A7-449F-A817-FBDCF78F60EC}" type="parTrans" cxnId="{F347984D-622B-405E-A138-6861E1EE5C0F}">
      <dgm:prSet/>
      <dgm:spPr/>
      <dgm:t>
        <a:bodyPr/>
        <a:lstStyle/>
        <a:p>
          <a:endParaRPr lang="en-US"/>
        </a:p>
      </dgm:t>
    </dgm:pt>
    <dgm:pt modelId="{EA065C93-D701-4A42-8C62-D718AA6FE8F8}" type="sibTrans" cxnId="{F347984D-622B-405E-A138-6861E1EE5C0F}">
      <dgm:prSet/>
      <dgm:spPr/>
      <dgm:t>
        <a:bodyPr/>
        <a:lstStyle/>
        <a:p>
          <a:endParaRPr lang="en-US"/>
        </a:p>
      </dgm:t>
    </dgm:pt>
    <dgm:pt modelId="{EBB09985-85B4-419C-B749-16368591C56A}">
      <dgm:prSet phldrT="[Text]"/>
      <dgm:spPr/>
      <dgm:t>
        <a:bodyPr/>
        <a:lstStyle/>
        <a:p>
          <a:r>
            <a:rPr lang="en-US" dirty="0"/>
            <a:t>Allocation of Mentor by Digital Team.</a:t>
          </a:r>
        </a:p>
      </dgm:t>
    </dgm:pt>
    <dgm:pt modelId="{32DE820F-F37D-467C-991D-7591212FBA36}" type="parTrans" cxnId="{8EE4BC73-BF59-44F9-B8DA-468CE8AD4B2E}">
      <dgm:prSet/>
      <dgm:spPr/>
      <dgm:t>
        <a:bodyPr/>
        <a:lstStyle/>
        <a:p>
          <a:endParaRPr lang="en-US"/>
        </a:p>
      </dgm:t>
    </dgm:pt>
    <dgm:pt modelId="{D6784028-A5D4-4B8D-A6C8-71411E22E20E}" type="sibTrans" cxnId="{8EE4BC73-BF59-44F9-B8DA-468CE8AD4B2E}">
      <dgm:prSet/>
      <dgm:spPr/>
      <dgm:t>
        <a:bodyPr/>
        <a:lstStyle/>
        <a:p>
          <a:endParaRPr lang="en-US"/>
        </a:p>
      </dgm:t>
    </dgm:pt>
    <dgm:pt modelId="{79AB33CB-EF48-47A3-A0CE-31FCD42419CE}">
      <dgm:prSet phldrT="[Text]"/>
      <dgm:spPr/>
      <dgm:t>
        <a:bodyPr/>
        <a:lstStyle/>
        <a:p>
          <a:r>
            <a:rPr lang="en-US" dirty="0"/>
            <a:t>Mandatory Learning</a:t>
          </a:r>
        </a:p>
      </dgm:t>
    </dgm:pt>
    <dgm:pt modelId="{EE14F621-B506-4D51-9EF5-A86446C9FE44}" type="parTrans" cxnId="{98BCAA27-D193-464B-8959-E5A0ADB6A1DB}">
      <dgm:prSet/>
      <dgm:spPr/>
      <dgm:t>
        <a:bodyPr/>
        <a:lstStyle/>
        <a:p>
          <a:endParaRPr lang="en-US"/>
        </a:p>
      </dgm:t>
    </dgm:pt>
    <dgm:pt modelId="{2A015B44-41E9-494C-91C4-B3FADE4D58B4}" type="sibTrans" cxnId="{98BCAA27-D193-464B-8959-E5A0ADB6A1DB}">
      <dgm:prSet/>
      <dgm:spPr/>
      <dgm:t>
        <a:bodyPr/>
        <a:lstStyle/>
        <a:p>
          <a:endParaRPr lang="en-US"/>
        </a:p>
      </dgm:t>
    </dgm:pt>
    <dgm:pt modelId="{B53BF96D-B2DD-4F59-B731-FDD14D7FDD1E}">
      <dgm:prSet phldrT="[Text]"/>
      <dgm:spPr/>
      <dgm:t>
        <a:bodyPr/>
        <a:lstStyle/>
        <a:p>
          <a:r>
            <a:rPr lang="en-US" dirty="0"/>
            <a:t>7 Days of Learning on either UI or BE technology Stack.</a:t>
          </a:r>
        </a:p>
      </dgm:t>
    </dgm:pt>
    <dgm:pt modelId="{50C551C3-3E92-44BC-9B9E-BD5C188ABEDD}" type="parTrans" cxnId="{4585D0E6-A567-4543-AE07-94539CF15140}">
      <dgm:prSet/>
      <dgm:spPr/>
      <dgm:t>
        <a:bodyPr/>
        <a:lstStyle/>
        <a:p>
          <a:endParaRPr lang="en-US"/>
        </a:p>
      </dgm:t>
    </dgm:pt>
    <dgm:pt modelId="{2D5A6696-864B-4AF2-8F31-F0A4562163B8}" type="sibTrans" cxnId="{4585D0E6-A567-4543-AE07-94539CF15140}">
      <dgm:prSet/>
      <dgm:spPr/>
      <dgm:t>
        <a:bodyPr/>
        <a:lstStyle/>
        <a:p>
          <a:endParaRPr lang="en-US"/>
        </a:p>
      </dgm:t>
    </dgm:pt>
    <dgm:pt modelId="{1785B1EC-CFEB-412B-B99B-ADF634C8A068}">
      <dgm:prSet phldrT="[Text]"/>
      <dgm:spPr/>
      <dgm:t>
        <a:bodyPr/>
        <a:lstStyle/>
        <a:p>
          <a:r>
            <a:rPr lang="en-US" dirty="0"/>
            <a:t>5 Days of Boot Camp.</a:t>
          </a:r>
        </a:p>
      </dgm:t>
    </dgm:pt>
    <dgm:pt modelId="{A9E57889-4987-4FB3-BAF9-936493E0E37C}" type="parTrans" cxnId="{CEFE6528-B631-454A-AF69-39FB68D1E464}">
      <dgm:prSet/>
      <dgm:spPr/>
      <dgm:t>
        <a:bodyPr/>
        <a:lstStyle/>
        <a:p>
          <a:endParaRPr lang="en-US"/>
        </a:p>
      </dgm:t>
    </dgm:pt>
    <dgm:pt modelId="{9E988883-096E-4E27-AEFF-78462A487F5B}" type="sibTrans" cxnId="{CEFE6528-B631-454A-AF69-39FB68D1E464}">
      <dgm:prSet/>
      <dgm:spPr/>
      <dgm:t>
        <a:bodyPr/>
        <a:lstStyle/>
        <a:p>
          <a:endParaRPr lang="en-US"/>
        </a:p>
      </dgm:t>
    </dgm:pt>
    <dgm:pt modelId="{7E7C812A-98B1-4391-B5F7-DB34E12C2B7A}">
      <dgm:prSet phldrT="[Text]"/>
      <dgm:spPr/>
      <dgm:t>
        <a:bodyPr/>
        <a:lstStyle/>
        <a:p>
          <a:r>
            <a:rPr lang="en-US" dirty="0"/>
            <a:t>Resource Allocation.</a:t>
          </a:r>
        </a:p>
      </dgm:t>
    </dgm:pt>
    <dgm:pt modelId="{EC093709-D61B-444D-9719-5A8CCDFBA0BE}" type="parTrans" cxnId="{C07EEFD6-DE63-4232-94F2-7C7B90C9330B}">
      <dgm:prSet/>
      <dgm:spPr/>
      <dgm:t>
        <a:bodyPr/>
        <a:lstStyle/>
        <a:p>
          <a:endParaRPr lang="en-US"/>
        </a:p>
      </dgm:t>
    </dgm:pt>
    <dgm:pt modelId="{3D3F8CFE-881A-4206-AFCC-B89498FAC92F}" type="sibTrans" cxnId="{C07EEFD6-DE63-4232-94F2-7C7B90C9330B}">
      <dgm:prSet/>
      <dgm:spPr/>
      <dgm:t>
        <a:bodyPr/>
        <a:lstStyle/>
        <a:p>
          <a:endParaRPr lang="en-US"/>
        </a:p>
      </dgm:t>
    </dgm:pt>
    <dgm:pt modelId="{4E97FB27-F5D1-4614-96FB-1D927B29688A}">
      <dgm:prSet phldrT="[Text]"/>
      <dgm:spPr/>
      <dgm:t>
        <a:bodyPr/>
        <a:lstStyle/>
        <a:p>
          <a:r>
            <a:rPr lang="en-US" dirty="0"/>
            <a:t>IT</a:t>
          </a:r>
        </a:p>
      </dgm:t>
    </dgm:pt>
    <dgm:pt modelId="{5CF65E84-E392-4FC7-8A5D-A9CAB4339438}" type="parTrans" cxnId="{5E5E5B8E-926C-4802-AED4-121B2373C234}">
      <dgm:prSet/>
      <dgm:spPr/>
      <dgm:t>
        <a:bodyPr/>
        <a:lstStyle/>
        <a:p>
          <a:endParaRPr lang="en-US"/>
        </a:p>
      </dgm:t>
    </dgm:pt>
    <dgm:pt modelId="{0470C59F-38AC-4BBB-8130-AA43E8993AAE}" type="sibTrans" cxnId="{5E5E5B8E-926C-4802-AED4-121B2373C234}">
      <dgm:prSet/>
      <dgm:spPr/>
      <dgm:t>
        <a:bodyPr/>
        <a:lstStyle/>
        <a:p>
          <a:endParaRPr lang="en-US"/>
        </a:p>
      </dgm:t>
    </dgm:pt>
    <dgm:pt modelId="{73C085DB-08F7-47C8-AC5C-2A4FA9ED299E}">
      <dgm:prSet phldrT="[Text]"/>
      <dgm:spPr/>
      <dgm:t>
        <a:bodyPr/>
        <a:lstStyle/>
        <a:p>
          <a:r>
            <a:rPr lang="en-US" dirty="0"/>
            <a:t>Desk</a:t>
          </a:r>
        </a:p>
      </dgm:t>
    </dgm:pt>
    <dgm:pt modelId="{4C0ABD89-8882-46DE-A0E9-6F1827BF01BE}" type="parTrans" cxnId="{1B479801-E1BD-4C31-9DBC-89201AC394DD}">
      <dgm:prSet/>
      <dgm:spPr/>
      <dgm:t>
        <a:bodyPr/>
        <a:lstStyle/>
        <a:p>
          <a:endParaRPr lang="en-US"/>
        </a:p>
      </dgm:t>
    </dgm:pt>
    <dgm:pt modelId="{F6BA8C2E-55E5-4115-9EBE-293A4E84B60C}" type="sibTrans" cxnId="{1B479801-E1BD-4C31-9DBC-89201AC394DD}">
      <dgm:prSet/>
      <dgm:spPr/>
      <dgm:t>
        <a:bodyPr/>
        <a:lstStyle/>
        <a:p>
          <a:endParaRPr lang="en-US"/>
        </a:p>
      </dgm:t>
    </dgm:pt>
    <dgm:pt modelId="{696D219D-C9FA-4637-B9E0-6DECB25A99B7}">
      <dgm:prSet phldrT="[Text]"/>
      <dgm:spPr/>
      <dgm:t>
        <a:bodyPr/>
        <a:lstStyle/>
        <a:p>
          <a:r>
            <a:rPr lang="en-US" dirty="0"/>
            <a:t>Meet Line Manager on Day 4 Afternoon, along with Mentor.</a:t>
          </a:r>
        </a:p>
      </dgm:t>
    </dgm:pt>
    <dgm:pt modelId="{826F1AA8-1B81-4890-B616-53CD2F5A85E8}" type="parTrans" cxnId="{CC7A5A90-00B9-49FF-AC4A-457647509804}">
      <dgm:prSet/>
      <dgm:spPr/>
      <dgm:t>
        <a:bodyPr/>
        <a:lstStyle/>
        <a:p>
          <a:endParaRPr lang="en-US"/>
        </a:p>
      </dgm:t>
    </dgm:pt>
    <dgm:pt modelId="{DD0C6A60-43B8-401B-AB22-3736A2912F30}" type="sibTrans" cxnId="{CC7A5A90-00B9-49FF-AC4A-457647509804}">
      <dgm:prSet/>
      <dgm:spPr/>
      <dgm:t>
        <a:bodyPr/>
        <a:lstStyle/>
        <a:p>
          <a:endParaRPr lang="en-US"/>
        </a:p>
      </dgm:t>
    </dgm:pt>
    <dgm:pt modelId="{FC9A806B-D42C-4B9E-8175-97F992BA2AB6}">
      <dgm:prSet phldrT="[Text]"/>
      <dgm:spPr/>
      <dgm:t>
        <a:bodyPr/>
        <a:lstStyle/>
        <a:p>
          <a:r>
            <a:rPr lang="en-US" dirty="0"/>
            <a:t>Post Boot Camp Assignment.</a:t>
          </a:r>
        </a:p>
      </dgm:t>
    </dgm:pt>
    <dgm:pt modelId="{9CC9CC7F-071E-409F-AC77-4BE095E4B0BE}" type="parTrans" cxnId="{F5CE02B9-0E92-4BE1-B30F-54CD4A1E1661}">
      <dgm:prSet/>
      <dgm:spPr/>
      <dgm:t>
        <a:bodyPr/>
        <a:lstStyle/>
        <a:p>
          <a:endParaRPr lang="en-US"/>
        </a:p>
      </dgm:t>
    </dgm:pt>
    <dgm:pt modelId="{59838F17-BDD5-4F63-B640-028AFD7D47F4}" type="sibTrans" cxnId="{F5CE02B9-0E92-4BE1-B30F-54CD4A1E1661}">
      <dgm:prSet/>
      <dgm:spPr/>
      <dgm:t>
        <a:bodyPr/>
        <a:lstStyle/>
        <a:p>
          <a:endParaRPr lang="en-US"/>
        </a:p>
      </dgm:t>
    </dgm:pt>
    <dgm:pt modelId="{3C684694-56AE-4B21-9A03-9B13C190FBDE}">
      <dgm:prSet phldrT="[Text]"/>
      <dgm:spPr/>
      <dgm:t>
        <a:bodyPr/>
        <a:lstStyle/>
        <a:p>
          <a:r>
            <a:rPr lang="en-US" dirty="0"/>
            <a:t>Project/Account Allocation.</a:t>
          </a:r>
        </a:p>
      </dgm:t>
    </dgm:pt>
    <dgm:pt modelId="{0A9E323F-2770-4473-8E61-3C78687A2331}" type="parTrans" cxnId="{ED0872AA-EBA4-4C39-BFBD-0E3F57833EEF}">
      <dgm:prSet/>
      <dgm:spPr/>
      <dgm:t>
        <a:bodyPr/>
        <a:lstStyle/>
        <a:p>
          <a:endParaRPr lang="en-US"/>
        </a:p>
      </dgm:t>
    </dgm:pt>
    <dgm:pt modelId="{057633AF-D9E9-48AF-B2A2-9AA28EA1F7E8}" type="sibTrans" cxnId="{ED0872AA-EBA4-4C39-BFBD-0E3F57833EEF}">
      <dgm:prSet/>
      <dgm:spPr/>
      <dgm:t>
        <a:bodyPr/>
        <a:lstStyle/>
        <a:p>
          <a:endParaRPr lang="en-US"/>
        </a:p>
      </dgm:t>
    </dgm:pt>
    <dgm:pt modelId="{151D6963-F192-4172-847E-C2A914370C04}">
      <dgm:prSet phldrT="[Text]"/>
      <dgm:spPr/>
      <dgm:t>
        <a:bodyPr/>
        <a:lstStyle/>
        <a:p>
          <a:r>
            <a:rPr lang="en-US" dirty="0"/>
            <a:t>Handover to </a:t>
          </a:r>
          <a:r>
            <a:rPr lang="en-US" b="1" dirty="0"/>
            <a:t>Project/Account</a:t>
          </a:r>
          <a:r>
            <a:rPr lang="en-US" dirty="0"/>
            <a:t>.</a:t>
          </a:r>
        </a:p>
      </dgm:t>
    </dgm:pt>
    <dgm:pt modelId="{DF7AAE57-5209-4112-9FC0-B2221B1B07CA}" type="parTrans" cxnId="{E1D8B25B-300A-43A3-A05D-D126BB9A91EE}">
      <dgm:prSet/>
      <dgm:spPr/>
      <dgm:t>
        <a:bodyPr/>
        <a:lstStyle/>
        <a:p>
          <a:endParaRPr lang="en-US"/>
        </a:p>
      </dgm:t>
    </dgm:pt>
    <dgm:pt modelId="{D3BBA49E-44CF-48EE-9E6E-8BAEE933B260}" type="sibTrans" cxnId="{E1D8B25B-300A-43A3-A05D-D126BB9A91EE}">
      <dgm:prSet/>
      <dgm:spPr/>
      <dgm:t>
        <a:bodyPr/>
        <a:lstStyle/>
        <a:p>
          <a:endParaRPr lang="en-US"/>
        </a:p>
      </dgm:t>
    </dgm:pt>
    <dgm:pt modelId="{13FB2C5C-9B3E-4990-A2F4-2EFF2A6AD582}" type="pres">
      <dgm:prSet presAssocID="{904C971F-A6B9-4293-9171-0438A1FE7BE0}" presName="Name0" presStyleCnt="0">
        <dgm:presLayoutVars>
          <dgm:dir/>
        </dgm:presLayoutVars>
      </dgm:prSet>
      <dgm:spPr/>
    </dgm:pt>
    <dgm:pt modelId="{73942823-A4BC-4E2E-811D-0B903FD5344B}" type="pres">
      <dgm:prSet presAssocID="{3B212A15-556B-4750-B0DC-359D98CEB528}" presName="parComposite" presStyleCnt="0"/>
      <dgm:spPr/>
    </dgm:pt>
    <dgm:pt modelId="{77D0074E-9336-43D7-8FDA-EE7BE8C78FDD}" type="pres">
      <dgm:prSet presAssocID="{3B212A15-556B-4750-B0DC-359D98CEB528}" presName="parBigCircle" presStyleLbl="node0" presStyleIdx="0" presStyleCnt="3"/>
      <dgm:spPr/>
    </dgm:pt>
    <dgm:pt modelId="{92EB496C-9593-4B14-A551-AF44E46DFC4C}" type="pres">
      <dgm:prSet presAssocID="{3B212A15-556B-4750-B0DC-359D98CEB528}" presName="parTx" presStyleLbl="revTx" presStyleIdx="0" presStyleCnt="19"/>
      <dgm:spPr/>
    </dgm:pt>
    <dgm:pt modelId="{8F9D19EF-4C92-4B93-89E3-98A1079FC9C5}" type="pres">
      <dgm:prSet presAssocID="{3B212A15-556B-4750-B0DC-359D98CEB528}" presName="bSpace" presStyleCnt="0"/>
      <dgm:spPr/>
    </dgm:pt>
    <dgm:pt modelId="{0FD6B576-85EC-4D1E-BB57-0B3C5EE19366}" type="pres">
      <dgm:prSet presAssocID="{3B212A15-556B-4750-B0DC-359D98CEB528}" presName="parBackupNorm" presStyleCnt="0"/>
      <dgm:spPr/>
    </dgm:pt>
    <dgm:pt modelId="{404C9021-8EE3-459C-85C3-9E10E4E9DB75}" type="pres">
      <dgm:prSet presAssocID="{3674CF80-07E4-428E-94B1-ACC79C166FF2}" presName="parSpace" presStyleCnt="0"/>
      <dgm:spPr/>
    </dgm:pt>
    <dgm:pt modelId="{22D747A4-77B6-4565-8CED-AEC1C9261458}" type="pres">
      <dgm:prSet presAssocID="{70D69C83-81F2-4501-920A-DB9DAF697C4D}" presName="desBackupLeftNorm" presStyleCnt="0"/>
      <dgm:spPr/>
    </dgm:pt>
    <dgm:pt modelId="{D9A2B3F4-94F1-4E56-9A44-BB7F1B3F20D9}" type="pres">
      <dgm:prSet presAssocID="{70D69C83-81F2-4501-920A-DB9DAF697C4D}" presName="desComposite" presStyleCnt="0"/>
      <dgm:spPr/>
    </dgm:pt>
    <dgm:pt modelId="{BDA65DFB-B782-4DB5-BDD5-218F5FA6A695}" type="pres">
      <dgm:prSet presAssocID="{70D69C83-81F2-4501-920A-DB9DAF697C4D}" presName="desCircle" presStyleLbl="node1" presStyleIdx="0" presStyleCnt="8"/>
      <dgm:spPr/>
    </dgm:pt>
    <dgm:pt modelId="{4A91E1BB-A175-43FF-8D67-C095CC7E2A0A}" type="pres">
      <dgm:prSet presAssocID="{70D69C83-81F2-4501-920A-DB9DAF697C4D}" presName="chTx" presStyleLbl="revTx" presStyleIdx="1" presStyleCnt="19"/>
      <dgm:spPr/>
    </dgm:pt>
    <dgm:pt modelId="{B6D45C32-F3A6-4CDE-B488-4C64EA02AAC5}" type="pres">
      <dgm:prSet presAssocID="{70D69C83-81F2-4501-920A-DB9DAF697C4D}" presName="desTx" presStyleLbl="revTx" presStyleIdx="2" presStyleCnt="19">
        <dgm:presLayoutVars>
          <dgm:bulletEnabled val="1"/>
        </dgm:presLayoutVars>
      </dgm:prSet>
      <dgm:spPr/>
    </dgm:pt>
    <dgm:pt modelId="{4DF08075-734D-4941-8488-178763AF791D}" type="pres">
      <dgm:prSet presAssocID="{70D69C83-81F2-4501-920A-DB9DAF697C4D}" presName="desBackupRightNorm" presStyleCnt="0"/>
      <dgm:spPr/>
    </dgm:pt>
    <dgm:pt modelId="{27CC2D22-B392-4211-9BCF-E10EFE0EEFAD}" type="pres">
      <dgm:prSet presAssocID="{EA065C93-D701-4A42-8C62-D718AA6FE8F8}" presName="desSpace" presStyleCnt="0"/>
      <dgm:spPr/>
    </dgm:pt>
    <dgm:pt modelId="{B2741E68-95AD-47B6-BFEE-4DD407524E2C}" type="pres">
      <dgm:prSet presAssocID="{EBB09985-85B4-419C-B749-16368591C56A}" presName="desBackupLeftNorm" presStyleCnt="0"/>
      <dgm:spPr/>
    </dgm:pt>
    <dgm:pt modelId="{F5A96660-8FC3-425F-B86F-87E601D0A9CC}" type="pres">
      <dgm:prSet presAssocID="{EBB09985-85B4-419C-B749-16368591C56A}" presName="desComposite" presStyleCnt="0"/>
      <dgm:spPr/>
    </dgm:pt>
    <dgm:pt modelId="{2D27C930-9F0F-4C62-8F88-7BE08D20B7DA}" type="pres">
      <dgm:prSet presAssocID="{EBB09985-85B4-419C-B749-16368591C56A}" presName="desCircle" presStyleLbl="node1" presStyleIdx="1" presStyleCnt="8"/>
      <dgm:spPr/>
    </dgm:pt>
    <dgm:pt modelId="{67AFF12A-61CC-452C-9FA4-EC3FAE7C10F5}" type="pres">
      <dgm:prSet presAssocID="{EBB09985-85B4-419C-B749-16368591C56A}" presName="chTx" presStyleLbl="revTx" presStyleIdx="3" presStyleCnt="19"/>
      <dgm:spPr/>
    </dgm:pt>
    <dgm:pt modelId="{B2327F06-A856-42D2-8E36-446A622802EB}" type="pres">
      <dgm:prSet presAssocID="{EBB09985-85B4-419C-B749-16368591C56A}" presName="desTx" presStyleLbl="revTx" presStyleIdx="4" presStyleCnt="19">
        <dgm:presLayoutVars>
          <dgm:bulletEnabled val="1"/>
        </dgm:presLayoutVars>
      </dgm:prSet>
      <dgm:spPr/>
    </dgm:pt>
    <dgm:pt modelId="{E1001C31-351D-4AB5-BBA5-9AC27CFC75A0}" type="pres">
      <dgm:prSet presAssocID="{EBB09985-85B4-419C-B749-16368591C56A}" presName="desBackupRightNorm" presStyleCnt="0"/>
      <dgm:spPr/>
    </dgm:pt>
    <dgm:pt modelId="{A7D6F9DD-785A-4BED-9B16-75ADD010FC03}" type="pres">
      <dgm:prSet presAssocID="{D6784028-A5D4-4B8D-A6C8-71411E22E20E}" presName="desSpace" presStyleCnt="0"/>
      <dgm:spPr/>
    </dgm:pt>
    <dgm:pt modelId="{9E2925D1-85DB-4CFE-A9F3-E707AC9409EC}" type="pres">
      <dgm:prSet presAssocID="{3C684694-56AE-4B21-9A03-9B13C190FBDE}" presName="desBackupLeftNorm" presStyleCnt="0"/>
      <dgm:spPr/>
    </dgm:pt>
    <dgm:pt modelId="{57400FEC-A373-4A91-BA9F-7119FE501CE1}" type="pres">
      <dgm:prSet presAssocID="{3C684694-56AE-4B21-9A03-9B13C190FBDE}" presName="desComposite" presStyleCnt="0"/>
      <dgm:spPr/>
    </dgm:pt>
    <dgm:pt modelId="{AD567592-9C6C-4FCC-B453-E5EC839E611D}" type="pres">
      <dgm:prSet presAssocID="{3C684694-56AE-4B21-9A03-9B13C190FBDE}" presName="desCircle" presStyleLbl="node1" presStyleIdx="2" presStyleCnt="8"/>
      <dgm:spPr/>
    </dgm:pt>
    <dgm:pt modelId="{92979F54-C813-4E30-B9E4-F782DA1C2964}" type="pres">
      <dgm:prSet presAssocID="{3C684694-56AE-4B21-9A03-9B13C190FBDE}" presName="chTx" presStyleLbl="revTx" presStyleIdx="5" presStyleCnt="19"/>
      <dgm:spPr/>
    </dgm:pt>
    <dgm:pt modelId="{AA21FA86-8B2E-4477-B719-2362A8BD88B0}" type="pres">
      <dgm:prSet presAssocID="{3C684694-56AE-4B21-9A03-9B13C190FBDE}" presName="desTx" presStyleLbl="revTx" presStyleIdx="6" presStyleCnt="19">
        <dgm:presLayoutVars>
          <dgm:bulletEnabled val="1"/>
        </dgm:presLayoutVars>
      </dgm:prSet>
      <dgm:spPr/>
    </dgm:pt>
    <dgm:pt modelId="{3BAE490A-3852-4022-BD14-7D98E4EDAB07}" type="pres">
      <dgm:prSet presAssocID="{3C684694-56AE-4B21-9A03-9B13C190FBDE}" presName="desBackupRightNorm" presStyleCnt="0"/>
      <dgm:spPr/>
    </dgm:pt>
    <dgm:pt modelId="{E245C223-B994-45D3-9F7E-D088F7347707}" type="pres">
      <dgm:prSet presAssocID="{057633AF-D9E9-48AF-B2A2-9AA28EA1F7E8}" presName="desSpace" presStyleCnt="0"/>
      <dgm:spPr/>
    </dgm:pt>
    <dgm:pt modelId="{143C75AE-C615-4A0C-9B6D-0788A9A90DCA}" type="pres">
      <dgm:prSet presAssocID="{7E7C812A-98B1-4391-B5F7-DB34E12C2B7A}" presName="desBackupLeftNorm" presStyleCnt="0"/>
      <dgm:spPr/>
    </dgm:pt>
    <dgm:pt modelId="{06B892AC-EB6B-40F7-A055-F3C71C20076D}" type="pres">
      <dgm:prSet presAssocID="{7E7C812A-98B1-4391-B5F7-DB34E12C2B7A}" presName="desComposite" presStyleCnt="0"/>
      <dgm:spPr/>
    </dgm:pt>
    <dgm:pt modelId="{F7FA35D3-D656-4C99-AF10-A098E76A9B92}" type="pres">
      <dgm:prSet presAssocID="{7E7C812A-98B1-4391-B5F7-DB34E12C2B7A}" presName="desCircle" presStyleLbl="node1" presStyleIdx="3" presStyleCnt="8"/>
      <dgm:spPr/>
    </dgm:pt>
    <dgm:pt modelId="{69FBF743-D64F-48BB-AFB6-8FF1AD5D02DC}" type="pres">
      <dgm:prSet presAssocID="{7E7C812A-98B1-4391-B5F7-DB34E12C2B7A}" presName="chTx" presStyleLbl="revTx" presStyleIdx="7" presStyleCnt="19"/>
      <dgm:spPr/>
    </dgm:pt>
    <dgm:pt modelId="{3039A339-A756-42C1-A3D1-C76180709594}" type="pres">
      <dgm:prSet presAssocID="{7E7C812A-98B1-4391-B5F7-DB34E12C2B7A}" presName="desTx" presStyleLbl="revTx" presStyleIdx="8" presStyleCnt="19">
        <dgm:presLayoutVars>
          <dgm:bulletEnabled val="1"/>
        </dgm:presLayoutVars>
      </dgm:prSet>
      <dgm:spPr/>
    </dgm:pt>
    <dgm:pt modelId="{98CF7F9D-2421-4DC0-94D2-93559C6A2698}" type="pres">
      <dgm:prSet presAssocID="{7E7C812A-98B1-4391-B5F7-DB34E12C2B7A}" presName="desBackupRightNorm" presStyleCnt="0"/>
      <dgm:spPr/>
    </dgm:pt>
    <dgm:pt modelId="{1423AC9C-E000-432E-AAD7-62E2A390BC8C}" type="pres">
      <dgm:prSet presAssocID="{3D3F8CFE-881A-4206-AFCC-B89498FAC92F}" presName="desSpace" presStyleCnt="0"/>
      <dgm:spPr/>
    </dgm:pt>
    <dgm:pt modelId="{D43BD0AD-F768-4D59-B35E-1C33B8D7F253}" type="pres">
      <dgm:prSet presAssocID="{696D219D-C9FA-4637-B9E0-6DECB25A99B7}" presName="desBackupLeftNorm" presStyleCnt="0"/>
      <dgm:spPr/>
    </dgm:pt>
    <dgm:pt modelId="{EF6CF07D-2A45-4D7A-BE3F-8452180C83A9}" type="pres">
      <dgm:prSet presAssocID="{696D219D-C9FA-4637-B9E0-6DECB25A99B7}" presName="desComposite" presStyleCnt="0"/>
      <dgm:spPr/>
    </dgm:pt>
    <dgm:pt modelId="{22869047-C2CA-47EB-B4F0-4F252DEBA0E5}" type="pres">
      <dgm:prSet presAssocID="{696D219D-C9FA-4637-B9E0-6DECB25A99B7}" presName="desCircle" presStyleLbl="node1" presStyleIdx="4" presStyleCnt="8"/>
      <dgm:spPr/>
    </dgm:pt>
    <dgm:pt modelId="{B8BED9C6-C986-4ED7-8C9B-9FCA9F5ECA7B}" type="pres">
      <dgm:prSet presAssocID="{696D219D-C9FA-4637-B9E0-6DECB25A99B7}" presName="chTx" presStyleLbl="revTx" presStyleIdx="9" presStyleCnt="19"/>
      <dgm:spPr/>
    </dgm:pt>
    <dgm:pt modelId="{022E9703-5597-4404-85CA-43D79016D132}" type="pres">
      <dgm:prSet presAssocID="{696D219D-C9FA-4637-B9E0-6DECB25A99B7}" presName="desTx" presStyleLbl="revTx" presStyleIdx="10" presStyleCnt="19">
        <dgm:presLayoutVars>
          <dgm:bulletEnabled val="1"/>
        </dgm:presLayoutVars>
      </dgm:prSet>
      <dgm:spPr/>
    </dgm:pt>
    <dgm:pt modelId="{AA966313-146F-46D1-833C-66A5BFADB20C}" type="pres">
      <dgm:prSet presAssocID="{696D219D-C9FA-4637-B9E0-6DECB25A99B7}" presName="desBackupRightNorm" presStyleCnt="0"/>
      <dgm:spPr/>
    </dgm:pt>
    <dgm:pt modelId="{5B9A9999-414A-4DC0-A845-290E6CEB36B0}" type="pres">
      <dgm:prSet presAssocID="{DD0C6A60-43B8-401B-AB22-3736A2912F30}" presName="desSpace" presStyleCnt="0"/>
      <dgm:spPr/>
    </dgm:pt>
    <dgm:pt modelId="{EAC958A3-4963-428A-B00B-0EFA813260FD}" type="pres">
      <dgm:prSet presAssocID="{79AB33CB-EF48-47A3-A0CE-31FCD42419CE}" presName="parComposite" presStyleCnt="0"/>
      <dgm:spPr/>
    </dgm:pt>
    <dgm:pt modelId="{55D6A29D-4E86-4ADD-845A-0D668AB29C3F}" type="pres">
      <dgm:prSet presAssocID="{79AB33CB-EF48-47A3-A0CE-31FCD42419CE}" presName="parBigCircle" presStyleLbl="node0" presStyleIdx="1" presStyleCnt="3"/>
      <dgm:spPr/>
    </dgm:pt>
    <dgm:pt modelId="{84320475-17E9-4944-8C44-13E5ABD31C3F}" type="pres">
      <dgm:prSet presAssocID="{79AB33CB-EF48-47A3-A0CE-31FCD42419CE}" presName="parTx" presStyleLbl="revTx" presStyleIdx="11" presStyleCnt="19"/>
      <dgm:spPr/>
    </dgm:pt>
    <dgm:pt modelId="{79042200-CBF9-4347-884A-28A226C1553C}" type="pres">
      <dgm:prSet presAssocID="{79AB33CB-EF48-47A3-A0CE-31FCD42419CE}" presName="bSpace" presStyleCnt="0"/>
      <dgm:spPr/>
    </dgm:pt>
    <dgm:pt modelId="{DB10642C-843E-42BE-8106-4B647410204E}" type="pres">
      <dgm:prSet presAssocID="{79AB33CB-EF48-47A3-A0CE-31FCD42419CE}" presName="parBackupNorm" presStyleCnt="0"/>
      <dgm:spPr/>
    </dgm:pt>
    <dgm:pt modelId="{4967D785-BEEF-45D1-8329-F24DAF54A3B1}" type="pres">
      <dgm:prSet presAssocID="{2A015B44-41E9-494C-91C4-B3FADE4D58B4}" presName="parSpace" presStyleCnt="0"/>
      <dgm:spPr/>
    </dgm:pt>
    <dgm:pt modelId="{1D242EEB-9F33-4717-BC60-84C4FDFCFF4F}" type="pres">
      <dgm:prSet presAssocID="{B53BF96D-B2DD-4F59-B731-FDD14D7FDD1E}" presName="desBackupLeftNorm" presStyleCnt="0"/>
      <dgm:spPr/>
    </dgm:pt>
    <dgm:pt modelId="{FF54F205-F504-4EE7-A075-7AF70E311BF3}" type="pres">
      <dgm:prSet presAssocID="{B53BF96D-B2DD-4F59-B731-FDD14D7FDD1E}" presName="desComposite" presStyleCnt="0"/>
      <dgm:spPr/>
    </dgm:pt>
    <dgm:pt modelId="{49052535-3073-4875-98B6-71201904440C}" type="pres">
      <dgm:prSet presAssocID="{B53BF96D-B2DD-4F59-B731-FDD14D7FDD1E}" presName="desCircle" presStyleLbl="node1" presStyleIdx="5" presStyleCnt="8"/>
      <dgm:spPr/>
    </dgm:pt>
    <dgm:pt modelId="{10C204A7-6079-4057-B12F-3AB9D4C0F772}" type="pres">
      <dgm:prSet presAssocID="{B53BF96D-B2DD-4F59-B731-FDD14D7FDD1E}" presName="chTx" presStyleLbl="revTx" presStyleIdx="12" presStyleCnt="19"/>
      <dgm:spPr/>
    </dgm:pt>
    <dgm:pt modelId="{CF338745-3C47-4BD5-AE5E-73F3C8D3E500}" type="pres">
      <dgm:prSet presAssocID="{B53BF96D-B2DD-4F59-B731-FDD14D7FDD1E}" presName="desTx" presStyleLbl="revTx" presStyleIdx="13" presStyleCnt="19">
        <dgm:presLayoutVars>
          <dgm:bulletEnabled val="1"/>
        </dgm:presLayoutVars>
      </dgm:prSet>
      <dgm:spPr/>
    </dgm:pt>
    <dgm:pt modelId="{2E9EE3F0-F576-48F8-A253-ADF1B7ADE607}" type="pres">
      <dgm:prSet presAssocID="{B53BF96D-B2DD-4F59-B731-FDD14D7FDD1E}" presName="desBackupRightNorm" presStyleCnt="0"/>
      <dgm:spPr/>
    </dgm:pt>
    <dgm:pt modelId="{EC3F6F2F-664D-4EF9-A22E-61333DE15A1F}" type="pres">
      <dgm:prSet presAssocID="{2D5A6696-864B-4AF2-8F31-F0A4562163B8}" presName="desSpace" presStyleCnt="0"/>
      <dgm:spPr/>
    </dgm:pt>
    <dgm:pt modelId="{D65A283B-E533-455B-BA38-6E7950C6BCB8}" type="pres">
      <dgm:prSet presAssocID="{1785B1EC-CFEB-412B-B99B-ADF634C8A068}" presName="desBackupLeftNorm" presStyleCnt="0"/>
      <dgm:spPr/>
    </dgm:pt>
    <dgm:pt modelId="{018038AC-0E6D-4FDF-A776-D44CFEA01AA6}" type="pres">
      <dgm:prSet presAssocID="{1785B1EC-CFEB-412B-B99B-ADF634C8A068}" presName="desComposite" presStyleCnt="0"/>
      <dgm:spPr/>
    </dgm:pt>
    <dgm:pt modelId="{75A71A8C-C2BD-4909-98E4-DD336929826F}" type="pres">
      <dgm:prSet presAssocID="{1785B1EC-CFEB-412B-B99B-ADF634C8A068}" presName="desCircle" presStyleLbl="node1" presStyleIdx="6" presStyleCnt="8"/>
      <dgm:spPr/>
    </dgm:pt>
    <dgm:pt modelId="{CB6B3E4A-E9B4-4EC3-BEAA-94591A4E69F3}" type="pres">
      <dgm:prSet presAssocID="{1785B1EC-CFEB-412B-B99B-ADF634C8A068}" presName="chTx" presStyleLbl="revTx" presStyleIdx="14" presStyleCnt="19"/>
      <dgm:spPr/>
    </dgm:pt>
    <dgm:pt modelId="{1307C66C-4EBA-4472-BB69-20D5ADF8B20C}" type="pres">
      <dgm:prSet presAssocID="{1785B1EC-CFEB-412B-B99B-ADF634C8A068}" presName="desTx" presStyleLbl="revTx" presStyleIdx="15" presStyleCnt="19">
        <dgm:presLayoutVars>
          <dgm:bulletEnabled val="1"/>
        </dgm:presLayoutVars>
      </dgm:prSet>
      <dgm:spPr/>
    </dgm:pt>
    <dgm:pt modelId="{E20C3A70-5A03-404C-BB54-74742C0F8D70}" type="pres">
      <dgm:prSet presAssocID="{1785B1EC-CFEB-412B-B99B-ADF634C8A068}" presName="desBackupRightNorm" presStyleCnt="0"/>
      <dgm:spPr/>
    </dgm:pt>
    <dgm:pt modelId="{38DC3855-E664-4EAE-AA04-32E646A15763}" type="pres">
      <dgm:prSet presAssocID="{9E988883-096E-4E27-AEFF-78462A487F5B}" presName="desSpace" presStyleCnt="0"/>
      <dgm:spPr/>
    </dgm:pt>
    <dgm:pt modelId="{EC33D176-D365-4AE4-88CA-6045276D0745}" type="pres">
      <dgm:prSet presAssocID="{FC9A806B-D42C-4B9E-8175-97F992BA2AB6}" presName="desBackupLeftNorm" presStyleCnt="0"/>
      <dgm:spPr/>
    </dgm:pt>
    <dgm:pt modelId="{501EC291-CE43-4137-BEAB-4A5CBD3263C5}" type="pres">
      <dgm:prSet presAssocID="{FC9A806B-D42C-4B9E-8175-97F992BA2AB6}" presName="desComposite" presStyleCnt="0"/>
      <dgm:spPr/>
    </dgm:pt>
    <dgm:pt modelId="{660E5D9F-2AEC-4134-950E-33155039BE63}" type="pres">
      <dgm:prSet presAssocID="{FC9A806B-D42C-4B9E-8175-97F992BA2AB6}" presName="desCircle" presStyleLbl="node1" presStyleIdx="7" presStyleCnt="8"/>
      <dgm:spPr/>
    </dgm:pt>
    <dgm:pt modelId="{9F0275CF-0070-4F98-AF9C-6BEA6A1236C1}" type="pres">
      <dgm:prSet presAssocID="{FC9A806B-D42C-4B9E-8175-97F992BA2AB6}" presName="chTx" presStyleLbl="revTx" presStyleIdx="16" presStyleCnt="19"/>
      <dgm:spPr/>
    </dgm:pt>
    <dgm:pt modelId="{5A3DB3C3-8CDE-47E7-9638-18FCCD0517E6}" type="pres">
      <dgm:prSet presAssocID="{FC9A806B-D42C-4B9E-8175-97F992BA2AB6}" presName="desTx" presStyleLbl="revTx" presStyleIdx="17" presStyleCnt="19">
        <dgm:presLayoutVars>
          <dgm:bulletEnabled val="1"/>
        </dgm:presLayoutVars>
      </dgm:prSet>
      <dgm:spPr/>
    </dgm:pt>
    <dgm:pt modelId="{0D55D9CC-3468-471A-9E53-F880252891D0}" type="pres">
      <dgm:prSet presAssocID="{FC9A806B-D42C-4B9E-8175-97F992BA2AB6}" presName="desBackupRightNorm" presStyleCnt="0"/>
      <dgm:spPr/>
    </dgm:pt>
    <dgm:pt modelId="{1BFC5E7E-7A2B-4607-A8FB-4D3C72B1AE43}" type="pres">
      <dgm:prSet presAssocID="{59838F17-BDD5-4F63-B640-028AFD7D47F4}" presName="desSpace" presStyleCnt="0"/>
      <dgm:spPr/>
    </dgm:pt>
    <dgm:pt modelId="{192968D4-2CBA-4913-B206-49EC4DD0D815}" type="pres">
      <dgm:prSet presAssocID="{151D6963-F192-4172-847E-C2A914370C04}" presName="parComposite" presStyleCnt="0"/>
      <dgm:spPr/>
    </dgm:pt>
    <dgm:pt modelId="{9DE04D1D-E824-47F1-860A-182A62E34E0F}" type="pres">
      <dgm:prSet presAssocID="{151D6963-F192-4172-847E-C2A914370C04}" presName="parBigCircle" presStyleLbl="node0" presStyleIdx="2" presStyleCnt="3"/>
      <dgm:spPr/>
    </dgm:pt>
    <dgm:pt modelId="{67962FA2-DC28-4F06-8A5B-E7C4C1F87AC7}" type="pres">
      <dgm:prSet presAssocID="{151D6963-F192-4172-847E-C2A914370C04}" presName="parTx" presStyleLbl="revTx" presStyleIdx="18" presStyleCnt="19"/>
      <dgm:spPr/>
    </dgm:pt>
    <dgm:pt modelId="{E3769BE2-EB0E-4096-9FF2-1AE51C723258}" type="pres">
      <dgm:prSet presAssocID="{151D6963-F192-4172-847E-C2A914370C04}" presName="bSpace" presStyleCnt="0"/>
      <dgm:spPr/>
    </dgm:pt>
    <dgm:pt modelId="{6A237248-4EAF-4AA7-9C25-7EEB9DDFFEB9}" type="pres">
      <dgm:prSet presAssocID="{151D6963-F192-4172-847E-C2A914370C04}" presName="parBackupNorm" presStyleCnt="0"/>
      <dgm:spPr/>
    </dgm:pt>
    <dgm:pt modelId="{3AE5331A-4705-4C2B-8282-60B21C1FCDDF}" type="pres">
      <dgm:prSet presAssocID="{D3BBA49E-44CF-48EE-9E6E-8BAEE933B260}" presName="parSpace" presStyleCnt="0"/>
      <dgm:spPr/>
    </dgm:pt>
  </dgm:ptLst>
  <dgm:cxnLst>
    <dgm:cxn modelId="{1B479801-E1BD-4C31-9DBC-89201AC394DD}" srcId="{7E7C812A-98B1-4391-B5F7-DB34E12C2B7A}" destId="{73C085DB-08F7-47C8-AC5C-2A4FA9ED299E}" srcOrd="1" destOrd="0" parTransId="{4C0ABD89-8882-46DE-A0E9-6F1827BF01BE}" sibTransId="{F6BA8C2E-55E5-4115-9EBE-293A4E84B60C}"/>
    <dgm:cxn modelId="{9198F70A-0C9D-4ABC-8FD3-900A689AB06D}" type="presOf" srcId="{73C085DB-08F7-47C8-AC5C-2A4FA9ED299E}" destId="{3039A339-A756-42C1-A3D1-C76180709594}" srcOrd="0" destOrd="1" presId="urn:microsoft.com/office/officeart/2008/layout/CircleAccentTimeline"/>
    <dgm:cxn modelId="{EED93F0B-BD83-4EF1-BD20-ECAA213A59A4}" type="presOf" srcId="{3B212A15-556B-4750-B0DC-359D98CEB528}" destId="{92EB496C-9593-4B14-A551-AF44E46DFC4C}" srcOrd="0" destOrd="0" presId="urn:microsoft.com/office/officeart/2008/layout/CircleAccentTimeline"/>
    <dgm:cxn modelId="{0DC79524-2CE4-4EB3-BDE1-6793D591AABC}" type="presOf" srcId="{EBB09985-85B4-419C-B749-16368591C56A}" destId="{67AFF12A-61CC-452C-9FA4-EC3FAE7C10F5}" srcOrd="0" destOrd="0" presId="urn:microsoft.com/office/officeart/2008/layout/CircleAccentTimeline"/>
    <dgm:cxn modelId="{98BCAA27-D193-464B-8959-E5A0ADB6A1DB}" srcId="{904C971F-A6B9-4293-9171-0438A1FE7BE0}" destId="{79AB33CB-EF48-47A3-A0CE-31FCD42419CE}" srcOrd="1" destOrd="0" parTransId="{EE14F621-B506-4D51-9EF5-A86446C9FE44}" sibTransId="{2A015B44-41E9-494C-91C4-B3FADE4D58B4}"/>
    <dgm:cxn modelId="{CEFE6528-B631-454A-AF69-39FB68D1E464}" srcId="{79AB33CB-EF48-47A3-A0CE-31FCD42419CE}" destId="{1785B1EC-CFEB-412B-B99B-ADF634C8A068}" srcOrd="1" destOrd="0" parTransId="{A9E57889-4987-4FB3-BAF9-936493E0E37C}" sibTransId="{9E988883-096E-4E27-AEFF-78462A487F5B}"/>
    <dgm:cxn modelId="{15DCF833-E35C-4B68-B87C-CDBA7C529BDF}" type="presOf" srcId="{7E7C812A-98B1-4391-B5F7-DB34E12C2B7A}" destId="{69FBF743-D64F-48BB-AFB6-8FF1AD5D02DC}" srcOrd="0" destOrd="0" presId="urn:microsoft.com/office/officeart/2008/layout/CircleAccentTimeline"/>
    <dgm:cxn modelId="{E1D8B25B-300A-43A3-A05D-D126BB9A91EE}" srcId="{904C971F-A6B9-4293-9171-0438A1FE7BE0}" destId="{151D6963-F192-4172-847E-C2A914370C04}" srcOrd="2" destOrd="0" parTransId="{DF7AAE57-5209-4112-9FC0-B2221B1B07CA}" sibTransId="{D3BBA49E-44CF-48EE-9E6E-8BAEE933B260}"/>
    <dgm:cxn modelId="{F347984D-622B-405E-A138-6861E1EE5C0F}" srcId="{3B212A15-556B-4750-B0DC-359D98CEB528}" destId="{70D69C83-81F2-4501-920A-DB9DAF697C4D}" srcOrd="0" destOrd="0" parTransId="{D67F9B95-D5A7-449F-A817-FBDCF78F60EC}" sibTransId="{EA065C93-D701-4A42-8C62-D718AA6FE8F8}"/>
    <dgm:cxn modelId="{8EE4BC73-BF59-44F9-B8DA-468CE8AD4B2E}" srcId="{3B212A15-556B-4750-B0DC-359D98CEB528}" destId="{EBB09985-85B4-419C-B749-16368591C56A}" srcOrd="1" destOrd="0" parTransId="{32DE820F-F37D-467C-991D-7591212FBA36}" sibTransId="{D6784028-A5D4-4B8D-A6C8-71411E22E20E}"/>
    <dgm:cxn modelId="{1E12187B-86DD-4EFC-833A-BA32CBA4B53F}" type="presOf" srcId="{FC9A806B-D42C-4B9E-8175-97F992BA2AB6}" destId="{9F0275CF-0070-4F98-AF9C-6BEA6A1236C1}" srcOrd="0" destOrd="0" presId="urn:microsoft.com/office/officeart/2008/layout/CircleAccentTimeline"/>
    <dgm:cxn modelId="{47AF7C85-2C2C-4989-9593-F796786F0151}" type="presOf" srcId="{151D6963-F192-4172-847E-C2A914370C04}" destId="{67962FA2-DC28-4F06-8A5B-E7C4C1F87AC7}" srcOrd="0" destOrd="0" presId="urn:microsoft.com/office/officeart/2008/layout/CircleAccentTimeline"/>
    <dgm:cxn modelId="{5E5E5B8E-926C-4802-AED4-121B2373C234}" srcId="{7E7C812A-98B1-4391-B5F7-DB34E12C2B7A}" destId="{4E97FB27-F5D1-4614-96FB-1D927B29688A}" srcOrd="0" destOrd="0" parTransId="{5CF65E84-E392-4FC7-8A5D-A9CAB4339438}" sibTransId="{0470C59F-38AC-4BBB-8130-AA43E8993AAE}"/>
    <dgm:cxn modelId="{CC7A5A90-00B9-49FF-AC4A-457647509804}" srcId="{3B212A15-556B-4750-B0DC-359D98CEB528}" destId="{696D219D-C9FA-4637-B9E0-6DECB25A99B7}" srcOrd="4" destOrd="0" parTransId="{826F1AA8-1B81-4890-B616-53CD2F5A85E8}" sibTransId="{DD0C6A60-43B8-401B-AB22-3736A2912F30}"/>
    <dgm:cxn modelId="{C68E1391-F431-4885-A8E8-8183DB40C3F6}" type="presOf" srcId="{B53BF96D-B2DD-4F59-B731-FDD14D7FDD1E}" destId="{10C204A7-6079-4057-B12F-3AB9D4C0F772}" srcOrd="0" destOrd="0" presId="urn:microsoft.com/office/officeart/2008/layout/CircleAccentTimeline"/>
    <dgm:cxn modelId="{4B33F3A5-CEA1-4888-BA42-15C88F0D62B8}" type="presOf" srcId="{1785B1EC-CFEB-412B-B99B-ADF634C8A068}" destId="{CB6B3E4A-E9B4-4EC3-BEAA-94591A4E69F3}" srcOrd="0" destOrd="0" presId="urn:microsoft.com/office/officeart/2008/layout/CircleAccentTimeline"/>
    <dgm:cxn modelId="{ED0872AA-EBA4-4C39-BFBD-0E3F57833EEF}" srcId="{3B212A15-556B-4750-B0DC-359D98CEB528}" destId="{3C684694-56AE-4B21-9A03-9B13C190FBDE}" srcOrd="2" destOrd="0" parTransId="{0A9E323F-2770-4473-8E61-3C78687A2331}" sibTransId="{057633AF-D9E9-48AF-B2A2-9AA28EA1F7E8}"/>
    <dgm:cxn modelId="{F5CE02B9-0E92-4BE1-B30F-54CD4A1E1661}" srcId="{79AB33CB-EF48-47A3-A0CE-31FCD42419CE}" destId="{FC9A806B-D42C-4B9E-8175-97F992BA2AB6}" srcOrd="2" destOrd="0" parTransId="{9CC9CC7F-071E-409F-AC77-4BE095E4B0BE}" sibTransId="{59838F17-BDD5-4F63-B640-028AFD7D47F4}"/>
    <dgm:cxn modelId="{643499C4-7398-45B8-B32C-7F0633ECE9E6}" type="presOf" srcId="{79AB33CB-EF48-47A3-A0CE-31FCD42419CE}" destId="{84320475-17E9-4944-8C44-13E5ABD31C3F}" srcOrd="0" destOrd="0" presId="urn:microsoft.com/office/officeart/2008/layout/CircleAccentTimeline"/>
    <dgm:cxn modelId="{BF23CECE-4979-4189-B561-74D270FCDDEA}" type="presOf" srcId="{3C684694-56AE-4B21-9A03-9B13C190FBDE}" destId="{92979F54-C813-4E30-B9E4-F782DA1C2964}" srcOrd="0" destOrd="0" presId="urn:microsoft.com/office/officeart/2008/layout/CircleAccentTimeline"/>
    <dgm:cxn modelId="{1A871BD3-AAC8-4037-9016-A5DF76566CD4}" srcId="{904C971F-A6B9-4293-9171-0438A1FE7BE0}" destId="{3B212A15-556B-4750-B0DC-359D98CEB528}" srcOrd="0" destOrd="0" parTransId="{5E5870FB-EB9F-4D11-B092-CB9D3C822C70}" sibTransId="{3674CF80-07E4-428E-94B1-ACC79C166FF2}"/>
    <dgm:cxn modelId="{C07EEFD6-DE63-4232-94F2-7C7B90C9330B}" srcId="{3B212A15-556B-4750-B0DC-359D98CEB528}" destId="{7E7C812A-98B1-4391-B5F7-DB34E12C2B7A}" srcOrd="3" destOrd="0" parTransId="{EC093709-D61B-444D-9719-5A8CCDFBA0BE}" sibTransId="{3D3F8CFE-881A-4206-AFCC-B89498FAC92F}"/>
    <dgm:cxn modelId="{2588A9D9-471F-47F6-866E-14471B57735E}" type="presOf" srcId="{696D219D-C9FA-4637-B9E0-6DECB25A99B7}" destId="{B8BED9C6-C986-4ED7-8C9B-9FCA9F5ECA7B}" srcOrd="0" destOrd="0" presId="urn:microsoft.com/office/officeart/2008/layout/CircleAccentTimeline"/>
    <dgm:cxn modelId="{B89C4BDB-3B3B-4A36-815F-E0514297064A}" type="presOf" srcId="{904C971F-A6B9-4293-9171-0438A1FE7BE0}" destId="{13FB2C5C-9B3E-4990-A2F4-2EFF2A6AD582}" srcOrd="0" destOrd="0" presId="urn:microsoft.com/office/officeart/2008/layout/CircleAccentTimeline"/>
    <dgm:cxn modelId="{4585D0E6-A567-4543-AE07-94539CF15140}" srcId="{79AB33CB-EF48-47A3-A0CE-31FCD42419CE}" destId="{B53BF96D-B2DD-4F59-B731-FDD14D7FDD1E}" srcOrd="0" destOrd="0" parTransId="{50C551C3-3E92-44BC-9B9E-BD5C188ABEDD}" sibTransId="{2D5A6696-864B-4AF2-8F31-F0A4562163B8}"/>
    <dgm:cxn modelId="{BC17DCEC-5EA0-4134-A8FF-47C72E4C63AD}" type="presOf" srcId="{4E97FB27-F5D1-4614-96FB-1D927B29688A}" destId="{3039A339-A756-42C1-A3D1-C76180709594}" srcOrd="0" destOrd="0" presId="urn:microsoft.com/office/officeart/2008/layout/CircleAccentTimeline"/>
    <dgm:cxn modelId="{49EEABF7-01E4-4206-9EA8-95307C5DEBA6}" type="presOf" srcId="{70D69C83-81F2-4501-920A-DB9DAF697C4D}" destId="{4A91E1BB-A175-43FF-8D67-C095CC7E2A0A}" srcOrd="0" destOrd="0" presId="urn:microsoft.com/office/officeart/2008/layout/CircleAccentTimeline"/>
    <dgm:cxn modelId="{EE36D7E5-0980-41C9-936A-1B4848DBC63F}" type="presParOf" srcId="{13FB2C5C-9B3E-4990-A2F4-2EFF2A6AD582}" destId="{73942823-A4BC-4E2E-811D-0B903FD5344B}" srcOrd="0" destOrd="0" presId="urn:microsoft.com/office/officeart/2008/layout/CircleAccentTimeline"/>
    <dgm:cxn modelId="{0E64DEC9-B184-4A7C-B69D-1D4255ECF48F}" type="presParOf" srcId="{73942823-A4BC-4E2E-811D-0B903FD5344B}" destId="{77D0074E-9336-43D7-8FDA-EE7BE8C78FDD}" srcOrd="0" destOrd="0" presId="urn:microsoft.com/office/officeart/2008/layout/CircleAccentTimeline"/>
    <dgm:cxn modelId="{1BCF1194-B944-4064-B555-2284FABA0B86}" type="presParOf" srcId="{73942823-A4BC-4E2E-811D-0B903FD5344B}" destId="{92EB496C-9593-4B14-A551-AF44E46DFC4C}" srcOrd="1" destOrd="0" presId="urn:microsoft.com/office/officeart/2008/layout/CircleAccentTimeline"/>
    <dgm:cxn modelId="{236B0B80-32E6-4D50-A599-14AFB76C2FF9}" type="presParOf" srcId="{73942823-A4BC-4E2E-811D-0B903FD5344B}" destId="{8F9D19EF-4C92-4B93-89E3-98A1079FC9C5}" srcOrd="2" destOrd="0" presId="urn:microsoft.com/office/officeart/2008/layout/CircleAccentTimeline"/>
    <dgm:cxn modelId="{57BCFD66-BB8A-48E9-ACA0-1FC82FE17F0D}" type="presParOf" srcId="{13FB2C5C-9B3E-4990-A2F4-2EFF2A6AD582}" destId="{0FD6B576-85EC-4D1E-BB57-0B3C5EE19366}" srcOrd="1" destOrd="0" presId="urn:microsoft.com/office/officeart/2008/layout/CircleAccentTimeline"/>
    <dgm:cxn modelId="{808EE127-5947-41D6-8B2B-0252B8C03936}" type="presParOf" srcId="{13FB2C5C-9B3E-4990-A2F4-2EFF2A6AD582}" destId="{404C9021-8EE3-459C-85C3-9E10E4E9DB75}" srcOrd="2" destOrd="0" presId="urn:microsoft.com/office/officeart/2008/layout/CircleAccentTimeline"/>
    <dgm:cxn modelId="{71E80306-768A-4D94-A26C-00EEEB983840}" type="presParOf" srcId="{13FB2C5C-9B3E-4990-A2F4-2EFF2A6AD582}" destId="{22D747A4-77B6-4565-8CED-AEC1C9261458}" srcOrd="3" destOrd="0" presId="urn:microsoft.com/office/officeart/2008/layout/CircleAccentTimeline"/>
    <dgm:cxn modelId="{9ED26DB3-F2B4-424E-B5D1-CFCC7166E6AB}" type="presParOf" srcId="{13FB2C5C-9B3E-4990-A2F4-2EFF2A6AD582}" destId="{D9A2B3F4-94F1-4E56-9A44-BB7F1B3F20D9}" srcOrd="4" destOrd="0" presId="urn:microsoft.com/office/officeart/2008/layout/CircleAccentTimeline"/>
    <dgm:cxn modelId="{2B999255-B211-4963-8FB5-5F1AE70DBE96}" type="presParOf" srcId="{D9A2B3F4-94F1-4E56-9A44-BB7F1B3F20D9}" destId="{BDA65DFB-B782-4DB5-BDD5-218F5FA6A695}" srcOrd="0" destOrd="0" presId="urn:microsoft.com/office/officeart/2008/layout/CircleAccentTimeline"/>
    <dgm:cxn modelId="{6E4681C2-3730-400A-80A7-F7234956E89E}" type="presParOf" srcId="{D9A2B3F4-94F1-4E56-9A44-BB7F1B3F20D9}" destId="{4A91E1BB-A175-43FF-8D67-C095CC7E2A0A}" srcOrd="1" destOrd="0" presId="urn:microsoft.com/office/officeart/2008/layout/CircleAccentTimeline"/>
    <dgm:cxn modelId="{72A726DB-4996-4C68-9C61-8CA4F22AD665}" type="presParOf" srcId="{D9A2B3F4-94F1-4E56-9A44-BB7F1B3F20D9}" destId="{B6D45C32-F3A6-4CDE-B488-4C64EA02AAC5}" srcOrd="2" destOrd="0" presId="urn:microsoft.com/office/officeart/2008/layout/CircleAccentTimeline"/>
    <dgm:cxn modelId="{2EB13516-0451-459B-B39C-C0DCE8425A51}" type="presParOf" srcId="{13FB2C5C-9B3E-4990-A2F4-2EFF2A6AD582}" destId="{4DF08075-734D-4941-8488-178763AF791D}" srcOrd="5" destOrd="0" presId="urn:microsoft.com/office/officeart/2008/layout/CircleAccentTimeline"/>
    <dgm:cxn modelId="{A6810F41-9D25-441C-AB03-631173143096}" type="presParOf" srcId="{13FB2C5C-9B3E-4990-A2F4-2EFF2A6AD582}" destId="{27CC2D22-B392-4211-9BCF-E10EFE0EEFAD}" srcOrd="6" destOrd="0" presId="urn:microsoft.com/office/officeart/2008/layout/CircleAccentTimeline"/>
    <dgm:cxn modelId="{AEE94B47-1568-48B1-9256-6E8F67DCCF54}" type="presParOf" srcId="{13FB2C5C-9B3E-4990-A2F4-2EFF2A6AD582}" destId="{B2741E68-95AD-47B6-BFEE-4DD407524E2C}" srcOrd="7" destOrd="0" presId="urn:microsoft.com/office/officeart/2008/layout/CircleAccentTimeline"/>
    <dgm:cxn modelId="{93B2D8D8-E5EE-4DFA-8EF4-84D8A54B16B1}" type="presParOf" srcId="{13FB2C5C-9B3E-4990-A2F4-2EFF2A6AD582}" destId="{F5A96660-8FC3-425F-B86F-87E601D0A9CC}" srcOrd="8" destOrd="0" presId="urn:microsoft.com/office/officeart/2008/layout/CircleAccentTimeline"/>
    <dgm:cxn modelId="{4D8BD91F-65D8-47BD-A0BF-4C82AABE26F1}" type="presParOf" srcId="{F5A96660-8FC3-425F-B86F-87E601D0A9CC}" destId="{2D27C930-9F0F-4C62-8F88-7BE08D20B7DA}" srcOrd="0" destOrd="0" presId="urn:microsoft.com/office/officeart/2008/layout/CircleAccentTimeline"/>
    <dgm:cxn modelId="{60AAC95B-7154-4C05-9AAA-2465BEB7C13F}" type="presParOf" srcId="{F5A96660-8FC3-425F-B86F-87E601D0A9CC}" destId="{67AFF12A-61CC-452C-9FA4-EC3FAE7C10F5}" srcOrd="1" destOrd="0" presId="urn:microsoft.com/office/officeart/2008/layout/CircleAccentTimeline"/>
    <dgm:cxn modelId="{698C97FF-D47A-418B-9215-EA5CB9A85E5E}" type="presParOf" srcId="{F5A96660-8FC3-425F-B86F-87E601D0A9CC}" destId="{B2327F06-A856-42D2-8E36-446A622802EB}" srcOrd="2" destOrd="0" presId="urn:microsoft.com/office/officeart/2008/layout/CircleAccentTimeline"/>
    <dgm:cxn modelId="{C73C3F79-3FD6-4539-8ED0-59431ECACD4A}" type="presParOf" srcId="{13FB2C5C-9B3E-4990-A2F4-2EFF2A6AD582}" destId="{E1001C31-351D-4AB5-BBA5-9AC27CFC75A0}" srcOrd="9" destOrd="0" presId="urn:microsoft.com/office/officeart/2008/layout/CircleAccentTimeline"/>
    <dgm:cxn modelId="{6FA4254B-513E-43EB-B162-2B1CE1BF6E17}" type="presParOf" srcId="{13FB2C5C-9B3E-4990-A2F4-2EFF2A6AD582}" destId="{A7D6F9DD-785A-4BED-9B16-75ADD010FC03}" srcOrd="10" destOrd="0" presId="urn:microsoft.com/office/officeart/2008/layout/CircleAccentTimeline"/>
    <dgm:cxn modelId="{2CA2C331-9B50-4065-A3C5-637A6120FA73}" type="presParOf" srcId="{13FB2C5C-9B3E-4990-A2F4-2EFF2A6AD582}" destId="{9E2925D1-85DB-4CFE-A9F3-E707AC9409EC}" srcOrd="11" destOrd="0" presId="urn:microsoft.com/office/officeart/2008/layout/CircleAccentTimeline"/>
    <dgm:cxn modelId="{C333DDF2-8D40-4C0E-955E-6F1B123F163B}" type="presParOf" srcId="{13FB2C5C-9B3E-4990-A2F4-2EFF2A6AD582}" destId="{57400FEC-A373-4A91-BA9F-7119FE501CE1}" srcOrd="12" destOrd="0" presId="urn:microsoft.com/office/officeart/2008/layout/CircleAccentTimeline"/>
    <dgm:cxn modelId="{E857B6B5-3589-4976-A72E-AB3AF068D928}" type="presParOf" srcId="{57400FEC-A373-4A91-BA9F-7119FE501CE1}" destId="{AD567592-9C6C-4FCC-B453-E5EC839E611D}" srcOrd="0" destOrd="0" presId="urn:microsoft.com/office/officeart/2008/layout/CircleAccentTimeline"/>
    <dgm:cxn modelId="{781F70C8-DF80-4210-9A27-ADBEA052DD59}" type="presParOf" srcId="{57400FEC-A373-4A91-BA9F-7119FE501CE1}" destId="{92979F54-C813-4E30-B9E4-F782DA1C2964}" srcOrd="1" destOrd="0" presId="urn:microsoft.com/office/officeart/2008/layout/CircleAccentTimeline"/>
    <dgm:cxn modelId="{70CCB5AE-1FE4-47AE-B953-70BAB4EC9A58}" type="presParOf" srcId="{57400FEC-A373-4A91-BA9F-7119FE501CE1}" destId="{AA21FA86-8B2E-4477-B719-2362A8BD88B0}" srcOrd="2" destOrd="0" presId="urn:microsoft.com/office/officeart/2008/layout/CircleAccentTimeline"/>
    <dgm:cxn modelId="{5D9143A3-A447-4318-810B-07E0E485E992}" type="presParOf" srcId="{13FB2C5C-9B3E-4990-A2F4-2EFF2A6AD582}" destId="{3BAE490A-3852-4022-BD14-7D98E4EDAB07}" srcOrd="13" destOrd="0" presId="urn:microsoft.com/office/officeart/2008/layout/CircleAccentTimeline"/>
    <dgm:cxn modelId="{B769FA3C-E376-4BB2-B6F9-3E441677B75B}" type="presParOf" srcId="{13FB2C5C-9B3E-4990-A2F4-2EFF2A6AD582}" destId="{E245C223-B994-45D3-9F7E-D088F7347707}" srcOrd="14" destOrd="0" presId="urn:microsoft.com/office/officeart/2008/layout/CircleAccentTimeline"/>
    <dgm:cxn modelId="{B81B579B-8FB0-4AEF-BDF2-4A4DB67248E2}" type="presParOf" srcId="{13FB2C5C-9B3E-4990-A2F4-2EFF2A6AD582}" destId="{143C75AE-C615-4A0C-9B6D-0788A9A90DCA}" srcOrd="15" destOrd="0" presId="urn:microsoft.com/office/officeart/2008/layout/CircleAccentTimeline"/>
    <dgm:cxn modelId="{9360ED7B-67EE-43BE-B35E-F03BF9E84FE6}" type="presParOf" srcId="{13FB2C5C-9B3E-4990-A2F4-2EFF2A6AD582}" destId="{06B892AC-EB6B-40F7-A055-F3C71C20076D}" srcOrd="16" destOrd="0" presId="urn:microsoft.com/office/officeart/2008/layout/CircleAccentTimeline"/>
    <dgm:cxn modelId="{82DD8B44-B20B-40D2-BF0A-060ACA43F5B1}" type="presParOf" srcId="{06B892AC-EB6B-40F7-A055-F3C71C20076D}" destId="{F7FA35D3-D656-4C99-AF10-A098E76A9B92}" srcOrd="0" destOrd="0" presId="urn:microsoft.com/office/officeart/2008/layout/CircleAccentTimeline"/>
    <dgm:cxn modelId="{7F1FE867-BD9B-42BD-B04E-288B1CEF8BB8}" type="presParOf" srcId="{06B892AC-EB6B-40F7-A055-F3C71C20076D}" destId="{69FBF743-D64F-48BB-AFB6-8FF1AD5D02DC}" srcOrd="1" destOrd="0" presId="urn:microsoft.com/office/officeart/2008/layout/CircleAccentTimeline"/>
    <dgm:cxn modelId="{D7BD8C70-38A4-490D-A078-1D8D2E424A22}" type="presParOf" srcId="{06B892AC-EB6B-40F7-A055-F3C71C20076D}" destId="{3039A339-A756-42C1-A3D1-C76180709594}" srcOrd="2" destOrd="0" presId="urn:microsoft.com/office/officeart/2008/layout/CircleAccentTimeline"/>
    <dgm:cxn modelId="{4529D405-0021-49D7-B4A5-369CF00075DB}" type="presParOf" srcId="{13FB2C5C-9B3E-4990-A2F4-2EFF2A6AD582}" destId="{98CF7F9D-2421-4DC0-94D2-93559C6A2698}" srcOrd="17" destOrd="0" presId="urn:microsoft.com/office/officeart/2008/layout/CircleAccentTimeline"/>
    <dgm:cxn modelId="{8ABFA610-C8BF-410D-8A76-D1B07D4CB923}" type="presParOf" srcId="{13FB2C5C-9B3E-4990-A2F4-2EFF2A6AD582}" destId="{1423AC9C-E000-432E-AAD7-62E2A390BC8C}" srcOrd="18" destOrd="0" presId="urn:microsoft.com/office/officeart/2008/layout/CircleAccentTimeline"/>
    <dgm:cxn modelId="{195F2019-BD72-48C3-BC6E-EFA15C3E228D}" type="presParOf" srcId="{13FB2C5C-9B3E-4990-A2F4-2EFF2A6AD582}" destId="{D43BD0AD-F768-4D59-B35E-1C33B8D7F253}" srcOrd="19" destOrd="0" presId="urn:microsoft.com/office/officeart/2008/layout/CircleAccentTimeline"/>
    <dgm:cxn modelId="{ABB4677D-1708-478D-BBE5-9476A83D7163}" type="presParOf" srcId="{13FB2C5C-9B3E-4990-A2F4-2EFF2A6AD582}" destId="{EF6CF07D-2A45-4D7A-BE3F-8452180C83A9}" srcOrd="20" destOrd="0" presId="urn:microsoft.com/office/officeart/2008/layout/CircleAccentTimeline"/>
    <dgm:cxn modelId="{CF06FE4C-CEF8-411C-8463-CBFB5817DA90}" type="presParOf" srcId="{EF6CF07D-2A45-4D7A-BE3F-8452180C83A9}" destId="{22869047-C2CA-47EB-B4F0-4F252DEBA0E5}" srcOrd="0" destOrd="0" presId="urn:microsoft.com/office/officeart/2008/layout/CircleAccentTimeline"/>
    <dgm:cxn modelId="{EAB49F98-B0AF-4C9E-8AF7-7EC5B763333D}" type="presParOf" srcId="{EF6CF07D-2A45-4D7A-BE3F-8452180C83A9}" destId="{B8BED9C6-C986-4ED7-8C9B-9FCA9F5ECA7B}" srcOrd="1" destOrd="0" presId="urn:microsoft.com/office/officeart/2008/layout/CircleAccentTimeline"/>
    <dgm:cxn modelId="{390208AD-9DDF-4BF0-924D-C8EC5AA2F5D7}" type="presParOf" srcId="{EF6CF07D-2A45-4D7A-BE3F-8452180C83A9}" destId="{022E9703-5597-4404-85CA-43D79016D132}" srcOrd="2" destOrd="0" presId="urn:microsoft.com/office/officeart/2008/layout/CircleAccentTimeline"/>
    <dgm:cxn modelId="{E1871D9E-5D1A-4C45-A769-3504F3119EE0}" type="presParOf" srcId="{13FB2C5C-9B3E-4990-A2F4-2EFF2A6AD582}" destId="{AA966313-146F-46D1-833C-66A5BFADB20C}" srcOrd="21" destOrd="0" presId="urn:microsoft.com/office/officeart/2008/layout/CircleAccentTimeline"/>
    <dgm:cxn modelId="{BB7C3D0F-667F-446C-B1E4-584416071546}" type="presParOf" srcId="{13FB2C5C-9B3E-4990-A2F4-2EFF2A6AD582}" destId="{5B9A9999-414A-4DC0-A845-290E6CEB36B0}" srcOrd="22" destOrd="0" presId="urn:microsoft.com/office/officeart/2008/layout/CircleAccentTimeline"/>
    <dgm:cxn modelId="{4DD29DD6-EEA6-44BC-987F-527092AB9DCA}" type="presParOf" srcId="{13FB2C5C-9B3E-4990-A2F4-2EFF2A6AD582}" destId="{EAC958A3-4963-428A-B00B-0EFA813260FD}" srcOrd="23" destOrd="0" presId="urn:microsoft.com/office/officeart/2008/layout/CircleAccentTimeline"/>
    <dgm:cxn modelId="{3FE46F87-B8C9-436F-85F0-E8C07695B675}" type="presParOf" srcId="{EAC958A3-4963-428A-B00B-0EFA813260FD}" destId="{55D6A29D-4E86-4ADD-845A-0D668AB29C3F}" srcOrd="0" destOrd="0" presId="urn:microsoft.com/office/officeart/2008/layout/CircleAccentTimeline"/>
    <dgm:cxn modelId="{2744C9AB-7DE7-4C52-953E-4C679711E42E}" type="presParOf" srcId="{EAC958A3-4963-428A-B00B-0EFA813260FD}" destId="{84320475-17E9-4944-8C44-13E5ABD31C3F}" srcOrd="1" destOrd="0" presId="urn:microsoft.com/office/officeart/2008/layout/CircleAccentTimeline"/>
    <dgm:cxn modelId="{6766E431-2C65-4D59-ACAE-6CB24BF6C986}" type="presParOf" srcId="{EAC958A3-4963-428A-B00B-0EFA813260FD}" destId="{79042200-CBF9-4347-884A-28A226C1553C}" srcOrd="2" destOrd="0" presId="urn:microsoft.com/office/officeart/2008/layout/CircleAccentTimeline"/>
    <dgm:cxn modelId="{2A5F1458-62BE-4984-9844-CEF29068B8FB}" type="presParOf" srcId="{13FB2C5C-9B3E-4990-A2F4-2EFF2A6AD582}" destId="{DB10642C-843E-42BE-8106-4B647410204E}" srcOrd="24" destOrd="0" presId="urn:microsoft.com/office/officeart/2008/layout/CircleAccentTimeline"/>
    <dgm:cxn modelId="{1DA39A0D-306A-487A-B385-34F0E618AB3A}" type="presParOf" srcId="{13FB2C5C-9B3E-4990-A2F4-2EFF2A6AD582}" destId="{4967D785-BEEF-45D1-8329-F24DAF54A3B1}" srcOrd="25" destOrd="0" presId="urn:microsoft.com/office/officeart/2008/layout/CircleAccentTimeline"/>
    <dgm:cxn modelId="{72CE885B-4672-497C-B9AF-4F7F40BBEAD7}" type="presParOf" srcId="{13FB2C5C-9B3E-4990-A2F4-2EFF2A6AD582}" destId="{1D242EEB-9F33-4717-BC60-84C4FDFCFF4F}" srcOrd="26" destOrd="0" presId="urn:microsoft.com/office/officeart/2008/layout/CircleAccentTimeline"/>
    <dgm:cxn modelId="{B9AE7F2E-4211-4357-BAB5-807238E5014F}" type="presParOf" srcId="{13FB2C5C-9B3E-4990-A2F4-2EFF2A6AD582}" destId="{FF54F205-F504-4EE7-A075-7AF70E311BF3}" srcOrd="27" destOrd="0" presId="urn:microsoft.com/office/officeart/2008/layout/CircleAccentTimeline"/>
    <dgm:cxn modelId="{BEAC3615-6DF9-48D2-82AF-182D0CF5B515}" type="presParOf" srcId="{FF54F205-F504-4EE7-A075-7AF70E311BF3}" destId="{49052535-3073-4875-98B6-71201904440C}" srcOrd="0" destOrd="0" presId="urn:microsoft.com/office/officeart/2008/layout/CircleAccentTimeline"/>
    <dgm:cxn modelId="{8BC67199-4CF5-4AD9-9D3A-FA18282FBC57}" type="presParOf" srcId="{FF54F205-F504-4EE7-A075-7AF70E311BF3}" destId="{10C204A7-6079-4057-B12F-3AB9D4C0F772}" srcOrd="1" destOrd="0" presId="urn:microsoft.com/office/officeart/2008/layout/CircleAccentTimeline"/>
    <dgm:cxn modelId="{47318F82-CF03-43AF-96E7-CD5DB3AE3FC3}" type="presParOf" srcId="{FF54F205-F504-4EE7-A075-7AF70E311BF3}" destId="{CF338745-3C47-4BD5-AE5E-73F3C8D3E500}" srcOrd="2" destOrd="0" presId="urn:microsoft.com/office/officeart/2008/layout/CircleAccentTimeline"/>
    <dgm:cxn modelId="{531FEB9E-9A51-4A7B-A93F-FFC38C2EC587}" type="presParOf" srcId="{13FB2C5C-9B3E-4990-A2F4-2EFF2A6AD582}" destId="{2E9EE3F0-F576-48F8-A253-ADF1B7ADE607}" srcOrd="28" destOrd="0" presId="urn:microsoft.com/office/officeart/2008/layout/CircleAccentTimeline"/>
    <dgm:cxn modelId="{8212EFDB-0D47-4EA9-AF70-DE875C23DBD5}" type="presParOf" srcId="{13FB2C5C-9B3E-4990-A2F4-2EFF2A6AD582}" destId="{EC3F6F2F-664D-4EF9-A22E-61333DE15A1F}" srcOrd="29" destOrd="0" presId="urn:microsoft.com/office/officeart/2008/layout/CircleAccentTimeline"/>
    <dgm:cxn modelId="{391B5914-6ADB-4A1E-8B6C-646C422C31B9}" type="presParOf" srcId="{13FB2C5C-9B3E-4990-A2F4-2EFF2A6AD582}" destId="{D65A283B-E533-455B-BA38-6E7950C6BCB8}" srcOrd="30" destOrd="0" presId="urn:microsoft.com/office/officeart/2008/layout/CircleAccentTimeline"/>
    <dgm:cxn modelId="{1EC87E69-114F-4099-BCFC-50A44C3EB6C0}" type="presParOf" srcId="{13FB2C5C-9B3E-4990-A2F4-2EFF2A6AD582}" destId="{018038AC-0E6D-4FDF-A776-D44CFEA01AA6}" srcOrd="31" destOrd="0" presId="urn:microsoft.com/office/officeart/2008/layout/CircleAccentTimeline"/>
    <dgm:cxn modelId="{04380D3D-0590-43B5-8BE3-119110391CB1}" type="presParOf" srcId="{018038AC-0E6D-4FDF-A776-D44CFEA01AA6}" destId="{75A71A8C-C2BD-4909-98E4-DD336929826F}" srcOrd="0" destOrd="0" presId="urn:microsoft.com/office/officeart/2008/layout/CircleAccentTimeline"/>
    <dgm:cxn modelId="{4C3FB54F-D8E1-454B-A304-4CE398742A55}" type="presParOf" srcId="{018038AC-0E6D-4FDF-A776-D44CFEA01AA6}" destId="{CB6B3E4A-E9B4-4EC3-BEAA-94591A4E69F3}" srcOrd="1" destOrd="0" presId="urn:microsoft.com/office/officeart/2008/layout/CircleAccentTimeline"/>
    <dgm:cxn modelId="{94343D2D-BD8F-46A1-BD88-ED5DDD9C8B91}" type="presParOf" srcId="{018038AC-0E6D-4FDF-A776-D44CFEA01AA6}" destId="{1307C66C-4EBA-4472-BB69-20D5ADF8B20C}" srcOrd="2" destOrd="0" presId="urn:microsoft.com/office/officeart/2008/layout/CircleAccentTimeline"/>
    <dgm:cxn modelId="{D045CF59-2EFC-4FF4-9E9E-1FD4FBAE58B9}" type="presParOf" srcId="{13FB2C5C-9B3E-4990-A2F4-2EFF2A6AD582}" destId="{E20C3A70-5A03-404C-BB54-74742C0F8D70}" srcOrd="32" destOrd="0" presId="urn:microsoft.com/office/officeart/2008/layout/CircleAccentTimeline"/>
    <dgm:cxn modelId="{5EEA45EA-42C4-4447-B864-A50D6399AAC0}" type="presParOf" srcId="{13FB2C5C-9B3E-4990-A2F4-2EFF2A6AD582}" destId="{38DC3855-E664-4EAE-AA04-32E646A15763}" srcOrd="33" destOrd="0" presId="urn:microsoft.com/office/officeart/2008/layout/CircleAccentTimeline"/>
    <dgm:cxn modelId="{CDAC49A6-9975-4939-9262-13838C8B660D}" type="presParOf" srcId="{13FB2C5C-9B3E-4990-A2F4-2EFF2A6AD582}" destId="{EC33D176-D365-4AE4-88CA-6045276D0745}" srcOrd="34" destOrd="0" presId="urn:microsoft.com/office/officeart/2008/layout/CircleAccentTimeline"/>
    <dgm:cxn modelId="{CA55408E-16E2-4A5E-A748-6B750D23762D}" type="presParOf" srcId="{13FB2C5C-9B3E-4990-A2F4-2EFF2A6AD582}" destId="{501EC291-CE43-4137-BEAB-4A5CBD3263C5}" srcOrd="35" destOrd="0" presId="urn:microsoft.com/office/officeart/2008/layout/CircleAccentTimeline"/>
    <dgm:cxn modelId="{E99C105F-C93B-4E16-A5CA-156FA0124FD9}" type="presParOf" srcId="{501EC291-CE43-4137-BEAB-4A5CBD3263C5}" destId="{660E5D9F-2AEC-4134-950E-33155039BE63}" srcOrd="0" destOrd="0" presId="urn:microsoft.com/office/officeart/2008/layout/CircleAccentTimeline"/>
    <dgm:cxn modelId="{58567D4F-D0D6-400C-AACC-B787933FCCB9}" type="presParOf" srcId="{501EC291-CE43-4137-BEAB-4A5CBD3263C5}" destId="{9F0275CF-0070-4F98-AF9C-6BEA6A1236C1}" srcOrd="1" destOrd="0" presId="urn:microsoft.com/office/officeart/2008/layout/CircleAccentTimeline"/>
    <dgm:cxn modelId="{03AF78FD-6119-41D1-9757-990E5B5AF037}" type="presParOf" srcId="{501EC291-CE43-4137-BEAB-4A5CBD3263C5}" destId="{5A3DB3C3-8CDE-47E7-9638-18FCCD0517E6}" srcOrd="2" destOrd="0" presId="urn:microsoft.com/office/officeart/2008/layout/CircleAccentTimeline"/>
    <dgm:cxn modelId="{2CF849DE-0036-4DCA-B530-325BC6A6F247}" type="presParOf" srcId="{13FB2C5C-9B3E-4990-A2F4-2EFF2A6AD582}" destId="{0D55D9CC-3468-471A-9E53-F880252891D0}" srcOrd="36" destOrd="0" presId="urn:microsoft.com/office/officeart/2008/layout/CircleAccentTimeline"/>
    <dgm:cxn modelId="{3267FE83-FB14-4221-916E-D4F268AEEE5C}" type="presParOf" srcId="{13FB2C5C-9B3E-4990-A2F4-2EFF2A6AD582}" destId="{1BFC5E7E-7A2B-4607-A8FB-4D3C72B1AE43}" srcOrd="37" destOrd="0" presId="urn:microsoft.com/office/officeart/2008/layout/CircleAccentTimeline"/>
    <dgm:cxn modelId="{8399CD9E-B5A1-4207-AA9F-CBCEDB13E1D9}" type="presParOf" srcId="{13FB2C5C-9B3E-4990-A2F4-2EFF2A6AD582}" destId="{192968D4-2CBA-4913-B206-49EC4DD0D815}" srcOrd="38" destOrd="0" presId="urn:microsoft.com/office/officeart/2008/layout/CircleAccentTimeline"/>
    <dgm:cxn modelId="{CD5AD6C6-D022-40BD-8D9F-7A7F228D07E3}" type="presParOf" srcId="{192968D4-2CBA-4913-B206-49EC4DD0D815}" destId="{9DE04D1D-E824-47F1-860A-182A62E34E0F}" srcOrd="0" destOrd="0" presId="urn:microsoft.com/office/officeart/2008/layout/CircleAccentTimeline"/>
    <dgm:cxn modelId="{3B637CFE-C961-4FC0-82F8-F60C07F9B451}" type="presParOf" srcId="{192968D4-2CBA-4913-B206-49EC4DD0D815}" destId="{67962FA2-DC28-4F06-8A5B-E7C4C1F87AC7}" srcOrd="1" destOrd="0" presId="urn:microsoft.com/office/officeart/2008/layout/CircleAccentTimeline"/>
    <dgm:cxn modelId="{CEB19AAC-E416-4CFA-BF1D-3C32011C5DF3}" type="presParOf" srcId="{192968D4-2CBA-4913-B206-49EC4DD0D815}" destId="{E3769BE2-EB0E-4096-9FF2-1AE51C723258}" srcOrd="2" destOrd="0" presId="urn:microsoft.com/office/officeart/2008/layout/CircleAccentTimeline"/>
    <dgm:cxn modelId="{C34B0E71-9677-4021-9A23-01B9A0906601}" type="presParOf" srcId="{13FB2C5C-9B3E-4990-A2F4-2EFF2A6AD582}" destId="{6A237248-4EAF-4AA7-9C25-7EEB9DDFFEB9}" srcOrd="39" destOrd="0" presId="urn:microsoft.com/office/officeart/2008/layout/CircleAccentTimeline"/>
    <dgm:cxn modelId="{F5A124EF-C649-4945-9EC0-CB1F78F79B1A}" type="presParOf" srcId="{13FB2C5C-9B3E-4990-A2F4-2EFF2A6AD582}" destId="{3AE5331A-4705-4C2B-8282-60B21C1FCDDF}" srcOrd="40"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4C971F-A6B9-4293-9171-0438A1FE7BE0}" type="doc">
      <dgm:prSet loTypeId="urn:microsoft.com/office/officeart/2008/layout/CircleAccentTimeline" loCatId="process" qsTypeId="urn:microsoft.com/office/officeart/2005/8/quickstyle/simple2" qsCatId="simple" csTypeId="urn:microsoft.com/office/officeart/2005/8/colors/accent1_2" csCatId="accent1" phldr="1"/>
      <dgm:spPr/>
      <dgm:t>
        <a:bodyPr/>
        <a:lstStyle/>
        <a:p>
          <a:endParaRPr lang="en-US"/>
        </a:p>
      </dgm:t>
    </dgm:pt>
    <dgm:pt modelId="{3B212A15-556B-4750-B0DC-359D98CEB528}">
      <dgm:prSet phldrT="[Text]"/>
      <dgm:spPr/>
      <dgm:t>
        <a:bodyPr/>
        <a:lstStyle/>
        <a:p>
          <a:r>
            <a:rPr lang="en-US" dirty="0"/>
            <a:t>Joining Amdocs</a:t>
          </a:r>
        </a:p>
      </dgm:t>
    </dgm:pt>
    <dgm:pt modelId="{5E5870FB-EB9F-4D11-B092-CB9D3C822C70}" type="parTrans" cxnId="{1A871BD3-AAC8-4037-9016-A5DF76566CD4}">
      <dgm:prSet/>
      <dgm:spPr/>
      <dgm:t>
        <a:bodyPr/>
        <a:lstStyle/>
        <a:p>
          <a:endParaRPr lang="en-US"/>
        </a:p>
      </dgm:t>
    </dgm:pt>
    <dgm:pt modelId="{3674CF80-07E4-428E-94B1-ACC79C166FF2}" type="sibTrans" cxnId="{1A871BD3-AAC8-4037-9016-A5DF76566CD4}">
      <dgm:prSet/>
      <dgm:spPr/>
      <dgm:t>
        <a:bodyPr/>
        <a:lstStyle/>
        <a:p>
          <a:endParaRPr lang="en-US"/>
        </a:p>
      </dgm:t>
    </dgm:pt>
    <dgm:pt modelId="{70D69C83-81F2-4501-920A-DB9DAF697C4D}">
      <dgm:prSet phldrT="[Text]"/>
      <dgm:spPr/>
      <dgm:t>
        <a:bodyPr/>
        <a:lstStyle/>
        <a:p>
          <a:r>
            <a:rPr lang="en-US" dirty="0"/>
            <a:t>Attend 22 Days of Induction.</a:t>
          </a:r>
        </a:p>
      </dgm:t>
    </dgm:pt>
    <dgm:pt modelId="{D67F9B95-D5A7-449F-A817-FBDCF78F60EC}" type="parTrans" cxnId="{F347984D-622B-405E-A138-6861E1EE5C0F}">
      <dgm:prSet/>
      <dgm:spPr/>
      <dgm:t>
        <a:bodyPr/>
        <a:lstStyle/>
        <a:p>
          <a:endParaRPr lang="en-US"/>
        </a:p>
      </dgm:t>
    </dgm:pt>
    <dgm:pt modelId="{EA065C93-D701-4A42-8C62-D718AA6FE8F8}" type="sibTrans" cxnId="{F347984D-622B-405E-A138-6861E1EE5C0F}">
      <dgm:prSet/>
      <dgm:spPr/>
      <dgm:t>
        <a:bodyPr/>
        <a:lstStyle/>
        <a:p>
          <a:endParaRPr lang="en-US"/>
        </a:p>
      </dgm:t>
    </dgm:pt>
    <dgm:pt modelId="{EBB09985-85B4-419C-B749-16368591C56A}">
      <dgm:prSet phldrT="[Text]"/>
      <dgm:spPr/>
      <dgm:t>
        <a:bodyPr/>
        <a:lstStyle/>
        <a:p>
          <a:r>
            <a:rPr lang="en-US" dirty="0"/>
            <a:t>Allocation of Mentor by Digital Team.</a:t>
          </a:r>
        </a:p>
      </dgm:t>
    </dgm:pt>
    <dgm:pt modelId="{32DE820F-F37D-467C-991D-7591212FBA36}" type="parTrans" cxnId="{8EE4BC73-BF59-44F9-B8DA-468CE8AD4B2E}">
      <dgm:prSet/>
      <dgm:spPr/>
      <dgm:t>
        <a:bodyPr/>
        <a:lstStyle/>
        <a:p>
          <a:endParaRPr lang="en-US"/>
        </a:p>
      </dgm:t>
    </dgm:pt>
    <dgm:pt modelId="{D6784028-A5D4-4B8D-A6C8-71411E22E20E}" type="sibTrans" cxnId="{8EE4BC73-BF59-44F9-B8DA-468CE8AD4B2E}">
      <dgm:prSet/>
      <dgm:spPr/>
      <dgm:t>
        <a:bodyPr/>
        <a:lstStyle/>
        <a:p>
          <a:endParaRPr lang="en-US"/>
        </a:p>
      </dgm:t>
    </dgm:pt>
    <dgm:pt modelId="{79AB33CB-EF48-47A3-A0CE-31FCD42419CE}">
      <dgm:prSet phldrT="[Text]"/>
      <dgm:spPr/>
      <dgm:t>
        <a:bodyPr/>
        <a:lstStyle/>
        <a:p>
          <a:r>
            <a:rPr lang="en-US" dirty="0"/>
            <a:t>Mandatory Learning</a:t>
          </a:r>
        </a:p>
      </dgm:t>
    </dgm:pt>
    <dgm:pt modelId="{EE14F621-B506-4D51-9EF5-A86446C9FE44}" type="parTrans" cxnId="{98BCAA27-D193-464B-8959-E5A0ADB6A1DB}">
      <dgm:prSet/>
      <dgm:spPr/>
      <dgm:t>
        <a:bodyPr/>
        <a:lstStyle/>
        <a:p>
          <a:endParaRPr lang="en-US"/>
        </a:p>
      </dgm:t>
    </dgm:pt>
    <dgm:pt modelId="{2A015B44-41E9-494C-91C4-B3FADE4D58B4}" type="sibTrans" cxnId="{98BCAA27-D193-464B-8959-E5A0ADB6A1DB}">
      <dgm:prSet/>
      <dgm:spPr/>
      <dgm:t>
        <a:bodyPr/>
        <a:lstStyle/>
        <a:p>
          <a:endParaRPr lang="en-US"/>
        </a:p>
      </dgm:t>
    </dgm:pt>
    <dgm:pt modelId="{B53BF96D-B2DD-4F59-B731-FDD14D7FDD1E}">
      <dgm:prSet phldrT="[Text]"/>
      <dgm:spPr/>
      <dgm:t>
        <a:bodyPr/>
        <a:lstStyle/>
        <a:p>
          <a:r>
            <a:rPr lang="en-US" dirty="0"/>
            <a:t>7 Days of Learning on UI technology Stack.</a:t>
          </a:r>
        </a:p>
      </dgm:t>
    </dgm:pt>
    <dgm:pt modelId="{50C551C3-3E92-44BC-9B9E-BD5C188ABEDD}" type="parTrans" cxnId="{4585D0E6-A567-4543-AE07-94539CF15140}">
      <dgm:prSet/>
      <dgm:spPr/>
      <dgm:t>
        <a:bodyPr/>
        <a:lstStyle/>
        <a:p>
          <a:endParaRPr lang="en-US"/>
        </a:p>
      </dgm:t>
    </dgm:pt>
    <dgm:pt modelId="{2D5A6696-864B-4AF2-8F31-F0A4562163B8}" type="sibTrans" cxnId="{4585D0E6-A567-4543-AE07-94539CF15140}">
      <dgm:prSet/>
      <dgm:spPr/>
      <dgm:t>
        <a:bodyPr/>
        <a:lstStyle/>
        <a:p>
          <a:endParaRPr lang="en-US"/>
        </a:p>
      </dgm:t>
    </dgm:pt>
    <dgm:pt modelId="{1785B1EC-CFEB-412B-B99B-ADF634C8A068}">
      <dgm:prSet phldrT="[Text]"/>
      <dgm:spPr/>
      <dgm:t>
        <a:bodyPr/>
        <a:lstStyle/>
        <a:p>
          <a:r>
            <a:rPr lang="en-US" dirty="0"/>
            <a:t>5 Days of Boot Camp.</a:t>
          </a:r>
        </a:p>
      </dgm:t>
    </dgm:pt>
    <dgm:pt modelId="{A9E57889-4987-4FB3-BAF9-936493E0E37C}" type="parTrans" cxnId="{CEFE6528-B631-454A-AF69-39FB68D1E464}">
      <dgm:prSet/>
      <dgm:spPr/>
      <dgm:t>
        <a:bodyPr/>
        <a:lstStyle/>
        <a:p>
          <a:endParaRPr lang="en-US"/>
        </a:p>
      </dgm:t>
    </dgm:pt>
    <dgm:pt modelId="{9E988883-096E-4E27-AEFF-78462A487F5B}" type="sibTrans" cxnId="{CEFE6528-B631-454A-AF69-39FB68D1E464}">
      <dgm:prSet/>
      <dgm:spPr/>
      <dgm:t>
        <a:bodyPr/>
        <a:lstStyle/>
        <a:p>
          <a:endParaRPr lang="en-US"/>
        </a:p>
      </dgm:t>
    </dgm:pt>
    <dgm:pt modelId="{7E7C812A-98B1-4391-B5F7-DB34E12C2B7A}">
      <dgm:prSet phldrT="[Text]"/>
      <dgm:spPr/>
      <dgm:t>
        <a:bodyPr/>
        <a:lstStyle/>
        <a:p>
          <a:r>
            <a:rPr lang="en-US" dirty="0"/>
            <a:t>Resource Allocation.</a:t>
          </a:r>
        </a:p>
      </dgm:t>
    </dgm:pt>
    <dgm:pt modelId="{EC093709-D61B-444D-9719-5A8CCDFBA0BE}" type="parTrans" cxnId="{C07EEFD6-DE63-4232-94F2-7C7B90C9330B}">
      <dgm:prSet/>
      <dgm:spPr/>
      <dgm:t>
        <a:bodyPr/>
        <a:lstStyle/>
        <a:p>
          <a:endParaRPr lang="en-US"/>
        </a:p>
      </dgm:t>
    </dgm:pt>
    <dgm:pt modelId="{3D3F8CFE-881A-4206-AFCC-B89498FAC92F}" type="sibTrans" cxnId="{C07EEFD6-DE63-4232-94F2-7C7B90C9330B}">
      <dgm:prSet/>
      <dgm:spPr/>
      <dgm:t>
        <a:bodyPr/>
        <a:lstStyle/>
        <a:p>
          <a:endParaRPr lang="en-US"/>
        </a:p>
      </dgm:t>
    </dgm:pt>
    <dgm:pt modelId="{4E97FB27-F5D1-4614-96FB-1D927B29688A}">
      <dgm:prSet phldrT="[Text]"/>
      <dgm:spPr/>
      <dgm:t>
        <a:bodyPr/>
        <a:lstStyle/>
        <a:p>
          <a:r>
            <a:rPr lang="en-US" dirty="0"/>
            <a:t>IT</a:t>
          </a:r>
        </a:p>
      </dgm:t>
    </dgm:pt>
    <dgm:pt modelId="{5CF65E84-E392-4FC7-8A5D-A9CAB4339438}" type="parTrans" cxnId="{5E5E5B8E-926C-4802-AED4-121B2373C234}">
      <dgm:prSet/>
      <dgm:spPr/>
      <dgm:t>
        <a:bodyPr/>
        <a:lstStyle/>
        <a:p>
          <a:endParaRPr lang="en-US"/>
        </a:p>
      </dgm:t>
    </dgm:pt>
    <dgm:pt modelId="{0470C59F-38AC-4BBB-8130-AA43E8993AAE}" type="sibTrans" cxnId="{5E5E5B8E-926C-4802-AED4-121B2373C234}">
      <dgm:prSet/>
      <dgm:spPr/>
      <dgm:t>
        <a:bodyPr/>
        <a:lstStyle/>
        <a:p>
          <a:endParaRPr lang="en-US"/>
        </a:p>
      </dgm:t>
    </dgm:pt>
    <dgm:pt modelId="{73C085DB-08F7-47C8-AC5C-2A4FA9ED299E}">
      <dgm:prSet phldrT="[Text]"/>
      <dgm:spPr/>
      <dgm:t>
        <a:bodyPr/>
        <a:lstStyle/>
        <a:p>
          <a:r>
            <a:rPr lang="en-US" dirty="0"/>
            <a:t>Desk</a:t>
          </a:r>
        </a:p>
      </dgm:t>
    </dgm:pt>
    <dgm:pt modelId="{4C0ABD89-8882-46DE-A0E9-6F1827BF01BE}" type="parTrans" cxnId="{1B479801-E1BD-4C31-9DBC-89201AC394DD}">
      <dgm:prSet/>
      <dgm:spPr/>
      <dgm:t>
        <a:bodyPr/>
        <a:lstStyle/>
        <a:p>
          <a:endParaRPr lang="en-US"/>
        </a:p>
      </dgm:t>
    </dgm:pt>
    <dgm:pt modelId="{F6BA8C2E-55E5-4115-9EBE-293A4E84B60C}" type="sibTrans" cxnId="{1B479801-E1BD-4C31-9DBC-89201AC394DD}">
      <dgm:prSet/>
      <dgm:spPr/>
      <dgm:t>
        <a:bodyPr/>
        <a:lstStyle/>
        <a:p>
          <a:endParaRPr lang="en-US"/>
        </a:p>
      </dgm:t>
    </dgm:pt>
    <dgm:pt modelId="{696D219D-C9FA-4637-B9E0-6DECB25A99B7}">
      <dgm:prSet phldrT="[Text]"/>
      <dgm:spPr/>
      <dgm:t>
        <a:bodyPr/>
        <a:lstStyle/>
        <a:p>
          <a:r>
            <a:rPr lang="en-US" dirty="0"/>
            <a:t>Meet Line Manager on Day 4 Afternoon, along with Mentor.</a:t>
          </a:r>
        </a:p>
      </dgm:t>
    </dgm:pt>
    <dgm:pt modelId="{826F1AA8-1B81-4890-B616-53CD2F5A85E8}" type="parTrans" cxnId="{CC7A5A90-00B9-49FF-AC4A-457647509804}">
      <dgm:prSet/>
      <dgm:spPr/>
      <dgm:t>
        <a:bodyPr/>
        <a:lstStyle/>
        <a:p>
          <a:endParaRPr lang="en-US"/>
        </a:p>
      </dgm:t>
    </dgm:pt>
    <dgm:pt modelId="{DD0C6A60-43B8-401B-AB22-3736A2912F30}" type="sibTrans" cxnId="{CC7A5A90-00B9-49FF-AC4A-457647509804}">
      <dgm:prSet/>
      <dgm:spPr/>
      <dgm:t>
        <a:bodyPr/>
        <a:lstStyle/>
        <a:p>
          <a:endParaRPr lang="en-US"/>
        </a:p>
      </dgm:t>
    </dgm:pt>
    <dgm:pt modelId="{FC9A806B-D42C-4B9E-8175-97F992BA2AB6}">
      <dgm:prSet phldrT="[Text]"/>
      <dgm:spPr/>
      <dgm:t>
        <a:bodyPr/>
        <a:lstStyle/>
        <a:p>
          <a:r>
            <a:rPr lang="en-US" dirty="0"/>
            <a:t>Post Boot Camp Assignment.</a:t>
          </a:r>
        </a:p>
      </dgm:t>
    </dgm:pt>
    <dgm:pt modelId="{9CC9CC7F-071E-409F-AC77-4BE095E4B0BE}" type="parTrans" cxnId="{F5CE02B9-0E92-4BE1-B30F-54CD4A1E1661}">
      <dgm:prSet/>
      <dgm:spPr/>
      <dgm:t>
        <a:bodyPr/>
        <a:lstStyle/>
        <a:p>
          <a:endParaRPr lang="en-US"/>
        </a:p>
      </dgm:t>
    </dgm:pt>
    <dgm:pt modelId="{59838F17-BDD5-4F63-B640-028AFD7D47F4}" type="sibTrans" cxnId="{F5CE02B9-0E92-4BE1-B30F-54CD4A1E1661}">
      <dgm:prSet/>
      <dgm:spPr/>
      <dgm:t>
        <a:bodyPr/>
        <a:lstStyle/>
        <a:p>
          <a:endParaRPr lang="en-US"/>
        </a:p>
      </dgm:t>
    </dgm:pt>
    <dgm:pt modelId="{3C684694-56AE-4B21-9A03-9B13C190FBDE}">
      <dgm:prSet phldrT="[Text]"/>
      <dgm:spPr/>
      <dgm:t>
        <a:bodyPr/>
        <a:lstStyle/>
        <a:p>
          <a:r>
            <a:rPr lang="en-US" dirty="0"/>
            <a:t>Project/Account Allocation.</a:t>
          </a:r>
        </a:p>
      </dgm:t>
    </dgm:pt>
    <dgm:pt modelId="{0A9E323F-2770-4473-8E61-3C78687A2331}" type="parTrans" cxnId="{ED0872AA-EBA4-4C39-BFBD-0E3F57833EEF}">
      <dgm:prSet/>
      <dgm:spPr/>
      <dgm:t>
        <a:bodyPr/>
        <a:lstStyle/>
        <a:p>
          <a:endParaRPr lang="en-US"/>
        </a:p>
      </dgm:t>
    </dgm:pt>
    <dgm:pt modelId="{057633AF-D9E9-48AF-B2A2-9AA28EA1F7E8}" type="sibTrans" cxnId="{ED0872AA-EBA4-4C39-BFBD-0E3F57833EEF}">
      <dgm:prSet/>
      <dgm:spPr/>
      <dgm:t>
        <a:bodyPr/>
        <a:lstStyle/>
        <a:p>
          <a:endParaRPr lang="en-US"/>
        </a:p>
      </dgm:t>
    </dgm:pt>
    <dgm:pt modelId="{8DCAF90F-4E92-4426-B95B-7160C055B21A}">
      <dgm:prSet phldrT="[Text]"/>
      <dgm:spPr/>
      <dgm:t>
        <a:bodyPr/>
        <a:lstStyle/>
        <a:p>
          <a:r>
            <a:rPr lang="en-US" dirty="0"/>
            <a:t>Handover to </a:t>
          </a:r>
          <a:r>
            <a:rPr lang="en-US" b="1" dirty="0"/>
            <a:t>Project/Account</a:t>
          </a:r>
        </a:p>
      </dgm:t>
    </dgm:pt>
    <dgm:pt modelId="{5264C44B-DB8D-4878-9726-1CEF4D0ACEE2}" type="parTrans" cxnId="{AE03871C-76AF-4297-9A78-A7F97F6A0B7B}">
      <dgm:prSet/>
      <dgm:spPr/>
      <dgm:t>
        <a:bodyPr/>
        <a:lstStyle/>
        <a:p>
          <a:endParaRPr lang="en-US"/>
        </a:p>
      </dgm:t>
    </dgm:pt>
    <dgm:pt modelId="{78CBE4DE-3684-443D-9376-981307B02790}" type="sibTrans" cxnId="{AE03871C-76AF-4297-9A78-A7F97F6A0B7B}">
      <dgm:prSet/>
      <dgm:spPr/>
      <dgm:t>
        <a:bodyPr/>
        <a:lstStyle/>
        <a:p>
          <a:endParaRPr lang="en-US"/>
        </a:p>
      </dgm:t>
    </dgm:pt>
    <dgm:pt modelId="{13FB2C5C-9B3E-4990-A2F4-2EFF2A6AD582}" type="pres">
      <dgm:prSet presAssocID="{904C971F-A6B9-4293-9171-0438A1FE7BE0}" presName="Name0" presStyleCnt="0">
        <dgm:presLayoutVars>
          <dgm:dir/>
        </dgm:presLayoutVars>
      </dgm:prSet>
      <dgm:spPr/>
    </dgm:pt>
    <dgm:pt modelId="{73942823-A4BC-4E2E-811D-0B903FD5344B}" type="pres">
      <dgm:prSet presAssocID="{3B212A15-556B-4750-B0DC-359D98CEB528}" presName="parComposite" presStyleCnt="0"/>
      <dgm:spPr/>
    </dgm:pt>
    <dgm:pt modelId="{77D0074E-9336-43D7-8FDA-EE7BE8C78FDD}" type="pres">
      <dgm:prSet presAssocID="{3B212A15-556B-4750-B0DC-359D98CEB528}" presName="parBigCircle" presStyleLbl="node0" presStyleIdx="0" presStyleCnt="3"/>
      <dgm:spPr/>
    </dgm:pt>
    <dgm:pt modelId="{92EB496C-9593-4B14-A551-AF44E46DFC4C}" type="pres">
      <dgm:prSet presAssocID="{3B212A15-556B-4750-B0DC-359D98CEB528}" presName="parTx" presStyleLbl="revTx" presStyleIdx="0" presStyleCnt="19"/>
      <dgm:spPr/>
    </dgm:pt>
    <dgm:pt modelId="{8F9D19EF-4C92-4B93-89E3-98A1079FC9C5}" type="pres">
      <dgm:prSet presAssocID="{3B212A15-556B-4750-B0DC-359D98CEB528}" presName="bSpace" presStyleCnt="0"/>
      <dgm:spPr/>
    </dgm:pt>
    <dgm:pt modelId="{0FD6B576-85EC-4D1E-BB57-0B3C5EE19366}" type="pres">
      <dgm:prSet presAssocID="{3B212A15-556B-4750-B0DC-359D98CEB528}" presName="parBackupNorm" presStyleCnt="0"/>
      <dgm:spPr/>
    </dgm:pt>
    <dgm:pt modelId="{404C9021-8EE3-459C-85C3-9E10E4E9DB75}" type="pres">
      <dgm:prSet presAssocID="{3674CF80-07E4-428E-94B1-ACC79C166FF2}" presName="parSpace" presStyleCnt="0"/>
      <dgm:spPr/>
    </dgm:pt>
    <dgm:pt modelId="{22D747A4-77B6-4565-8CED-AEC1C9261458}" type="pres">
      <dgm:prSet presAssocID="{70D69C83-81F2-4501-920A-DB9DAF697C4D}" presName="desBackupLeftNorm" presStyleCnt="0"/>
      <dgm:spPr/>
    </dgm:pt>
    <dgm:pt modelId="{D9A2B3F4-94F1-4E56-9A44-BB7F1B3F20D9}" type="pres">
      <dgm:prSet presAssocID="{70D69C83-81F2-4501-920A-DB9DAF697C4D}" presName="desComposite" presStyleCnt="0"/>
      <dgm:spPr/>
    </dgm:pt>
    <dgm:pt modelId="{BDA65DFB-B782-4DB5-BDD5-218F5FA6A695}" type="pres">
      <dgm:prSet presAssocID="{70D69C83-81F2-4501-920A-DB9DAF697C4D}" presName="desCircle" presStyleLbl="node1" presStyleIdx="0" presStyleCnt="8"/>
      <dgm:spPr/>
    </dgm:pt>
    <dgm:pt modelId="{4A91E1BB-A175-43FF-8D67-C095CC7E2A0A}" type="pres">
      <dgm:prSet presAssocID="{70D69C83-81F2-4501-920A-DB9DAF697C4D}" presName="chTx" presStyleLbl="revTx" presStyleIdx="1" presStyleCnt="19"/>
      <dgm:spPr/>
    </dgm:pt>
    <dgm:pt modelId="{B6D45C32-F3A6-4CDE-B488-4C64EA02AAC5}" type="pres">
      <dgm:prSet presAssocID="{70D69C83-81F2-4501-920A-DB9DAF697C4D}" presName="desTx" presStyleLbl="revTx" presStyleIdx="2" presStyleCnt="19">
        <dgm:presLayoutVars>
          <dgm:bulletEnabled val="1"/>
        </dgm:presLayoutVars>
      </dgm:prSet>
      <dgm:spPr/>
    </dgm:pt>
    <dgm:pt modelId="{4DF08075-734D-4941-8488-178763AF791D}" type="pres">
      <dgm:prSet presAssocID="{70D69C83-81F2-4501-920A-DB9DAF697C4D}" presName="desBackupRightNorm" presStyleCnt="0"/>
      <dgm:spPr/>
    </dgm:pt>
    <dgm:pt modelId="{27CC2D22-B392-4211-9BCF-E10EFE0EEFAD}" type="pres">
      <dgm:prSet presAssocID="{EA065C93-D701-4A42-8C62-D718AA6FE8F8}" presName="desSpace" presStyleCnt="0"/>
      <dgm:spPr/>
    </dgm:pt>
    <dgm:pt modelId="{B2741E68-95AD-47B6-BFEE-4DD407524E2C}" type="pres">
      <dgm:prSet presAssocID="{EBB09985-85B4-419C-B749-16368591C56A}" presName="desBackupLeftNorm" presStyleCnt="0"/>
      <dgm:spPr/>
    </dgm:pt>
    <dgm:pt modelId="{F5A96660-8FC3-425F-B86F-87E601D0A9CC}" type="pres">
      <dgm:prSet presAssocID="{EBB09985-85B4-419C-B749-16368591C56A}" presName="desComposite" presStyleCnt="0"/>
      <dgm:spPr/>
    </dgm:pt>
    <dgm:pt modelId="{2D27C930-9F0F-4C62-8F88-7BE08D20B7DA}" type="pres">
      <dgm:prSet presAssocID="{EBB09985-85B4-419C-B749-16368591C56A}" presName="desCircle" presStyleLbl="node1" presStyleIdx="1" presStyleCnt="8"/>
      <dgm:spPr/>
    </dgm:pt>
    <dgm:pt modelId="{67AFF12A-61CC-452C-9FA4-EC3FAE7C10F5}" type="pres">
      <dgm:prSet presAssocID="{EBB09985-85B4-419C-B749-16368591C56A}" presName="chTx" presStyleLbl="revTx" presStyleIdx="3" presStyleCnt="19"/>
      <dgm:spPr/>
    </dgm:pt>
    <dgm:pt modelId="{B2327F06-A856-42D2-8E36-446A622802EB}" type="pres">
      <dgm:prSet presAssocID="{EBB09985-85B4-419C-B749-16368591C56A}" presName="desTx" presStyleLbl="revTx" presStyleIdx="4" presStyleCnt="19">
        <dgm:presLayoutVars>
          <dgm:bulletEnabled val="1"/>
        </dgm:presLayoutVars>
      </dgm:prSet>
      <dgm:spPr/>
    </dgm:pt>
    <dgm:pt modelId="{E1001C31-351D-4AB5-BBA5-9AC27CFC75A0}" type="pres">
      <dgm:prSet presAssocID="{EBB09985-85B4-419C-B749-16368591C56A}" presName="desBackupRightNorm" presStyleCnt="0"/>
      <dgm:spPr/>
    </dgm:pt>
    <dgm:pt modelId="{A7D6F9DD-785A-4BED-9B16-75ADD010FC03}" type="pres">
      <dgm:prSet presAssocID="{D6784028-A5D4-4B8D-A6C8-71411E22E20E}" presName="desSpace" presStyleCnt="0"/>
      <dgm:spPr/>
    </dgm:pt>
    <dgm:pt modelId="{9E2925D1-85DB-4CFE-A9F3-E707AC9409EC}" type="pres">
      <dgm:prSet presAssocID="{3C684694-56AE-4B21-9A03-9B13C190FBDE}" presName="desBackupLeftNorm" presStyleCnt="0"/>
      <dgm:spPr/>
    </dgm:pt>
    <dgm:pt modelId="{57400FEC-A373-4A91-BA9F-7119FE501CE1}" type="pres">
      <dgm:prSet presAssocID="{3C684694-56AE-4B21-9A03-9B13C190FBDE}" presName="desComposite" presStyleCnt="0"/>
      <dgm:spPr/>
    </dgm:pt>
    <dgm:pt modelId="{AD567592-9C6C-4FCC-B453-E5EC839E611D}" type="pres">
      <dgm:prSet presAssocID="{3C684694-56AE-4B21-9A03-9B13C190FBDE}" presName="desCircle" presStyleLbl="node1" presStyleIdx="2" presStyleCnt="8"/>
      <dgm:spPr/>
    </dgm:pt>
    <dgm:pt modelId="{92979F54-C813-4E30-B9E4-F782DA1C2964}" type="pres">
      <dgm:prSet presAssocID="{3C684694-56AE-4B21-9A03-9B13C190FBDE}" presName="chTx" presStyleLbl="revTx" presStyleIdx="5" presStyleCnt="19"/>
      <dgm:spPr/>
    </dgm:pt>
    <dgm:pt modelId="{AA21FA86-8B2E-4477-B719-2362A8BD88B0}" type="pres">
      <dgm:prSet presAssocID="{3C684694-56AE-4B21-9A03-9B13C190FBDE}" presName="desTx" presStyleLbl="revTx" presStyleIdx="6" presStyleCnt="19">
        <dgm:presLayoutVars>
          <dgm:bulletEnabled val="1"/>
        </dgm:presLayoutVars>
      </dgm:prSet>
      <dgm:spPr/>
    </dgm:pt>
    <dgm:pt modelId="{3BAE490A-3852-4022-BD14-7D98E4EDAB07}" type="pres">
      <dgm:prSet presAssocID="{3C684694-56AE-4B21-9A03-9B13C190FBDE}" presName="desBackupRightNorm" presStyleCnt="0"/>
      <dgm:spPr/>
    </dgm:pt>
    <dgm:pt modelId="{E245C223-B994-45D3-9F7E-D088F7347707}" type="pres">
      <dgm:prSet presAssocID="{057633AF-D9E9-48AF-B2A2-9AA28EA1F7E8}" presName="desSpace" presStyleCnt="0"/>
      <dgm:spPr/>
    </dgm:pt>
    <dgm:pt modelId="{143C75AE-C615-4A0C-9B6D-0788A9A90DCA}" type="pres">
      <dgm:prSet presAssocID="{7E7C812A-98B1-4391-B5F7-DB34E12C2B7A}" presName="desBackupLeftNorm" presStyleCnt="0"/>
      <dgm:spPr/>
    </dgm:pt>
    <dgm:pt modelId="{06B892AC-EB6B-40F7-A055-F3C71C20076D}" type="pres">
      <dgm:prSet presAssocID="{7E7C812A-98B1-4391-B5F7-DB34E12C2B7A}" presName="desComposite" presStyleCnt="0"/>
      <dgm:spPr/>
    </dgm:pt>
    <dgm:pt modelId="{F7FA35D3-D656-4C99-AF10-A098E76A9B92}" type="pres">
      <dgm:prSet presAssocID="{7E7C812A-98B1-4391-B5F7-DB34E12C2B7A}" presName="desCircle" presStyleLbl="node1" presStyleIdx="3" presStyleCnt="8"/>
      <dgm:spPr/>
    </dgm:pt>
    <dgm:pt modelId="{69FBF743-D64F-48BB-AFB6-8FF1AD5D02DC}" type="pres">
      <dgm:prSet presAssocID="{7E7C812A-98B1-4391-B5F7-DB34E12C2B7A}" presName="chTx" presStyleLbl="revTx" presStyleIdx="7" presStyleCnt="19"/>
      <dgm:spPr/>
    </dgm:pt>
    <dgm:pt modelId="{3039A339-A756-42C1-A3D1-C76180709594}" type="pres">
      <dgm:prSet presAssocID="{7E7C812A-98B1-4391-B5F7-DB34E12C2B7A}" presName="desTx" presStyleLbl="revTx" presStyleIdx="8" presStyleCnt="19">
        <dgm:presLayoutVars>
          <dgm:bulletEnabled val="1"/>
        </dgm:presLayoutVars>
      </dgm:prSet>
      <dgm:spPr/>
    </dgm:pt>
    <dgm:pt modelId="{98CF7F9D-2421-4DC0-94D2-93559C6A2698}" type="pres">
      <dgm:prSet presAssocID="{7E7C812A-98B1-4391-B5F7-DB34E12C2B7A}" presName="desBackupRightNorm" presStyleCnt="0"/>
      <dgm:spPr/>
    </dgm:pt>
    <dgm:pt modelId="{1423AC9C-E000-432E-AAD7-62E2A390BC8C}" type="pres">
      <dgm:prSet presAssocID="{3D3F8CFE-881A-4206-AFCC-B89498FAC92F}" presName="desSpace" presStyleCnt="0"/>
      <dgm:spPr/>
    </dgm:pt>
    <dgm:pt modelId="{D43BD0AD-F768-4D59-B35E-1C33B8D7F253}" type="pres">
      <dgm:prSet presAssocID="{696D219D-C9FA-4637-B9E0-6DECB25A99B7}" presName="desBackupLeftNorm" presStyleCnt="0"/>
      <dgm:spPr/>
    </dgm:pt>
    <dgm:pt modelId="{EF6CF07D-2A45-4D7A-BE3F-8452180C83A9}" type="pres">
      <dgm:prSet presAssocID="{696D219D-C9FA-4637-B9E0-6DECB25A99B7}" presName="desComposite" presStyleCnt="0"/>
      <dgm:spPr/>
    </dgm:pt>
    <dgm:pt modelId="{22869047-C2CA-47EB-B4F0-4F252DEBA0E5}" type="pres">
      <dgm:prSet presAssocID="{696D219D-C9FA-4637-B9E0-6DECB25A99B7}" presName="desCircle" presStyleLbl="node1" presStyleIdx="4" presStyleCnt="8"/>
      <dgm:spPr/>
    </dgm:pt>
    <dgm:pt modelId="{B8BED9C6-C986-4ED7-8C9B-9FCA9F5ECA7B}" type="pres">
      <dgm:prSet presAssocID="{696D219D-C9FA-4637-B9E0-6DECB25A99B7}" presName="chTx" presStyleLbl="revTx" presStyleIdx="9" presStyleCnt="19"/>
      <dgm:spPr/>
    </dgm:pt>
    <dgm:pt modelId="{022E9703-5597-4404-85CA-43D79016D132}" type="pres">
      <dgm:prSet presAssocID="{696D219D-C9FA-4637-B9E0-6DECB25A99B7}" presName="desTx" presStyleLbl="revTx" presStyleIdx="10" presStyleCnt="19">
        <dgm:presLayoutVars>
          <dgm:bulletEnabled val="1"/>
        </dgm:presLayoutVars>
      </dgm:prSet>
      <dgm:spPr/>
    </dgm:pt>
    <dgm:pt modelId="{AA966313-146F-46D1-833C-66A5BFADB20C}" type="pres">
      <dgm:prSet presAssocID="{696D219D-C9FA-4637-B9E0-6DECB25A99B7}" presName="desBackupRightNorm" presStyleCnt="0"/>
      <dgm:spPr/>
    </dgm:pt>
    <dgm:pt modelId="{5B9A9999-414A-4DC0-A845-290E6CEB36B0}" type="pres">
      <dgm:prSet presAssocID="{DD0C6A60-43B8-401B-AB22-3736A2912F30}" presName="desSpace" presStyleCnt="0"/>
      <dgm:spPr/>
    </dgm:pt>
    <dgm:pt modelId="{EAC958A3-4963-428A-B00B-0EFA813260FD}" type="pres">
      <dgm:prSet presAssocID="{79AB33CB-EF48-47A3-A0CE-31FCD42419CE}" presName="parComposite" presStyleCnt="0"/>
      <dgm:spPr/>
    </dgm:pt>
    <dgm:pt modelId="{55D6A29D-4E86-4ADD-845A-0D668AB29C3F}" type="pres">
      <dgm:prSet presAssocID="{79AB33CB-EF48-47A3-A0CE-31FCD42419CE}" presName="parBigCircle" presStyleLbl="node0" presStyleIdx="1" presStyleCnt="3"/>
      <dgm:spPr/>
    </dgm:pt>
    <dgm:pt modelId="{84320475-17E9-4944-8C44-13E5ABD31C3F}" type="pres">
      <dgm:prSet presAssocID="{79AB33CB-EF48-47A3-A0CE-31FCD42419CE}" presName="parTx" presStyleLbl="revTx" presStyleIdx="11" presStyleCnt="19"/>
      <dgm:spPr/>
    </dgm:pt>
    <dgm:pt modelId="{79042200-CBF9-4347-884A-28A226C1553C}" type="pres">
      <dgm:prSet presAssocID="{79AB33CB-EF48-47A3-A0CE-31FCD42419CE}" presName="bSpace" presStyleCnt="0"/>
      <dgm:spPr/>
    </dgm:pt>
    <dgm:pt modelId="{DB10642C-843E-42BE-8106-4B647410204E}" type="pres">
      <dgm:prSet presAssocID="{79AB33CB-EF48-47A3-A0CE-31FCD42419CE}" presName="parBackupNorm" presStyleCnt="0"/>
      <dgm:spPr/>
    </dgm:pt>
    <dgm:pt modelId="{4967D785-BEEF-45D1-8329-F24DAF54A3B1}" type="pres">
      <dgm:prSet presAssocID="{2A015B44-41E9-494C-91C4-B3FADE4D58B4}" presName="parSpace" presStyleCnt="0"/>
      <dgm:spPr/>
    </dgm:pt>
    <dgm:pt modelId="{1D242EEB-9F33-4717-BC60-84C4FDFCFF4F}" type="pres">
      <dgm:prSet presAssocID="{B53BF96D-B2DD-4F59-B731-FDD14D7FDD1E}" presName="desBackupLeftNorm" presStyleCnt="0"/>
      <dgm:spPr/>
    </dgm:pt>
    <dgm:pt modelId="{FF54F205-F504-4EE7-A075-7AF70E311BF3}" type="pres">
      <dgm:prSet presAssocID="{B53BF96D-B2DD-4F59-B731-FDD14D7FDD1E}" presName="desComposite" presStyleCnt="0"/>
      <dgm:spPr/>
    </dgm:pt>
    <dgm:pt modelId="{49052535-3073-4875-98B6-71201904440C}" type="pres">
      <dgm:prSet presAssocID="{B53BF96D-B2DD-4F59-B731-FDD14D7FDD1E}" presName="desCircle" presStyleLbl="node1" presStyleIdx="5" presStyleCnt="8"/>
      <dgm:spPr/>
    </dgm:pt>
    <dgm:pt modelId="{10C204A7-6079-4057-B12F-3AB9D4C0F772}" type="pres">
      <dgm:prSet presAssocID="{B53BF96D-B2DD-4F59-B731-FDD14D7FDD1E}" presName="chTx" presStyleLbl="revTx" presStyleIdx="12" presStyleCnt="19"/>
      <dgm:spPr/>
    </dgm:pt>
    <dgm:pt modelId="{CF338745-3C47-4BD5-AE5E-73F3C8D3E500}" type="pres">
      <dgm:prSet presAssocID="{B53BF96D-B2DD-4F59-B731-FDD14D7FDD1E}" presName="desTx" presStyleLbl="revTx" presStyleIdx="13" presStyleCnt="19">
        <dgm:presLayoutVars>
          <dgm:bulletEnabled val="1"/>
        </dgm:presLayoutVars>
      </dgm:prSet>
      <dgm:spPr/>
    </dgm:pt>
    <dgm:pt modelId="{2E9EE3F0-F576-48F8-A253-ADF1B7ADE607}" type="pres">
      <dgm:prSet presAssocID="{B53BF96D-B2DD-4F59-B731-FDD14D7FDD1E}" presName="desBackupRightNorm" presStyleCnt="0"/>
      <dgm:spPr/>
    </dgm:pt>
    <dgm:pt modelId="{EC3F6F2F-664D-4EF9-A22E-61333DE15A1F}" type="pres">
      <dgm:prSet presAssocID="{2D5A6696-864B-4AF2-8F31-F0A4562163B8}" presName="desSpace" presStyleCnt="0"/>
      <dgm:spPr/>
    </dgm:pt>
    <dgm:pt modelId="{D65A283B-E533-455B-BA38-6E7950C6BCB8}" type="pres">
      <dgm:prSet presAssocID="{1785B1EC-CFEB-412B-B99B-ADF634C8A068}" presName="desBackupLeftNorm" presStyleCnt="0"/>
      <dgm:spPr/>
    </dgm:pt>
    <dgm:pt modelId="{018038AC-0E6D-4FDF-A776-D44CFEA01AA6}" type="pres">
      <dgm:prSet presAssocID="{1785B1EC-CFEB-412B-B99B-ADF634C8A068}" presName="desComposite" presStyleCnt="0"/>
      <dgm:spPr/>
    </dgm:pt>
    <dgm:pt modelId="{75A71A8C-C2BD-4909-98E4-DD336929826F}" type="pres">
      <dgm:prSet presAssocID="{1785B1EC-CFEB-412B-B99B-ADF634C8A068}" presName="desCircle" presStyleLbl="node1" presStyleIdx="6" presStyleCnt="8"/>
      <dgm:spPr/>
    </dgm:pt>
    <dgm:pt modelId="{CB6B3E4A-E9B4-4EC3-BEAA-94591A4E69F3}" type="pres">
      <dgm:prSet presAssocID="{1785B1EC-CFEB-412B-B99B-ADF634C8A068}" presName="chTx" presStyleLbl="revTx" presStyleIdx="14" presStyleCnt="19"/>
      <dgm:spPr/>
    </dgm:pt>
    <dgm:pt modelId="{1307C66C-4EBA-4472-BB69-20D5ADF8B20C}" type="pres">
      <dgm:prSet presAssocID="{1785B1EC-CFEB-412B-B99B-ADF634C8A068}" presName="desTx" presStyleLbl="revTx" presStyleIdx="15" presStyleCnt="19">
        <dgm:presLayoutVars>
          <dgm:bulletEnabled val="1"/>
        </dgm:presLayoutVars>
      </dgm:prSet>
      <dgm:spPr/>
    </dgm:pt>
    <dgm:pt modelId="{E20C3A70-5A03-404C-BB54-74742C0F8D70}" type="pres">
      <dgm:prSet presAssocID="{1785B1EC-CFEB-412B-B99B-ADF634C8A068}" presName="desBackupRightNorm" presStyleCnt="0"/>
      <dgm:spPr/>
    </dgm:pt>
    <dgm:pt modelId="{38DC3855-E664-4EAE-AA04-32E646A15763}" type="pres">
      <dgm:prSet presAssocID="{9E988883-096E-4E27-AEFF-78462A487F5B}" presName="desSpace" presStyleCnt="0"/>
      <dgm:spPr/>
    </dgm:pt>
    <dgm:pt modelId="{EC33D176-D365-4AE4-88CA-6045276D0745}" type="pres">
      <dgm:prSet presAssocID="{FC9A806B-D42C-4B9E-8175-97F992BA2AB6}" presName="desBackupLeftNorm" presStyleCnt="0"/>
      <dgm:spPr/>
    </dgm:pt>
    <dgm:pt modelId="{501EC291-CE43-4137-BEAB-4A5CBD3263C5}" type="pres">
      <dgm:prSet presAssocID="{FC9A806B-D42C-4B9E-8175-97F992BA2AB6}" presName="desComposite" presStyleCnt="0"/>
      <dgm:spPr/>
    </dgm:pt>
    <dgm:pt modelId="{660E5D9F-2AEC-4134-950E-33155039BE63}" type="pres">
      <dgm:prSet presAssocID="{FC9A806B-D42C-4B9E-8175-97F992BA2AB6}" presName="desCircle" presStyleLbl="node1" presStyleIdx="7" presStyleCnt="8"/>
      <dgm:spPr/>
    </dgm:pt>
    <dgm:pt modelId="{9F0275CF-0070-4F98-AF9C-6BEA6A1236C1}" type="pres">
      <dgm:prSet presAssocID="{FC9A806B-D42C-4B9E-8175-97F992BA2AB6}" presName="chTx" presStyleLbl="revTx" presStyleIdx="16" presStyleCnt="19"/>
      <dgm:spPr/>
    </dgm:pt>
    <dgm:pt modelId="{5A3DB3C3-8CDE-47E7-9638-18FCCD0517E6}" type="pres">
      <dgm:prSet presAssocID="{FC9A806B-D42C-4B9E-8175-97F992BA2AB6}" presName="desTx" presStyleLbl="revTx" presStyleIdx="17" presStyleCnt="19">
        <dgm:presLayoutVars>
          <dgm:bulletEnabled val="1"/>
        </dgm:presLayoutVars>
      </dgm:prSet>
      <dgm:spPr/>
    </dgm:pt>
    <dgm:pt modelId="{0D55D9CC-3468-471A-9E53-F880252891D0}" type="pres">
      <dgm:prSet presAssocID="{FC9A806B-D42C-4B9E-8175-97F992BA2AB6}" presName="desBackupRightNorm" presStyleCnt="0"/>
      <dgm:spPr/>
    </dgm:pt>
    <dgm:pt modelId="{1BFC5E7E-7A2B-4607-A8FB-4D3C72B1AE43}" type="pres">
      <dgm:prSet presAssocID="{59838F17-BDD5-4F63-B640-028AFD7D47F4}" presName="desSpace" presStyleCnt="0"/>
      <dgm:spPr/>
    </dgm:pt>
    <dgm:pt modelId="{7473B7E4-15F3-4001-8B23-C7B41042398A}" type="pres">
      <dgm:prSet presAssocID="{8DCAF90F-4E92-4426-B95B-7160C055B21A}" presName="parComposite" presStyleCnt="0"/>
      <dgm:spPr/>
    </dgm:pt>
    <dgm:pt modelId="{98311009-5B37-4D6C-92A9-0BEF92EA479D}" type="pres">
      <dgm:prSet presAssocID="{8DCAF90F-4E92-4426-B95B-7160C055B21A}" presName="parBigCircle" presStyleLbl="node0" presStyleIdx="2" presStyleCnt="3"/>
      <dgm:spPr/>
    </dgm:pt>
    <dgm:pt modelId="{DB206E5D-0FD4-4FE6-B9BF-9CF090ABD7A5}" type="pres">
      <dgm:prSet presAssocID="{8DCAF90F-4E92-4426-B95B-7160C055B21A}" presName="parTx" presStyleLbl="revTx" presStyleIdx="18" presStyleCnt="19"/>
      <dgm:spPr/>
    </dgm:pt>
    <dgm:pt modelId="{79F05458-02D3-408F-A877-5F2D18C3E5AC}" type="pres">
      <dgm:prSet presAssocID="{8DCAF90F-4E92-4426-B95B-7160C055B21A}" presName="bSpace" presStyleCnt="0"/>
      <dgm:spPr/>
    </dgm:pt>
    <dgm:pt modelId="{2A626D17-BB7B-4913-B255-17F7B09C0070}" type="pres">
      <dgm:prSet presAssocID="{8DCAF90F-4E92-4426-B95B-7160C055B21A}" presName="parBackupNorm" presStyleCnt="0"/>
      <dgm:spPr/>
    </dgm:pt>
    <dgm:pt modelId="{76F1C127-70FF-43B5-89E4-860FC8DC0BDC}" type="pres">
      <dgm:prSet presAssocID="{78CBE4DE-3684-443D-9376-981307B02790}" presName="parSpace" presStyleCnt="0"/>
      <dgm:spPr/>
    </dgm:pt>
  </dgm:ptLst>
  <dgm:cxnLst>
    <dgm:cxn modelId="{4556D000-AE06-4630-9D69-4304893FB9F1}" type="presOf" srcId="{8DCAF90F-4E92-4426-B95B-7160C055B21A}" destId="{DB206E5D-0FD4-4FE6-B9BF-9CF090ABD7A5}" srcOrd="0" destOrd="0" presId="urn:microsoft.com/office/officeart/2008/layout/CircleAccentTimeline"/>
    <dgm:cxn modelId="{1B479801-E1BD-4C31-9DBC-89201AC394DD}" srcId="{7E7C812A-98B1-4391-B5F7-DB34E12C2B7A}" destId="{73C085DB-08F7-47C8-AC5C-2A4FA9ED299E}" srcOrd="1" destOrd="0" parTransId="{4C0ABD89-8882-46DE-A0E9-6F1827BF01BE}" sibTransId="{F6BA8C2E-55E5-4115-9EBE-293A4E84B60C}"/>
    <dgm:cxn modelId="{9198F70A-0C9D-4ABC-8FD3-900A689AB06D}" type="presOf" srcId="{73C085DB-08F7-47C8-AC5C-2A4FA9ED299E}" destId="{3039A339-A756-42C1-A3D1-C76180709594}" srcOrd="0" destOrd="1" presId="urn:microsoft.com/office/officeart/2008/layout/CircleAccentTimeline"/>
    <dgm:cxn modelId="{EED93F0B-BD83-4EF1-BD20-ECAA213A59A4}" type="presOf" srcId="{3B212A15-556B-4750-B0DC-359D98CEB528}" destId="{92EB496C-9593-4B14-A551-AF44E46DFC4C}" srcOrd="0" destOrd="0" presId="urn:microsoft.com/office/officeart/2008/layout/CircleAccentTimeline"/>
    <dgm:cxn modelId="{AE03871C-76AF-4297-9A78-A7F97F6A0B7B}" srcId="{904C971F-A6B9-4293-9171-0438A1FE7BE0}" destId="{8DCAF90F-4E92-4426-B95B-7160C055B21A}" srcOrd="2" destOrd="0" parTransId="{5264C44B-DB8D-4878-9726-1CEF4D0ACEE2}" sibTransId="{78CBE4DE-3684-443D-9376-981307B02790}"/>
    <dgm:cxn modelId="{0DC79524-2CE4-4EB3-BDE1-6793D591AABC}" type="presOf" srcId="{EBB09985-85B4-419C-B749-16368591C56A}" destId="{67AFF12A-61CC-452C-9FA4-EC3FAE7C10F5}" srcOrd="0" destOrd="0" presId="urn:microsoft.com/office/officeart/2008/layout/CircleAccentTimeline"/>
    <dgm:cxn modelId="{98BCAA27-D193-464B-8959-E5A0ADB6A1DB}" srcId="{904C971F-A6B9-4293-9171-0438A1FE7BE0}" destId="{79AB33CB-EF48-47A3-A0CE-31FCD42419CE}" srcOrd="1" destOrd="0" parTransId="{EE14F621-B506-4D51-9EF5-A86446C9FE44}" sibTransId="{2A015B44-41E9-494C-91C4-B3FADE4D58B4}"/>
    <dgm:cxn modelId="{CEFE6528-B631-454A-AF69-39FB68D1E464}" srcId="{79AB33CB-EF48-47A3-A0CE-31FCD42419CE}" destId="{1785B1EC-CFEB-412B-B99B-ADF634C8A068}" srcOrd="1" destOrd="0" parTransId="{A9E57889-4987-4FB3-BAF9-936493E0E37C}" sibTransId="{9E988883-096E-4E27-AEFF-78462A487F5B}"/>
    <dgm:cxn modelId="{15DCF833-E35C-4B68-B87C-CDBA7C529BDF}" type="presOf" srcId="{7E7C812A-98B1-4391-B5F7-DB34E12C2B7A}" destId="{69FBF743-D64F-48BB-AFB6-8FF1AD5D02DC}" srcOrd="0" destOrd="0" presId="urn:microsoft.com/office/officeart/2008/layout/CircleAccentTimeline"/>
    <dgm:cxn modelId="{F347984D-622B-405E-A138-6861E1EE5C0F}" srcId="{3B212A15-556B-4750-B0DC-359D98CEB528}" destId="{70D69C83-81F2-4501-920A-DB9DAF697C4D}" srcOrd="0" destOrd="0" parTransId="{D67F9B95-D5A7-449F-A817-FBDCF78F60EC}" sibTransId="{EA065C93-D701-4A42-8C62-D718AA6FE8F8}"/>
    <dgm:cxn modelId="{8EE4BC73-BF59-44F9-B8DA-468CE8AD4B2E}" srcId="{3B212A15-556B-4750-B0DC-359D98CEB528}" destId="{EBB09985-85B4-419C-B749-16368591C56A}" srcOrd="1" destOrd="0" parTransId="{32DE820F-F37D-467C-991D-7591212FBA36}" sibTransId="{D6784028-A5D4-4B8D-A6C8-71411E22E20E}"/>
    <dgm:cxn modelId="{1E12187B-86DD-4EFC-833A-BA32CBA4B53F}" type="presOf" srcId="{FC9A806B-D42C-4B9E-8175-97F992BA2AB6}" destId="{9F0275CF-0070-4F98-AF9C-6BEA6A1236C1}" srcOrd="0" destOrd="0" presId="urn:microsoft.com/office/officeart/2008/layout/CircleAccentTimeline"/>
    <dgm:cxn modelId="{5E5E5B8E-926C-4802-AED4-121B2373C234}" srcId="{7E7C812A-98B1-4391-B5F7-DB34E12C2B7A}" destId="{4E97FB27-F5D1-4614-96FB-1D927B29688A}" srcOrd="0" destOrd="0" parTransId="{5CF65E84-E392-4FC7-8A5D-A9CAB4339438}" sibTransId="{0470C59F-38AC-4BBB-8130-AA43E8993AAE}"/>
    <dgm:cxn modelId="{CC7A5A90-00B9-49FF-AC4A-457647509804}" srcId="{3B212A15-556B-4750-B0DC-359D98CEB528}" destId="{696D219D-C9FA-4637-B9E0-6DECB25A99B7}" srcOrd="4" destOrd="0" parTransId="{826F1AA8-1B81-4890-B616-53CD2F5A85E8}" sibTransId="{DD0C6A60-43B8-401B-AB22-3736A2912F30}"/>
    <dgm:cxn modelId="{C68E1391-F431-4885-A8E8-8183DB40C3F6}" type="presOf" srcId="{B53BF96D-B2DD-4F59-B731-FDD14D7FDD1E}" destId="{10C204A7-6079-4057-B12F-3AB9D4C0F772}" srcOrd="0" destOrd="0" presId="urn:microsoft.com/office/officeart/2008/layout/CircleAccentTimeline"/>
    <dgm:cxn modelId="{4B33F3A5-CEA1-4888-BA42-15C88F0D62B8}" type="presOf" srcId="{1785B1EC-CFEB-412B-B99B-ADF634C8A068}" destId="{CB6B3E4A-E9B4-4EC3-BEAA-94591A4E69F3}" srcOrd="0" destOrd="0" presId="urn:microsoft.com/office/officeart/2008/layout/CircleAccentTimeline"/>
    <dgm:cxn modelId="{ED0872AA-EBA4-4C39-BFBD-0E3F57833EEF}" srcId="{3B212A15-556B-4750-B0DC-359D98CEB528}" destId="{3C684694-56AE-4B21-9A03-9B13C190FBDE}" srcOrd="2" destOrd="0" parTransId="{0A9E323F-2770-4473-8E61-3C78687A2331}" sibTransId="{057633AF-D9E9-48AF-B2A2-9AA28EA1F7E8}"/>
    <dgm:cxn modelId="{F5CE02B9-0E92-4BE1-B30F-54CD4A1E1661}" srcId="{79AB33CB-EF48-47A3-A0CE-31FCD42419CE}" destId="{FC9A806B-D42C-4B9E-8175-97F992BA2AB6}" srcOrd="2" destOrd="0" parTransId="{9CC9CC7F-071E-409F-AC77-4BE095E4B0BE}" sibTransId="{59838F17-BDD5-4F63-B640-028AFD7D47F4}"/>
    <dgm:cxn modelId="{643499C4-7398-45B8-B32C-7F0633ECE9E6}" type="presOf" srcId="{79AB33CB-EF48-47A3-A0CE-31FCD42419CE}" destId="{84320475-17E9-4944-8C44-13E5ABD31C3F}" srcOrd="0" destOrd="0" presId="urn:microsoft.com/office/officeart/2008/layout/CircleAccentTimeline"/>
    <dgm:cxn modelId="{BF23CECE-4979-4189-B561-74D270FCDDEA}" type="presOf" srcId="{3C684694-56AE-4B21-9A03-9B13C190FBDE}" destId="{92979F54-C813-4E30-B9E4-F782DA1C2964}" srcOrd="0" destOrd="0" presId="urn:microsoft.com/office/officeart/2008/layout/CircleAccentTimeline"/>
    <dgm:cxn modelId="{1A871BD3-AAC8-4037-9016-A5DF76566CD4}" srcId="{904C971F-A6B9-4293-9171-0438A1FE7BE0}" destId="{3B212A15-556B-4750-B0DC-359D98CEB528}" srcOrd="0" destOrd="0" parTransId="{5E5870FB-EB9F-4D11-B092-CB9D3C822C70}" sibTransId="{3674CF80-07E4-428E-94B1-ACC79C166FF2}"/>
    <dgm:cxn modelId="{C07EEFD6-DE63-4232-94F2-7C7B90C9330B}" srcId="{3B212A15-556B-4750-B0DC-359D98CEB528}" destId="{7E7C812A-98B1-4391-B5F7-DB34E12C2B7A}" srcOrd="3" destOrd="0" parTransId="{EC093709-D61B-444D-9719-5A8CCDFBA0BE}" sibTransId="{3D3F8CFE-881A-4206-AFCC-B89498FAC92F}"/>
    <dgm:cxn modelId="{2588A9D9-471F-47F6-866E-14471B57735E}" type="presOf" srcId="{696D219D-C9FA-4637-B9E0-6DECB25A99B7}" destId="{B8BED9C6-C986-4ED7-8C9B-9FCA9F5ECA7B}" srcOrd="0" destOrd="0" presId="urn:microsoft.com/office/officeart/2008/layout/CircleAccentTimeline"/>
    <dgm:cxn modelId="{B89C4BDB-3B3B-4A36-815F-E0514297064A}" type="presOf" srcId="{904C971F-A6B9-4293-9171-0438A1FE7BE0}" destId="{13FB2C5C-9B3E-4990-A2F4-2EFF2A6AD582}" srcOrd="0" destOrd="0" presId="urn:microsoft.com/office/officeart/2008/layout/CircleAccentTimeline"/>
    <dgm:cxn modelId="{4585D0E6-A567-4543-AE07-94539CF15140}" srcId="{79AB33CB-EF48-47A3-A0CE-31FCD42419CE}" destId="{B53BF96D-B2DD-4F59-B731-FDD14D7FDD1E}" srcOrd="0" destOrd="0" parTransId="{50C551C3-3E92-44BC-9B9E-BD5C188ABEDD}" sibTransId="{2D5A6696-864B-4AF2-8F31-F0A4562163B8}"/>
    <dgm:cxn modelId="{BC17DCEC-5EA0-4134-A8FF-47C72E4C63AD}" type="presOf" srcId="{4E97FB27-F5D1-4614-96FB-1D927B29688A}" destId="{3039A339-A756-42C1-A3D1-C76180709594}" srcOrd="0" destOrd="0" presId="urn:microsoft.com/office/officeart/2008/layout/CircleAccentTimeline"/>
    <dgm:cxn modelId="{49EEABF7-01E4-4206-9EA8-95307C5DEBA6}" type="presOf" srcId="{70D69C83-81F2-4501-920A-DB9DAF697C4D}" destId="{4A91E1BB-A175-43FF-8D67-C095CC7E2A0A}" srcOrd="0" destOrd="0" presId="urn:microsoft.com/office/officeart/2008/layout/CircleAccentTimeline"/>
    <dgm:cxn modelId="{EE36D7E5-0980-41C9-936A-1B4848DBC63F}" type="presParOf" srcId="{13FB2C5C-9B3E-4990-A2F4-2EFF2A6AD582}" destId="{73942823-A4BC-4E2E-811D-0B903FD5344B}" srcOrd="0" destOrd="0" presId="urn:microsoft.com/office/officeart/2008/layout/CircleAccentTimeline"/>
    <dgm:cxn modelId="{0E64DEC9-B184-4A7C-B69D-1D4255ECF48F}" type="presParOf" srcId="{73942823-A4BC-4E2E-811D-0B903FD5344B}" destId="{77D0074E-9336-43D7-8FDA-EE7BE8C78FDD}" srcOrd="0" destOrd="0" presId="urn:microsoft.com/office/officeart/2008/layout/CircleAccentTimeline"/>
    <dgm:cxn modelId="{1BCF1194-B944-4064-B555-2284FABA0B86}" type="presParOf" srcId="{73942823-A4BC-4E2E-811D-0B903FD5344B}" destId="{92EB496C-9593-4B14-A551-AF44E46DFC4C}" srcOrd="1" destOrd="0" presId="urn:microsoft.com/office/officeart/2008/layout/CircleAccentTimeline"/>
    <dgm:cxn modelId="{236B0B80-32E6-4D50-A599-14AFB76C2FF9}" type="presParOf" srcId="{73942823-A4BC-4E2E-811D-0B903FD5344B}" destId="{8F9D19EF-4C92-4B93-89E3-98A1079FC9C5}" srcOrd="2" destOrd="0" presId="urn:microsoft.com/office/officeart/2008/layout/CircleAccentTimeline"/>
    <dgm:cxn modelId="{57BCFD66-BB8A-48E9-ACA0-1FC82FE17F0D}" type="presParOf" srcId="{13FB2C5C-9B3E-4990-A2F4-2EFF2A6AD582}" destId="{0FD6B576-85EC-4D1E-BB57-0B3C5EE19366}" srcOrd="1" destOrd="0" presId="urn:microsoft.com/office/officeart/2008/layout/CircleAccentTimeline"/>
    <dgm:cxn modelId="{808EE127-5947-41D6-8B2B-0252B8C03936}" type="presParOf" srcId="{13FB2C5C-9B3E-4990-A2F4-2EFF2A6AD582}" destId="{404C9021-8EE3-459C-85C3-9E10E4E9DB75}" srcOrd="2" destOrd="0" presId="urn:microsoft.com/office/officeart/2008/layout/CircleAccentTimeline"/>
    <dgm:cxn modelId="{71E80306-768A-4D94-A26C-00EEEB983840}" type="presParOf" srcId="{13FB2C5C-9B3E-4990-A2F4-2EFF2A6AD582}" destId="{22D747A4-77B6-4565-8CED-AEC1C9261458}" srcOrd="3" destOrd="0" presId="urn:microsoft.com/office/officeart/2008/layout/CircleAccentTimeline"/>
    <dgm:cxn modelId="{9ED26DB3-F2B4-424E-B5D1-CFCC7166E6AB}" type="presParOf" srcId="{13FB2C5C-9B3E-4990-A2F4-2EFF2A6AD582}" destId="{D9A2B3F4-94F1-4E56-9A44-BB7F1B3F20D9}" srcOrd="4" destOrd="0" presId="urn:microsoft.com/office/officeart/2008/layout/CircleAccentTimeline"/>
    <dgm:cxn modelId="{2B999255-B211-4963-8FB5-5F1AE70DBE96}" type="presParOf" srcId="{D9A2B3F4-94F1-4E56-9A44-BB7F1B3F20D9}" destId="{BDA65DFB-B782-4DB5-BDD5-218F5FA6A695}" srcOrd="0" destOrd="0" presId="urn:microsoft.com/office/officeart/2008/layout/CircleAccentTimeline"/>
    <dgm:cxn modelId="{6E4681C2-3730-400A-80A7-F7234956E89E}" type="presParOf" srcId="{D9A2B3F4-94F1-4E56-9A44-BB7F1B3F20D9}" destId="{4A91E1BB-A175-43FF-8D67-C095CC7E2A0A}" srcOrd="1" destOrd="0" presId="urn:microsoft.com/office/officeart/2008/layout/CircleAccentTimeline"/>
    <dgm:cxn modelId="{72A726DB-4996-4C68-9C61-8CA4F22AD665}" type="presParOf" srcId="{D9A2B3F4-94F1-4E56-9A44-BB7F1B3F20D9}" destId="{B6D45C32-F3A6-4CDE-B488-4C64EA02AAC5}" srcOrd="2" destOrd="0" presId="urn:microsoft.com/office/officeart/2008/layout/CircleAccentTimeline"/>
    <dgm:cxn modelId="{2EB13516-0451-459B-B39C-C0DCE8425A51}" type="presParOf" srcId="{13FB2C5C-9B3E-4990-A2F4-2EFF2A6AD582}" destId="{4DF08075-734D-4941-8488-178763AF791D}" srcOrd="5" destOrd="0" presId="urn:microsoft.com/office/officeart/2008/layout/CircleAccentTimeline"/>
    <dgm:cxn modelId="{A6810F41-9D25-441C-AB03-631173143096}" type="presParOf" srcId="{13FB2C5C-9B3E-4990-A2F4-2EFF2A6AD582}" destId="{27CC2D22-B392-4211-9BCF-E10EFE0EEFAD}" srcOrd="6" destOrd="0" presId="urn:microsoft.com/office/officeart/2008/layout/CircleAccentTimeline"/>
    <dgm:cxn modelId="{AEE94B47-1568-48B1-9256-6E8F67DCCF54}" type="presParOf" srcId="{13FB2C5C-9B3E-4990-A2F4-2EFF2A6AD582}" destId="{B2741E68-95AD-47B6-BFEE-4DD407524E2C}" srcOrd="7" destOrd="0" presId="urn:microsoft.com/office/officeart/2008/layout/CircleAccentTimeline"/>
    <dgm:cxn modelId="{93B2D8D8-E5EE-4DFA-8EF4-84D8A54B16B1}" type="presParOf" srcId="{13FB2C5C-9B3E-4990-A2F4-2EFF2A6AD582}" destId="{F5A96660-8FC3-425F-B86F-87E601D0A9CC}" srcOrd="8" destOrd="0" presId="urn:microsoft.com/office/officeart/2008/layout/CircleAccentTimeline"/>
    <dgm:cxn modelId="{4D8BD91F-65D8-47BD-A0BF-4C82AABE26F1}" type="presParOf" srcId="{F5A96660-8FC3-425F-B86F-87E601D0A9CC}" destId="{2D27C930-9F0F-4C62-8F88-7BE08D20B7DA}" srcOrd="0" destOrd="0" presId="urn:microsoft.com/office/officeart/2008/layout/CircleAccentTimeline"/>
    <dgm:cxn modelId="{60AAC95B-7154-4C05-9AAA-2465BEB7C13F}" type="presParOf" srcId="{F5A96660-8FC3-425F-B86F-87E601D0A9CC}" destId="{67AFF12A-61CC-452C-9FA4-EC3FAE7C10F5}" srcOrd="1" destOrd="0" presId="urn:microsoft.com/office/officeart/2008/layout/CircleAccentTimeline"/>
    <dgm:cxn modelId="{698C97FF-D47A-418B-9215-EA5CB9A85E5E}" type="presParOf" srcId="{F5A96660-8FC3-425F-B86F-87E601D0A9CC}" destId="{B2327F06-A856-42D2-8E36-446A622802EB}" srcOrd="2" destOrd="0" presId="urn:microsoft.com/office/officeart/2008/layout/CircleAccentTimeline"/>
    <dgm:cxn modelId="{C73C3F79-3FD6-4539-8ED0-59431ECACD4A}" type="presParOf" srcId="{13FB2C5C-9B3E-4990-A2F4-2EFF2A6AD582}" destId="{E1001C31-351D-4AB5-BBA5-9AC27CFC75A0}" srcOrd="9" destOrd="0" presId="urn:microsoft.com/office/officeart/2008/layout/CircleAccentTimeline"/>
    <dgm:cxn modelId="{6FA4254B-513E-43EB-B162-2B1CE1BF6E17}" type="presParOf" srcId="{13FB2C5C-9B3E-4990-A2F4-2EFF2A6AD582}" destId="{A7D6F9DD-785A-4BED-9B16-75ADD010FC03}" srcOrd="10" destOrd="0" presId="urn:microsoft.com/office/officeart/2008/layout/CircleAccentTimeline"/>
    <dgm:cxn modelId="{2CA2C331-9B50-4065-A3C5-637A6120FA73}" type="presParOf" srcId="{13FB2C5C-9B3E-4990-A2F4-2EFF2A6AD582}" destId="{9E2925D1-85DB-4CFE-A9F3-E707AC9409EC}" srcOrd="11" destOrd="0" presId="urn:microsoft.com/office/officeart/2008/layout/CircleAccentTimeline"/>
    <dgm:cxn modelId="{C333DDF2-8D40-4C0E-955E-6F1B123F163B}" type="presParOf" srcId="{13FB2C5C-9B3E-4990-A2F4-2EFF2A6AD582}" destId="{57400FEC-A373-4A91-BA9F-7119FE501CE1}" srcOrd="12" destOrd="0" presId="urn:microsoft.com/office/officeart/2008/layout/CircleAccentTimeline"/>
    <dgm:cxn modelId="{E857B6B5-3589-4976-A72E-AB3AF068D928}" type="presParOf" srcId="{57400FEC-A373-4A91-BA9F-7119FE501CE1}" destId="{AD567592-9C6C-4FCC-B453-E5EC839E611D}" srcOrd="0" destOrd="0" presId="urn:microsoft.com/office/officeart/2008/layout/CircleAccentTimeline"/>
    <dgm:cxn modelId="{781F70C8-DF80-4210-9A27-ADBEA052DD59}" type="presParOf" srcId="{57400FEC-A373-4A91-BA9F-7119FE501CE1}" destId="{92979F54-C813-4E30-B9E4-F782DA1C2964}" srcOrd="1" destOrd="0" presId="urn:microsoft.com/office/officeart/2008/layout/CircleAccentTimeline"/>
    <dgm:cxn modelId="{70CCB5AE-1FE4-47AE-B953-70BAB4EC9A58}" type="presParOf" srcId="{57400FEC-A373-4A91-BA9F-7119FE501CE1}" destId="{AA21FA86-8B2E-4477-B719-2362A8BD88B0}" srcOrd="2" destOrd="0" presId="urn:microsoft.com/office/officeart/2008/layout/CircleAccentTimeline"/>
    <dgm:cxn modelId="{5D9143A3-A447-4318-810B-07E0E485E992}" type="presParOf" srcId="{13FB2C5C-9B3E-4990-A2F4-2EFF2A6AD582}" destId="{3BAE490A-3852-4022-BD14-7D98E4EDAB07}" srcOrd="13" destOrd="0" presId="urn:microsoft.com/office/officeart/2008/layout/CircleAccentTimeline"/>
    <dgm:cxn modelId="{B769FA3C-E376-4BB2-B6F9-3E441677B75B}" type="presParOf" srcId="{13FB2C5C-9B3E-4990-A2F4-2EFF2A6AD582}" destId="{E245C223-B994-45D3-9F7E-D088F7347707}" srcOrd="14" destOrd="0" presId="urn:microsoft.com/office/officeart/2008/layout/CircleAccentTimeline"/>
    <dgm:cxn modelId="{B81B579B-8FB0-4AEF-BDF2-4A4DB67248E2}" type="presParOf" srcId="{13FB2C5C-9B3E-4990-A2F4-2EFF2A6AD582}" destId="{143C75AE-C615-4A0C-9B6D-0788A9A90DCA}" srcOrd="15" destOrd="0" presId="urn:microsoft.com/office/officeart/2008/layout/CircleAccentTimeline"/>
    <dgm:cxn modelId="{9360ED7B-67EE-43BE-B35E-F03BF9E84FE6}" type="presParOf" srcId="{13FB2C5C-9B3E-4990-A2F4-2EFF2A6AD582}" destId="{06B892AC-EB6B-40F7-A055-F3C71C20076D}" srcOrd="16" destOrd="0" presId="urn:microsoft.com/office/officeart/2008/layout/CircleAccentTimeline"/>
    <dgm:cxn modelId="{82DD8B44-B20B-40D2-BF0A-060ACA43F5B1}" type="presParOf" srcId="{06B892AC-EB6B-40F7-A055-F3C71C20076D}" destId="{F7FA35D3-D656-4C99-AF10-A098E76A9B92}" srcOrd="0" destOrd="0" presId="urn:microsoft.com/office/officeart/2008/layout/CircleAccentTimeline"/>
    <dgm:cxn modelId="{7F1FE867-BD9B-42BD-B04E-288B1CEF8BB8}" type="presParOf" srcId="{06B892AC-EB6B-40F7-A055-F3C71C20076D}" destId="{69FBF743-D64F-48BB-AFB6-8FF1AD5D02DC}" srcOrd="1" destOrd="0" presId="urn:microsoft.com/office/officeart/2008/layout/CircleAccentTimeline"/>
    <dgm:cxn modelId="{D7BD8C70-38A4-490D-A078-1D8D2E424A22}" type="presParOf" srcId="{06B892AC-EB6B-40F7-A055-F3C71C20076D}" destId="{3039A339-A756-42C1-A3D1-C76180709594}" srcOrd="2" destOrd="0" presId="urn:microsoft.com/office/officeart/2008/layout/CircleAccentTimeline"/>
    <dgm:cxn modelId="{4529D405-0021-49D7-B4A5-369CF00075DB}" type="presParOf" srcId="{13FB2C5C-9B3E-4990-A2F4-2EFF2A6AD582}" destId="{98CF7F9D-2421-4DC0-94D2-93559C6A2698}" srcOrd="17" destOrd="0" presId="urn:microsoft.com/office/officeart/2008/layout/CircleAccentTimeline"/>
    <dgm:cxn modelId="{8ABFA610-C8BF-410D-8A76-D1B07D4CB923}" type="presParOf" srcId="{13FB2C5C-9B3E-4990-A2F4-2EFF2A6AD582}" destId="{1423AC9C-E000-432E-AAD7-62E2A390BC8C}" srcOrd="18" destOrd="0" presId="urn:microsoft.com/office/officeart/2008/layout/CircleAccentTimeline"/>
    <dgm:cxn modelId="{195F2019-BD72-48C3-BC6E-EFA15C3E228D}" type="presParOf" srcId="{13FB2C5C-9B3E-4990-A2F4-2EFF2A6AD582}" destId="{D43BD0AD-F768-4D59-B35E-1C33B8D7F253}" srcOrd="19" destOrd="0" presId="urn:microsoft.com/office/officeart/2008/layout/CircleAccentTimeline"/>
    <dgm:cxn modelId="{ABB4677D-1708-478D-BBE5-9476A83D7163}" type="presParOf" srcId="{13FB2C5C-9B3E-4990-A2F4-2EFF2A6AD582}" destId="{EF6CF07D-2A45-4D7A-BE3F-8452180C83A9}" srcOrd="20" destOrd="0" presId="urn:microsoft.com/office/officeart/2008/layout/CircleAccentTimeline"/>
    <dgm:cxn modelId="{CF06FE4C-CEF8-411C-8463-CBFB5817DA90}" type="presParOf" srcId="{EF6CF07D-2A45-4D7A-BE3F-8452180C83A9}" destId="{22869047-C2CA-47EB-B4F0-4F252DEBA0E5}" srcOrd="0" destOrd="0" presId="urn:microsoft.com/office/officeart/2008/layout/CircleAccentTimeline"/>
    <dgm:cxn modelId="{EAB49F98-B0AF-4C9E-8AF7-7EC5B763333D}" type="presParOf" srcId="{EF6CF07D-2A45-4D7A-BE3F-8452180C83A9}" destId="{B8BED9C6-C986-4ED7-8C9B-9FCA9F5ECA7B}" srcOrd="1" destOrd="0" presId="urn:microsoft.com/office/officeart/2008/layout/CircleAccentTimeline"/>
    <dgm:cxn modelId="{390208AD-9DDF-4BF0-924D-C8EC5AA2F5D7}" type="presParOf" srcId="{EF6CF07D-2A45-4D7A-BE3F-8452180C83A9}" destId="{022E9703-5597-4404-85CA-43D79016D132}" srcOrd="2" destOrd="0" presId="urn:microsoft.com/office/officeart/2008/layout/CircleAccentTimeline"/>
    <dgm:cxn modelId="{E1871D9E-5D1A-4C45-A769-3504F3119EE0}" type="presParOf" srcId="{13FB2C5C-9B3E-4990-A2F4-2EFF2A6AD582}" destId="{AA966313-146F-46D1-833C-66A5BFADB20C}" srcOrd="21" destOrd="0" presId="urn:microsoft.com/office/officeart/2008/layout/CircleAccentTimeline"/>
    <dgm:cxn modelId="{BB7C3D0F-667F-446C-B1E4-584416071546}" type="presParOf" srcId="{13FB2C5C-9B3E-4990-A2F4-2EFF2A6AD582}" destId="{5B9A9999-414A-4DC0-A845-290E6CEB36B0}" srcOrd="22" destOrd="0" presId="urn:microsoft.com/office/officeart/2008/layout/CircleAccentTimeline"/>
    <dgm:cxn modelId="{4DD29DD6-EEA6-44BC-987F-527092AB9DCA}" type="presParOf" srcId="{13FB2C5C-9B3E-4990-A2F4-2EFF2A6AD582}" destId="{EAC958A3-4963-428A-B00B-0EFA813260FD}" srcOrd="23" destOrd="0" presId="urn:microsoft.com/office/officeart/2008/layout/CircleAccentTimeline"/>
    <dgm:cxn modelId="{3FE46F87-B8C9-436F-85F0-E8C07695B675}" type="presParOf" srcId="{EAC958A3-4963-428A-B00B-0EFA813260FD}" destId="{55D6A29D-4E86-4ADD-845A-0D668AB29C3F}" srcOrd="0" destOrd="0" presId="urn:microsoft.com/office/officeart/2008/layout/CircleAccentTimeline"/>
    <dgm:cxn modelId="{2744C9AB-7DE7-4C52-953E-4C679711E42E}" type="presParOf" srcId="{EAC958A3-4963-428A-B00B-0EFA813260FD}" destId="{84320475-17E9-4944-8C44-13E5ABD31C3F}" srcOrd="1" destOrd="0" presId="urn:microsoft.com/office/officeart/2008/layout/CircleAccentTimeline"/>
    <dgm:cxn modelId="{6766E431-2C65-4D59-ACAE-6CB24BF6C986}" type="presParOf" srcId="{EAC958A3-4963-428A-B00B-0EFA813260FD}" destId="{79042200-CBF9-4347-884A-28A226C1553C}" srcOrd="2" destOrd="0" presId="urn:microsoft.com/office/officeart/2008/layout/CircleAccentTimeline"/>
    <dgm:cxn modelId="{2A5F1458-62BE-4984-9844-CEF29068B8FB}" type="presParOf" srcId="{13FB2C5C-9B3E-4990-A2F4-2EFF2A6AD582}" destId="{DB10642C-843E-42BE-8106-4B647410204E}" srcOrd="24" destOrd="0" presId="urn:microsoft.com/office/officeart/2008/layout/CircleAccentTimeline"/>
    <dgm:cxn modelId="{1DA39A0D-306A-487A-B385-34F0E618AB3A}" type="presParOf" srcId="{13FB2C5C-9B3E-4990-A2F4-2EFF2A6AD582}" destId="{4967D785-BEEF-45D1-8329-F24DAF54A3B1}" srcOrd="25" destOrd="0" presId="urn:microsoft.com/office/officeart/2008/layout/CircleAccentTimeline"/>
    <dgm:cxn modelId="{72CE885B-4672-497C-B9AF-4F7F40BBEAD7}" type="presParOf" srcId="{13FB2C5C-9B3E-4990-A2F4-2EFF2A6AD582}" destId="{1D242EEB-9F33-4717-BC60-84C4FDFCFF4F}" srcOrd="26" destOrd="0" presId="urn:microsoft.com/office/officeart/2008/layout/CircleAccentTimeline"/>
    <dgm:cxn modelId="{B9AE7F2E-4211-4357-BAB5-807238E5014F}" type="presParOf" srcId="{13FB2C5C-9B3E-4990-A2F4-2EFF2A6AD582}" destId="{FF54F205-F504-4EE7-A075-7AF70E311BF3}" srcOrd="27" destOrd="0" presId="urn:microsoft.com/office/officeart/2008/layout/CircleAccentTimeline"/>
    <dgm:cxn modelId="{BEAC3615-6DF9-48D2-82AF-182D0CF5B515}" type="presParOf" srcId="{FF54F205-F504-4EE7-A075-7AF70E311BF3}" destId="{49052535-3073-4875-98B6-71201904440C}" srcOrd="0" destOrd="0" presId="urn:microsoft.com/office/officeart/2008/layout/CircleAccentTimeline"/>
    <dgm:cxn modelId="{8BC67199-4CF5-4AD9-9D3A-FA18282FBC57}" type="presParOf" srcId="{FF54F205-F504-4EE7-A075-7AF70E311BF3}" destId="{10C204A7-6079-4057-B12F-3AB9D4C0F772}" srcOrd="1" destOrd="0" presId="urn:microsoft.com/office/officeart/2008/layout/CircleAccentTimeline"/>
    <dgm:cxn modelId="{47318F82-CF03-43AF-96E7-CD5DB3AE3FC3}" type="presParOf" srcId="{FF54F205-F504-4EE7-A075-7AF70E311BF3}" destId="{CF338745-3C47-4BD5-AE5E-73F3C8D3E500}" srcOrd="2" destOrd="0" presId="urn:microsoft.com/office/officeart/2008/layout/CircleAccentTimeline"/>
    <dgm:cxn modelId="{531FEB9E-9A51-4A7B-A93F-FFC38C2EC587}" type="presParOf" srcId="{13FB2C5C-9B3E-4990-A2F4-2EFF2A6AD582}" destId="{2E9EE3F0-F576-48F8-A253-ADF1B7ADE607}" srcOrd="28" destOrd="0" presId="urn:microsoft.com/office/officeart/2008/layout/CircleAccentTimeline"/>
    <dgm:cxn modelId="{8212EFDB-0D47-4EA9-AF70-DE875C23DBD5}" type="presParOf" srcId="{13FB2C5C-9B3E-4990-A2F4-2EFF2A6AD582}" destId="{EC3F6F2F-664D-4EF9-A22E-61333DE15A1F}" srcOrd="29" destOrd="0" presId="urn:microsoft.com/office/officeart/2008/layout/CircleAccentTimeline"/>
    <dgm:cxn modelId="{391B5914-6ADB-4A1E-8B6C-646C422C31B9}" type="presParOf" srcId="{13FB2C5C-9B3E-4990-A2F4-2EFF2A6AD582}" destId="{D65A283B-E533-455B-BA38-6E7950C6BCB8}" srcOrd="30" destOrd="0" presId="urn:microsoft.com/office/officeart/2008/layout/CircleAccentTimeline"/>
    <dgm:cxn modelId="{1EC87E69-114F-4099-BCFC-50A44C3EB6C0}" type="presParOf" srcId="{13FB2C5C-9B3E-4990-A2F4-2EFF2A6AD582}" destId="{018038AC-0E6D-4FDF-A776-D44CFEA01AA6}" srcOrd="31" destOrd="0" presId="urn:microsoft.com/office/officeart/2008/layout/CircleAccentTimeline"/>
    <dgm:cxn modelId="{04380D3D-0590-43B5-8BE3-119110391CB1}" type="presParOf" srcId="{018038AC-0E6D-4FDF-A776-D44CFEA01AA6}" destId="{75A71A8C-C2BD-4909-98E4-DD336929826F}" srcOrd="0" destOrd="0" presId="urn:microsoft.com/office/officeart/2008/layout/CircleAccentTimeline"/>
    <dgm:cxn modelId="{4C3FB54F-D8E1-454B-A304-4CE398742A55}" type="presParOf" srcId="{018038AC-0E6D-4FDF-A776-D44CFEA01AA6}" destId="{CB6B3E4A-E9B4-4EC3-BEAA-94591A4E69F3}" srcOrd="1" destOrd="0" presId="urn:microsoft.com/office/officeart/2008/layout/CircleAccentTimeline"/>
    <dgm:cxn modelId="{94343D2D-BD8F-46A1-BD88-ED5DDD9C8B91}" type="presParOf" srcId="{018038AC-0E6D-4FDF-A776-D44CFEA01AA6}" destId="{1307C66C-4EBA-4472-BB69-20D5ADF8B20C}" srcOrd="2" destOrd="0" presId="urn:microsoft.com/office/officeart/2008/layout/CircleAccentTimeline"/>
    <dgm:cxn modelId="{D045CF59-2EFC-4FF4-9E9E-1FD4FBAE58B9}" type="presParOf" srcId="{13FB2C5C-9B3E-4990-A2F4-2EFF2A6AD582}" destId="{E20C3A70-5A03-404C-BB54-74742C0F8D70}" srcOrd="32" destOrd="0" presId="urn:microsoft.com/office/officeart/2008/layout/CircleAccentTimeline"/>
    <dgm:cxn modelId="{5EEA45EA-42C4-4447-B864-A50D6399AAC0}" type="presParOf" srcId="{13FB2C5C-9B3E-4990-A2F4-2EFF2A6AD582}" destId="{38DC3855-E664-4EAE-AA04-32E646A15763}" srcOrd="33" destOrd="0" presId="urn:microsoft.com/office/officeart/2008/layout/CircleAccentTimeline"/>
    <dgm:cxn modelId="{CDAC49A6-9975-4939-9262-13838C8B660D}" type="presParOf" srcId="{13FB2C5C-9B3E-4990-A2F4-2EFF2A6AD582}" destId="{EC33D176-D365-4AE4-88CA-6045276D0745}" srcOrd="34" destOrd="0" presId="urn:microsoft.com/office/officeart/2008/layout/CircleAccentTimeline"/>
    <dgm:cxn modelId="{CA55408E-16E2-4A5E-A748-6B750D23762D}" type="presParOf" srcId="{13FB2C5C-9B3E-4990-A2F4-2EFF2A6AD582}" destId="{501EC291-CE43-4137-BEAB-4A5CBD3263C5}" srcOrd="35" destOrd="0" presId="urn:microsoft.com/office/officeart/2008/layout/CircleAccentTimeline"/>
    <dgm:cxn modelId="{E99C105F-C93B-4E16-A5CA-156FA0124FD9}" type="presParOf" srcId="{501EC291-CE43-4137-BEAB-4A5CBD3263C5}" destId="{660E5D9F-2AEC-4134-950E-33155039BE63}" srcOrd="0" destOrd="0" presId="urn:microsoft.com/office/officeart/2008/layout/CircleAccentTimeline"/>
    <dgm:cxn modelId="{58567D4F-D0D6-400C-AACC-B787933FCCB9}" type="presParOf" srcId="{501EC291-CE43-4137-BEAB-4A5CBD3263C5}" destId="{9F0275CF-0070-4F98-AF9C-6BEA6A1236C1}" srcOrd="1" destOrd="0" presId="urn:microsoft.com/office/officeart/2008/layout/CircleAccentTimeline"/>
    <dgm:cxn modelId="{03AF78FD-6119-41D1-9757-990E5B5AF037}" type="presParOf" srcId="{501EC291-CE43-4137-BEAB-4A5CBD3263C5}" destId="{5A3DB3C3-8CDE-47E7-9638-18FCCD0517E6}" srcOrd="2" destOrd="0" presId="urn:microsoft.com/office/officeart/2008/layout/CircleAccentTimeline"/>
    <dgm:cxn modelId="{2CF849DE-0036-4DCA-B530-325BC6A6F247}" type="presParOf" srcId="{13FB2C5C-9B3E-4990-A2F4-2EFF2A6AD582}" destId="{0D55D9CC-3468-471A-9E53-F880252891D0}" srcOrd="36" destOrd="0" presId="urn:microsoft.com/office/officeart/2008/layout/CircleAccentTimeline"/>
    <dgm:cxn modelId="{3267FE83-FB14-4221-916E-D4F268AEEE5C}" type="presParOf" srcId="{13FB2C5C-9B3E-4990-A2F4-2EFF2A6AD582}" destId="{1BFC5E7E-7A2B-4607-A8FB-4D3C72B1AE43}" srcOrd="37" destOrd="0" presId="urn:microsoft.com/office/officeart/2008/layout/CircleAccentTimeline"/>
    <dgm:cxn modelId="{482D342B-93FE-4894-B182-C4A0B3C24EE8}" type="presParOf" srcId="{13FB2C5C-9B3E-4990-A2F4-2EFF2A6AD582}" destId="{7473B7E4-15F3-4001-8B23-C7B41042398A}" srcOrd="38" destOrd="0" presId="urn:microsoft.com/office/officeart/2008/layout/CircleAccentTimeline"/>
    <dgm:cxn modelId="{FB195CEB-EC97-4069-AE8A-61CFCE9542CD}" type="presParOf" srcId="{7473B7E4-15F3-4001-8B23-C7B41042398A}" destId="{98311009-5B37-4D6C-92A9-0BEF92EA479D}" srcOrd="0" destOrd="0" presId="urn:microsoft.com/office/officeart/2008/layout/CircleAccentTimeline"/>
    <dgm:cxn modelId="{58A73448-04D7-4F93-8EC1-734BB0EADF0E}" type="presParOf" srcId="{7473B7E4-15F3-4001-8B23-C7B41042398A}" destId="{DB206E5D-0FD4-4FE6-B9BF-9CF090ABD7A5}" srcOrd="1" destOrd="0" presId="urn:microsoft.com/office/officeart/2008/layout/CircleAccentTimeline"/>
    <dgm:cxn modelId="{4030C8CF-4FD8-4190-A7BC-E8CE236C7CFF}" type="presParOf" srcId="{7473B7E4-15F3-4001-8B23-C7B41042398A}" destId="{79F05458-02D3-408F-A877-5F2D18C3E5AC}" srcOrd="2" destOrd="0" presId="urn:microsoft.com/office/officeart/2008/layout/CircleAccentTimeline"/>
    <dgm:cxn modelId="{E3F70404-F7CF-4907-A840-896D298340CE}" type="presParOf" srcId="{13FB2C5C-9B3E-4990-A2F4-2EFF2A6AD582}" destId="{2A626D17-BB7B-4913-B255-17F7B09C0070}" srcOrd="39" destOrd="0" presId="urn:microsoft.com/office/officeart/2008/layout/CircleAccentTimeline"/>
    <dgm:cxn modelId="{A636866C-4356-4140-8005-AA2C4A9C38D6}" type="presParOf" srcId="{13FB2C5C-9B3E-4990-A2F4-2EFF2A6AD582}" destId="{76F1C127-70FF-43B5-89E4-860FC8DC0BDC}" srcOrd="40"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CBEF1-7279-4CAF-82F7-E7AC5E922868}">
      <dsp:nvSpPr>
        <dsp:cNvPr id="0" name=""/>
        <dsp:cNvSpPr/>
      </dsp:nvSpPr>
      <dsp:spPr>
        <a:xfrm>
          <a:off x="3301999" y="3218603"/>
          <a:ext cx="2793999" cy="320039"/>
        </a:xfrm>
        <a:custGeom>
          <a:avLst/>
          <a:gdLst/>
          <a:ahLst/>
          <a:cxnLst/>
          <a:rect l="0" t="0" r="0" b="0"/>
          <a:pathLst>
            <a:path>
              <a:moveTo>
                <a:pt x="0" y="0"/>
              </a:moveTo>
              <a:lnTo>
                <a:pt x="0" y="161289"/>
              </a:lnTo>
              <a:lnTo>
                <a:pt x="2793999" y="161289"/>
              </a:lnTo>
              <a:lnTo>
                <a:pt x="2793999" y="32003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95F1A-330A-40E4-B676-5CE75B8DF392}">
      <dsp:nvSpPr>
        <dsp:cNvPr id="0" name=""/>
        <dsp:cNvSpPr/>
      </dsp:nvSpPr>
      <dsp:spPr>
        <a:xfrm>
          <a:off x="3256279" y="3218603"/>
          <a:ext cx="91440" cy="320039"/>
        </a:xfrm>
        <a:custGeom>
          <a:avLst/>
          <a:gdLst/>
          <a:ahLst/>
          <a:cxnLst/>
          <a:rect l="0" t="0" r="0" b="0"/>
          <a:pathLst>
            <a:path>
              <a:moveTo>
                <a:pt x="45720" y="0"/>
              </a:moveTo>
              <a:lnTo>
                <a:pt x="45720" y="32003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B57624-DB9A-464C-803E-D4F3BD2E0075}">
      <dsp:nvSpPr>
        <dsp:cNvPr id="0" name=""/>
        <dsp:cNvSpPr/>
      </dsp:nvSpPr>
      <dsp:spPr>
        <a:xfrm>
          <a:off x="507999" y="3218603"/>
          <a:ext cx="2794000" cy="320039"/>
        </a:xfrm>
        <a:custGeom>
          <a:avLst/>
          <a:gdLst/>
          <a:ahLst/>
          <a:cxnLst/>
          <a:rect l="0" t="0" r="0" b="0"/>
          <a:pathLst>
            <a:path>
              <a:moveTo>
                <a:pt x="2794000" y="0"/>
              </a:moveTo>
              <a:lnTo>
                <a:pt x="2794000" y="161289"/>
              </a:lnTo>
              <a:lnTo>
                <a:pt x="0" y="161289"/>
              </a:lnTo>
              <a:lnTo>
                <a:pt x="0" y="32003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16DA73-D52C-41D5-958E-F74BF7249EE4}">
      <dsp:nvSpPr>
        <dsp:cNvPr id="0" name=""/>
        <dsp:cNvSpPr/>
      </dsp:nvSpPr>
      <dsp:spPr>
        <a:xfrm>
          <a:off x="3256280" y="1882563"/>
          <a:ext cx="91440" cy="320040"/>
        </a:xfrm>
        <a:custGeom>
          <a:avLst/>
          <a:gdLst/>
          <a:ahLst/>
          <a:cxnLst/>
          <a:rect l="0" t="0" r="0" b="0"/>
          <a:pathLst>
            <a:path>
              <a:moveTo>
                <a:pt x="45720" y="0"/>
              </a:moveTo>
              <a:lnTo>
                <a:pt x="45720" y="32004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64A467-FDEC-4941-983F-A18A7BE8495B}">
      <dsp:nvSpPr>
        <dsp:cNvPr id="0" name=""/>
        <dsp:cNvSpPr/>
      </dsp:nvSpPr>
      <dsp:spPr>
        <a:xfrm>
          <a:off x="2793999" y="86656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EF1F9E2-5D75-4CFC-A2AA-96C516F4845D}">
      <dsp:nvSpPr>
        <dsp:cNvPr id="0" name=""/>
        <dsp:cNvSpPr/>
      </dsp:nvSpPr>
      <dsp:spPr>
        <a:xfrm>
          <a:off x="3810000" y="86402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it-IT" sz="1300" kern="1200" dirty="0"/>
            <a:t>Moti Grimberg (</a:t>
          </a:r>
          <a:r>
            <a:rPr lang="en-US" sz="1300" kern="1200" dirty="0"/>
            <a:t>Head of Competency Center)</a:t>
          </a:r>
        </a:p>
      </dsp:txBody>
      <dsp:txXfrm>
        <a:off x="3810000" y="864023"/>
        <a:ext cx="1524000" cy="1016000"/>
      </dsp:txXfrm>
    </dsp:sp>
    <dsp:sp modelId="{D8E7D1BF-4604-41CF-BA61-F9771CF9EE98}">
      <dsp:nvSpPr>
        <dsp:cNvPr id="0" name=""/>
        <dsp:cNvSpPr/>
      </dsp:nvSpPr>
      <dsp:spPr>
        <a:xfrm>
          <a:off x="2793999" y="220260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911F89-0E47-4CB9-8B35-83F07D38C3FA}">
      <dsp:nvSpPr>
        <dsp:cNvPr id="0" name=""/>
        <dsp:cNvSpPr/>
      </dsp:nvSpPr>
      <dsp:spPr>
        <a:xfrm>
          <a:off x="3810000" y="220006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Vijay Konidena (Software Engineering Line Manager)</a:t>
          </a:r>
        </a:p>
      </dsp:txBody>
      <dsp:txXfrm>
        <a:off x="3810000" y="2200063"/>
        <a:ext cx="1524000" cy="1016000"/>
      </dsp:txXfrm>
    </dsp:sp>
    <dsp:sp modelId="{2713CFB8-EE56-42E4-94EE-3E1993C7BA4E}">
      <dsp:nvSpPr>
        <dsp:cNvPr id="0" name=""/>
        <dsp:cNvSpPr/>
      </dsp:nvSpPr>
      <dsp:spPr>
        <a:xfrm>
          <a:off x="0" y="353864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1DBF7B2-6E2A-4170-B465-7F92398A11C3}">
      <dsp:nvSpPr>
        <dsp:cNvPr id="0" name=""/>
        <dsp:cNvSpPr/>
      </dsp:nvSpPr>
      <dsp:spPr>
        <a:xfrm>
          <a:off x="1015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Saurabh Sharma (Software Development Manager)</a:t>
          </a:r>
        </a:p>
      </dsp:txBody>
      <dsp:txXfrm>
        <a:off x="1015999" y="3536103"/>
        <a:ext cx="1524000" cy="1016000"/>
      </dsp:txXfrm>
    </dsp:sp>
    <dsp:sp modelId="{E263D696-24B2-4342-A41B-1805A0FD8E9C}">
      <dsp:nvSpPr>
        <dsp:cNvPr id="0" name=""/>
        <dsp:cNvSpPr/>
      </dsp:nvSpPr>
      <dsp:spPr>
        <a:xfrm>
          <a:off x="2793999" y="353864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C054518-AF54-4F3D-AB26-03E0BD301C0C}">
      <dsp:nvSpPr>
        <dsp:cNvPr id="0" name=""/>
        <dsp:cNvSpPr/>
      </dsp:nvSpPr>
      <dsp:spPr>
        <a:xfrm>
          <a:off x="3809999"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Nitin Jengte (Software Development Manager)</a:t>
          </a:r>
        </a:p>
      </dsp:txBody>
      <dsp:txXfrm>
        <a:off x="3809999" y="3536103"/>
        <a:ext cx="1524000" cy="1016000"/>
      </dsp:txXfrm>
    </dsp:sp>
    <dsp:sp modelId="{0276AEE9-7932-4132-916D-849AAB6F4E4A}">
      <dsp:nvSpPr>
        <dsp:cNvPr id="0" name=""/>
        <dsp:cNvSpPr/>
      </dsp:nvSpPr>
      <dsp:spPr>
        <a:xfrm>
          <a:off x="5587999" y="353864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7887CE-A943-42BF-B63E-10B2EC373B06}">
      <dsp:nvSpPr>
        <dsp:cNvPr id="0" name=""/>
        <dsp:cNvSpPr/>
      </dsp:nvSpPr>
      <dsp:spPr>
        <a:xfrm>
          <a:off x="6604000" y="353610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Mohana Bodas (Software Development Manager)</a:t>
          </a:r>
        </a:p>
      </dsp:txBody>
      <dsp:txXfrm>
        <a:off x="6604000" y="3536103"/>
        <a:ext cx="1524000" cy="1016000"/>
      </dsp:txXfrm>
    </dsp:sp>
    <dsp:sp modelId="{ECA1CFB1-EAAA-4F6A-B1B4-8829C2153F82}">
      <dsp:nvSpPr>
        <dsp:cNvPr id="0" name=""/>
        <dsp:cNvSpPr/>
      </dsp:nvSpPr>
      <dsp:spPr>
        <a:xfrm>
          <a:off x="5588000" y="866563"/>
          <a:ext cx="1016000" cy="101600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943765-DC84-4CB2-8809-F4E8CB837443}">
      <dsp:nvSpPr>
        <dsp:cNvPr id="0" name=""/>
        <dsp:cNvSpPr/>
      </dsp:nvSpPr>
      <dsp:spPr>
        <a:xfrm>
          <a:off x="6604000" y="864023"/>
          <a:ext cx="152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l-PL" sz="1300" kern="1200" dirty="0"/>
            <a:t>Kusum Lata Thakur </a:t>
          </a:r>
          <a:r>
            <a:rPr lang="en-US" sz="1300" kern="1200" dirty="0"/>
            <a:t>(HR Partner)</a:t>
          </a:r>
        </a:p>
      </dsp:txBody>
      <dsp:txXfrm>
        <a:off x="6604000" y="864023"/>
        <a:ext cx="1524000" cy="101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0074E-9336-43D7-8FDA-EE7BE8C78FDD}">
      <dsp:nvSpPr>
        <dsp:cNvPr id="0" name=""/>
        <dsp:cNvSpPr/>
      </dsp:nvSpPr>
      <dsp:spPr>
        <a:xfrm>
          <a:off x="1429"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2EB496C-9593-4B14-A551-AF44E46DFC4C}">
      <dsp:nvSpPr>
        <dsp:cNvPr id="0" name=""/>
        <dsp:cNvSpPr/>
      </dsp:nvSpPr>
      <dsp:spPr>
        <a:xfrm rot="17700000">
          <a:off x="341715"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Joining Amdocs</a:t>
          </a:r>
        </a:p>
      </dsp:txBody>
      <dsp:txXfrm>
        <a:off x="341715" y="1625832"/>
        <a:ext cx="1200529" cy="578562"/>
      </dsp:txXfrm>
    </dsp:sp>
    <dsp:sp modelId="{BDA65DFB-B782-4DB5-BDD5-218F5FA6A695}">
      <dsp:nvSpPr>
        <dsp:cNvPr id="0" name=""/>
        <dsp:cNvSpPr/>
      </dsp:nvSpPr>
      <dsp:spPr>
        <a:xfrm>
          <a:off x="1039919"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A91E1BB-A175-43FF-8D67-C095CC7E2A0A}">
      <dsp:nvSpPr>
        <dsp:cNvPr id="0" name=""/>
        <dsp:cNvSpPr/>
      </dsp:nvSpPr>
      <dsp:spPr>
        <a:xfrm rot="17700000">
          <a:off x="446217"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Attend 4 Days of Induction.</a:t>
          </a:r>
        </a:p>
      </dsp:txBody>
      <dsp:txXfrm>
        <a:off x="446217" y="3343050"/>
        <a:ext cx="1038514" cy="500732"/>
      </dsp:txXfrm>
    </dsp:sp>
    <dsp:sp modelId="{B6D45C32-F3A6-4CDE-B488-4C64EA02AAC5}">
      <dsp:nvSpPr>
        <dsp:cNvPr id="0" name=""/>
        <dsp:cNvSpPr/>
      </dsp:nvSpPr>
      <dsp:spPr>
        <a:xfrm rot="17700000">
          <a:off x="1096389"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2D27C930-9F0F-4C62-8F88-7BE08D20B7DA}">
      <dsp:nvSpPr>
        <dsp:cNvPr id="0" name=""/>
        <dsp:cNvSpPr/>
      </dsp:nvSpPr>
      <dsp:spPr>
        <a:xfrm>
          <a:off x="1613868"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7AFF12A-61CC-452C-9FA4-EC3FAE7C10F5}">
      <dsp:nvSpPr>
        <dsp:cNvPr id="0" name=""/>
        <dsp:cNvSpPr/>
      </dsp:nvSpPr>
      <dsp:spPr>
        <a:xfrm rot="17700000">
          <a:off x="1020167"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Allocation of Mentor by Digital Team.</a:t>
          </a:r>
        </a:p>
      </dsp:txBody>
      <dsp:txXfrm>
        <a:off x="1020167" y="3343050"/>
        <a:ext cx="1038514" cy="500732"/>
      </dsp:txXfrm>
    </dsp:sp>
    <dsp:sp modelId="{B2327F06-A856-42D2-8E36-446A622802EB}">
      <dsp:nvSpPr>
        <dsp:cNvPr id="0" name=""/>
        <dsp:cNvSpPr/>
      </dsp:nvSpPr>
      <dsp:spPr>
        <a:xfrm rot="17700000">
          <a:off x="1670339"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AD567592-9C6C-4FCC-B453-E5EC839E611D}">
      <dsp:nvSpPr>
        <dsp:cNvPr id="0" name=""/>
        <dsp:cNvSpPr/>
      </dsp:nvSpPr>
      <dsp:spPr>
        <a:xfrm>
          <a:off x="2187818"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2979F54-C813-4E30-B9E4-F782DA1C2964}">
      <dsp:nvSpPr>
        <dsp:cNvPr id="0" name=""/>
        <dsp:cNvSpPr/>
      </dsp:nvSpPr>
      <dsp:spPr>
        <a:xfrm rot="17700000">
          <a:off x="159411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Project/Account Allocation.</a:t>
          </a:r>
        </a:p>
      </dsp:txBody>
      <dsp:txXfrm>
        <a:off x="1594116" y="3343050"/>
        <a:ext cx="1038514" cy="500732"/>
      </dsp:txXfrm>
    </dsp:sp>
    <dsp:sp modelId="{AA21FA86-8B2E-4477-B719-2362A8BD88B0}">
      <dsp:nvSpPr>
        <dsp:cNvPr id="0" name=""/>
        <dsp:cNvSpPr/>
      </dsp:nvSpPr>
      <dsp:spPr>
        <a:xfrm rot="17700000">
          <a:off x="2244288"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F7FA35D3-D656-4C99-AF10-A098E76A9B92}">
      <dsp:nvSpPr>
        <dsp:cNvPr id="0" name=""/>
        <dsp:cNvSpPr/>
      </dsp:nvSpPr>
      <dsp:spPr>
        <a:xfrm>
          <a:off x="2761767"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FBF743-D64F-48BB-AFB6-8FF1AD5D02DC}">
      <dsp:nvSpPr>
        <dsp:cNvPr id="0" name=""/>
        <dsp:cNvSpPr/>
      </dsp:nvSpPr>
      <dsp:spPr>
        <a:xfrm rot="17700000">
          <a:off x="216806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Resource Allocation.</a:t>
          </a:r>
        </a:p>
      </dsp:txBody>
      <dsp:txXfrm>
        <a:off x="2168066" y="3343050"/>
        <a:ext cx="1038514" cy="500732"/>
      </dsp:txXfrm>
    </dsp:sp>
    <dsp:sp modelId="{3039A339-A756-42C1-A3D1-C76180709594}">
      <dsp:nvSpPr>
        <dsp:cNvPr id="0" name=""/>
        <dsp:cNvSpPr/>
      </dsp:nvSpPr>
      <dsp:spPr>
        <a:xfrm rot="17700000">
          <a:off x="2818238"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t" anchorCtr="0">
          <a:noAutofit/>
        </a:bodyPr>
        <a:lstStyle/>
        <a:p>
          <a:pPr marL="57150" lvl="1" indent="-57150" algn="l" defTabSz="266700">
            <a:lnSpc>
              <a:spcPct val="90000"/>
            </a:lnSpc>
            <a:spcBef>
              <a:spcPct val="0"/>
            </a:spcBef>
            <a:spcAft>
              <a:spcPct val="15000"/>
            </a:spcAft>
            <a:buChar char="•"/>
          </a:pPr>
          <a:r>
            <a:rPr lang="en-US" sz="600" kern="1200" dirty="0"/>
            <a:t>IT</a:t>
          </a:r>
        </a:p>
        <a:p>
          <a:pPr marL="57150" lvl="1" indent="-57150" algn="l" defTabSz="266700">
            <a:lnSpc>
              <a:spcPct val="90000"/>
            </a:lnSpc>
            <a:spcBef>
              <a:spcPct val="0"/>
            </a:spcBef>
            <a:spcAft>
              <a:spcPct val="15000"/>
            </a:spcAft>
            <a:buChar char="•"/>
          </a:pPr>
          <a:r>
            <a:rPr lang="en-US" sz="600" kern="1200" dirty="0"/>
            <a:t>Desk</a:t>
          </a:r>
        </a:p>
      </dsp:txBody>
      <dsp:txXfrm>
        <a:off x="2818238" y="1948187"/>
        <a:ext cx="1038514" cy="500732"/>
      </dsp:txXfrm>
    </dsp:sp>
    <dsp:sp modelId="{22869047-C2CA-47EB-B4F0-4F252DEBA0E5}">
      <dsp:nvSpPr>
        <dsp:cNvPr id="0" name=""/>
        <dsp:cNvSpPr/>
      </dsp:nvSpPr>
      <dsp:spPr>
        <a:xfrm>
          <a:off x="3335717"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8BED9C6-C986-4ED7-8C9B-9FCA9F5ECA7B}">
      <dsp:nvSpPr>
        <dsp:cNvPr id="0" name=""/>
        <dsp:cNvSpPr/>
      </dsp:nvSpPr>
      <dsp:spPr>
        <a:xfrm rot="17700000">
          <a:off x="274201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Meet Line Manager on Day 4 Afternoon, along with Mentor.</a:t>
          </a:r>
        </a:p>
      </dsp:txBody>
      <dsp:txXfrm>
        <a:off x="2742016" y="3343050"/>
        <a:ext cx="1038514" cy="500732"/>
      </dsp:txXfrm>
    </dsp:sp>
    <dsp:sp modelId="{022E9703-5597-4404-85CA-43D79016D132}">
      <dsp:nvSpPr>
        <dsp:cNvPr id="0" name=""/>
        <dsp:cNvSpPr/>
      </dsp:nvSpPr>
      <dsp:spPr>
        <a:xfrm rot="17700000">
          <a:off x="3392187"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55D6A29D-4E86-4ADD-845A-0D668AB29C3F}">
      <dsp:nvSpPr>
        <dsp:cNvPr id="0" name=""/>
        <dsp:cNvSpPr/>
      </dsp:nvSpPr>
      <dsp:spPr>
        <a:xfrm>
          <a:off x="3909744"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4320475-17E9-4944-8C44-13E5ABD31C3F}">
      <dsp:nvSpPr>
        <dsp:cNvPr id="0" name=""/>
        <dsp:cNvSpPr/>
      </dsp:nvSpPr>
      <dsp:spPr>
        <a:xfrm rot="17700000">
          <a:off x="4250029"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Mandatory Learning</a:t>
          </a:r>
        </a:p>
      </dsp:txBody>
      <dsp:txXfrm>
        <a:off x="4250029" y="1625832"/>
        <a:ext cx="1200529" cy="578562"/>
      </dsp:txXfrm>
    </dsp:sp>
    <dsp:sp modelId="{49052535-3073-4875-98B6-71201904440C}">
      <dsp:nvSpPr>
        <dsp:cNvPr id="0" name=""/>
        <dsp:cNvSpPr/>
      </dsp:nvSpPr>
      <dsp:spPr>
        <a:xfrm>
          <a:off x="4948233"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0C204A7-6079-4057-B12F-3AB9D4C0F772}">
      <dsp:nvSpPr>
        <dsp:cNvPr id="0" name=""/>
        <dsp:cNvSpPr/>
      </dsp:nvSpPr>
      <dsp:spPr>
        <a:xfrm rot="17700000">
          <a:off x="4354532"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7 Days of Learning on either UI or BE technology Stack.</a:t>
          </a:r>
        </a:p>
      </dsp:txBody>
      <dsp:txXfrm>
        <a:off x="4354532" y="3343050"/>
        <a:ext cx="1038514" cy="500732"/>
      </dsp:txXfrm>
    </dsp:sp>
    <dsp:sp modelId="{CF338745-3C47-4BD5-AE5E-73F3C8D3E500}">
      <dsp:nvSpPr>
        <dsp:cNvPr id="0" name=""/>
        <dsp:cNvSpPr/>
      </dsp:nvSpPr>
      <dsp:spPr>
        <a:xfrm rot="17700000">
          <a:off x="5004703"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75A71A8C-C2BD-4909-98E4-DD336929826F}">
      <dsp:nvSpPr>
        <dsp:cNvPr id="0" name=""/>
        <dsp:cNvSpPr/>
      </dsp:nvSpPr>
      <dsp:spPr>
        <a:xfrm>
          <a:off x="5522183"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B6B3E4A-E9B4-4EC3-BEAA-94591A4E69F3}">
      <dsp:nvSpPr>
        <dsp:cNvPr id="0" name=""/>
        <dsp:cNvSpPr/>
      </dsp:nvSpPr>
      <dsp:spPr>
        <a:xfrm rot="17700000">
          <a:off x="4928481"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5 Days of Boot Camp.</a:t>
          </a:r>
        </a:p>
      </dsp:txBody>
      <dsp:txXfrm>
        <a:off x="4928481" y="3343050"/>
        <a:ext cx="1038514" cy="500732"/>
      </dsp:txXfrm>
    </dsp:sp>
    <dsp:sp modelId="{1307C66C-4EBA-4472-BB69-20D5ADF8B20C}">
      <dsp:nvSpPr>
        <dsp:cNvPr id="0" name=""/>
        <dsp:cNvSpPr/>
      </dsp:nvSpPr>
      <dsp:spPr>
        <a:xfrm rot="17700000">
          <a:off x="5578653"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660E5D9F-2AEC-4134-950E-33155039BE63}">
      <dsp:nvSpPr>
        <dsp:cNvPr id="0" name=""/>
        <dsp:cNvSpPr/>
      </dsp:nvSpPr>
      <dsp:spPr>
        <a:xfrm>
          <a:off x="6096132"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F0275CF-0070-4F98-AF9C-6BEA6A1236C1}">
      <dsp:nvSpPr>
        <dsp:cNvPr id="0" name=""/>
        <dsp:cNvSpPr/>
      </dsp:nvSpPr>
      <dsp:spPr>
        <a:xfrm rot="17700000">
          <a:off x="5502431"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Post Boot Camp Assignment.</a:t>
          </a:r>
        </a:p>
      </dsp:txBody>
      <dsp:txXfrm>
        <a:off x="5502431" y="3343050"/>
        <a:ext cx="1038514" cy="500732"/>
      </dsp:txXfrm>
    </dsp:sp>
    <dsp:sp modelId="{5A3DB3C3-8CDE-47E7-9638-18FCCD0517E6}">
      <dsp:nvSpPr>
        <dsp:cNvPr id="0" name=""/>
        <dsp:cNvSpPr/>
      </dsp:nvSpPr>
      <dsp:spPr>
        <a:xfrm rot="17700000">
          <a:off x="6152602"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9DE04D1D-E824-47F1-860A-182A62E34E0F}">
      <dsp:nvSpPr>
        <dsp:cNvPr id="0" name=""/>
        <dsp:cNvSpPr/>
      </dsp:nvSpPr>
      <dsp:spPr>
        <a:xfrm>
          <a:off x="6670159"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7962FA2-DC28-4F06-8A5B-E7C4C1F87AC7}">
      <dsp:nvSpPr>
        <dsp:cNvPr id="0" name=""/>
        <dsp:cNvSpPr/>
      </dsp:nvSpPr>
      <dsp:spPr>
        <a:xfrm rot="17700000">
          <a:off x="7010444"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Handover to </a:t>
          </a:r>
          <a:r>
            <a:rPr lang="en-US" sz="1100" b="1" kern="1200" dirty="0"/>
            <a:t>Project/Account</a:t>
          </a:r>
          <a:r>
            <a:rPr lang="en-US" sz="1100" kern="1200" dirty="0"/>
            <a:t>.</a:t>
          </a:r>
        </a:p>
      </dsp:txBody>
      <dsp:txXfrm>
        <a:off x="7010444" y="1625832"/>
        <a:ext cx="1200529" cy="578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0074E-9336-43D7-8FDA-EE7BE8C78FDD}">
      <dsp:nvSpPr>
        <dsp:cNvPr id="0" name=""/>
        <dsp:cNvSpPr/>
      </dsp:nvSpPr>
      <dsp:spPr>
        <a:xfrm>
          <a:off x="1429"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2EB496C-9593-4B14-A551-AF44E46DFC4C}">
      <dsp:nvSpPr>
        <dsp:cNvPr id="0" name=""/>
        <dsp:cNvSpPr/>
      </dsp:nvSpPr>
      <dsp:spPr>
        <a:xfrm rot="17700000">
          <a:off x="341715"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Joining Amdocs</a:t>
          </a:r>
        </a:p>
      </dsp:txBody>
      <dsp:txXfrm>
        <a:off x="341715" y="1625832"/>
        <a:ext cx="1200529" cy="578562"/>
      </dsp:txXfrm>
    </dsp:sp>
    <dsp:sp modelId="{BDA65DFB-B782-4DB5-BDD5-218F5FA6A695}">
      <dsp:nvSpPr>
        <dsp:cNvPr id="0" name=""/>
        <dsp:cNvSpPr/>
      </dsp:nvSpPr>
      <dsp:spPr>
        <a:xfrm>
          <a:off x="1039919"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A91E1BB-A175-43FF-8D67-C095CC7E2A0A}">
      <dsp:nvSpPr>
        <dsp:cNvPr id="0" name=""/>
        <dsp:cNvSpPr/>
      </dsp:nvSpPr>
      <dsp:spPr>
        <a:xfrm rot="17700000">
          <a:off x="446217"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Attend 22 Days of Induction.</a:t>
          </a:r>
        </a:p>
      </dsp:txBody>
      <dsp:txXfrm>
        <a:off x="446217" y="3343050"/>
        <a:ext cx="1038514" cy="500732"/>
      </dsp:txXfrm>
    </dsp:sp>
    <dsp:sp modelId="{B6D45C32-F3A6-4CDE-B488-4C64EA02AAC5}">
      <dsp:nvSpPr>
        <dsp:cNvPr id="0" name=""/>
        <dsp:cNvSpPr/>
      </dsp:nvSpPr>
      <dsp:spPr>
        <a:xfrm rot="17700000">
          <a:off x="1096389"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2D27C930-9F0F-4C62-8F88-7BE08D20B7DA}">
      <dsp:nvSpPr>
        <dsp:cNvPr id="0" name=""/>
        <dsp:cNvSpPr/>
      </dsp:nvSpPr>
      <dsp:spPr>
        <a:xfrm>
          <a:off x="1613868"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7AFF12A-61CC-452C-9FA4-EC3FAE7C10F5}">
      <dsp:nvSpPr>
        <dsp:cNvPr id="0" name=""/>
        <dsp:cNvSpPr/>
      </dsp:nvSpPr>
      <dsp:spPr>
        <a:xfrm rot="17700000">
          <a:off x="1020167"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Allocation of Mentor by Digital Team.</a:t>
          </a:r>
        </a:p>
      </dsp:txBody>
      <dsp:txXfrm>
        <a:off x="1020167" y="3343050"/>
        <a:ext cx="1038514" cy="500732"/>
      </dsp:txXfrm>
    </dsp:sp>
    <dsp:sp modelId="{B2327F06-A856-42D2-8E36-446A622802EB}">
      <dsp:nvSpPr>
        <dsp:cNvPr id="0" name=""/>
        <dsp:cNvSpPr/>
      </dsp:nvSpPr>
      <dsp:spPr>
        <a:xfrm rot="17700000">
          <a:off x="1670339"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AD567592-9C6C-4FCC-B453-E5EC839E611D}">
      <dsp:nvSpPr>
        <dsp:cNvPr id="0" name=""/>
        <dsp:cNvSpPr/>
      </dsp:nvSpPr>
      <dsp:spPr>
        <a:xfrm>
          <a:off x="2187818"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2979F54-C813-4E30-B9E4-F782DA1C2964}">
      <dsp:nvSpPr>
        <dsp:cNvPr id="0" name=""/>
        <dsp:cNvSpPr/>
      </dsp:nvSpPr>
      <dsp:spPr>
        <a:xfrm rot="17700000">
          <a:off x="159411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Project/Account Allocation.</a:t>
          </a:r>
        </a:p>
      </dsp:txBody>
      <dsp:txXfrm>
        <a:off x="1594116" y="3343050"/>
        <a:ext cx="1038514" cy="500732"/>
      </dsp:txXfrm>
    </dsp:sp>
    <dsp:sp modelId="{AA21FA86-8B2E-4477-B719-2362A8BD88B0}">
      <dsp:nvSpPr>
        <dsp:cNvPr id="0" name=""/>
        <dsp:cNvSpPr/>
      </dsp:nvSpPr>
      <dsp:spPr>
        <a:xfrm rot="17700000">
          <a:off x="2244288"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F7FA35D3-D656-4C99-AF10-A098E76A9B92}">
      <dsp:nvSpPr>
        <dsp:cNvPr id="0" name=""/>
        <dsp:cNvSpPr/>
      </dsp:nvSpPr>
      <dsp:spPr>
        <a:xfrm>
          <a:off x="2761767"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FBF743-D64F-48BB-AFB6-8FF1AD5D02DC}">
      <dsp:nvSpPr>
        <dsp:cNvPr id="0" name=""/>
        <dsp:cNvSpPr/>
      </dsp:nvSpPr>
      <dsp:spPr>
        <a:xfrm rot="17700000">
          <a:off x="216806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Resource Allocation.</a:t>
          </a:r>
        </a:p>
      </dsp:txBody>
      <dsp:txXfrm>
        <a:off x="2168066" y="3343050"/>
        <a:ext cx="1038514" cy="500732"/>
      </dsp:txXfrm>
    </dsp:sp>
    <dsp:sp modelId="{3039A339-A756-42C1-A3D1-C76180709594}">
      <dsp:nvSpPr>
        <dsp:cNvPr id="0" name=""/>
        <dsp:cNvSpPr/>
      </dsp:nvSpPr>
      <dsp:spPr>
        <a:xfrm rot="17700000">
          <a:off x="2818238"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0" rIns="0" bIns="0" numCol="1" spcCol="1270" anchor="t" anchorCtr="0">
          <a:noAutofit/>
        </a:bodyPr>
        <a:lstStyle/>
        <a:p>
          <a:pPr marL="57150" lvl="1" indent="-57150" algn="l" defTabSz="266700">
            <a:lnSpc>
              <a:spcPct val="90000"/>
            </a:lnSpc>
            <a:spcBef>
              <a:spcPct val="0"/>
            </a:spcBef>
            <a:spcAft>
              <a:spcPct val="15000"/>
            </a:spcAft>
            <a:buChar char="•"/>
          </a:pPr>
          <a:r>
            <a:rPr lang="en-US" sz="600" kern="1200" dirty="0"/>
            <a:t>IT</a:t>
          </a:r>
        </a:p>
        <a:p>
          <a:pPr marL="57150" lvl="1" indent="-57150" algn="l" defTabSz="266700">
            <a:lnSpc>
              <a:spcPct val="90000"/>
            </a:lnSpc>
            <a:spcBef>
              <a:spcPct val="0"/>
            </a:spcBef>
            <a:spcAft>
              <a:spcPct val="15000"/>
            </a:spcAft>
            <a:buChar char="•"/>
          </a:pPr>
          <a:r>
            <a:rPr lang="en-US" sz="600" kern="1200" dirty="0"/>
            <a:t>Desk</a:t>
          </a:r>
        </a:p>
      </dsp:txBody>
      <dsp:txXfrm>
        <a:off x="2818238" y="1948187"/>
        <a:ext cx="1038514" cy="500732"/>
      </dsp:txXfrm>
    </dsp:sp>
    <dsp:sp modelId="{22869047-C2CA-47EB-B4F0-4F252DEBA0E5}">
      <dsp:nvSpPr>
        <dsp:cNvPr id="0" name=""/>
        <dsp:cNvSpPr/>
      </dsp:nvSpPr>
      <dsp:spPr>
        <a:xfrm>
          <a:off x="3335717"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8BED9C6-C986-4ED7-8C9B-9FCA9F5ECA7B}">
      <dsp:nvSpPr>
        <dsp:cNvPr id="0" name=""/>
        <dsp:cNvSpPr/>
      </dsp:nvSpPr>
      <dsp:spPr>
        <a:xfrm rot="17700000">
          <a:off x="2742016"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Meet Line Manager on Day 4 Afternoon, along with Mentor.</a:t>
          </a:r>
        </a:p>
      </dsp:txBody>
      <dsp:txXfrm>
        <a:off x="2742016" y="3343050"/>
        <a:ext cx="1038514" cy="500732"/>
      </dsp:txXfrm>
    </dsp:sp>
    <dsp:sp modelId="{022E9703-5597-4404-85CA-43D79016D132}">
      <dsp:nvSpPr>
        <dsp:cNvPr id="0" name=""/>
        <dsp:cNvSpPr/>
      </dsp:nvSpPr>
      <dsp:spPr>
        <a:xfrm rot="17700000">
          <a:off x="3392187"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55D6A29D-4E86-4ADD-845A-0D668AB29C3F}">
      <dsp:nvSpPr>
        <dsp:cNvPr id="0" name=""/>
        <dsp:cNvSpPr/>
      </dsp:nvSpPr>
      <dsp:spPr>
        <a:xfrm>
          <a:off x="3909744"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4320475-17E9-4944-8C44-13E5ABD31C3F}">
      <dsp:nvSpPr>
        <dsp:cNvPr id="0" name=""/>
        <dsp:cNvSpPr/>
      </dsp:nvSpPr>
      <dsp:spPr>
        <a:xfrm rot="17700000">
          <a:off x="4250029"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Mandatory Learning</a:t>
          </a:r>
        </a:p>
      </dsp:txBody>
      <dsp:txXfrm>
        <a:off x="4250029" y="1625832"/>
        <a:ext cx="1200529" cy="578562"/>
      </dsp:txXfrm>
    </dsp:sp>
    <dsp:sp modelId="{49052535-3073-4875-98B6-71201904440C}">
      <dsp:nvSpPr>
        <dsp:cNvPr id="0" name=""/>
        <dsp:cNvSpPr/>
      </dsp:nvSpPr>
      <dsp:spPr>
        <a:xfrm>
          <a:off x="4948233"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0C204A7-6079-4057-B12F-3AB9D4C0F772}">
      <dsp:nvSpPr>
        <dsp:cNvPr id="0" name=""/>
        <dsp:cNvSpPr/>
      </dsp:nvSpPr>
      <dsp:spPr>
        <a:xfrm rot="17700000">
          <a:off x="4354532"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7 Days of Learning on UI technology Stack.</a:t>
          </a:r>
        </a:p>
      </dsp:txBody>
      <dsp:txXfrm>
        <a:off x="4354532" y="3343050"/>
        <a:ext cx="1038514" cy="500732"/>
      </dsp:txXfrm>
    </dsp:sp>
    <dsp:sp modelId="{CF338745-3C47-4BD5-AE5E-73F3C8D3E500}">
      <dsp:nvSpPr>
        <dsp:cNvPr id="0" name=""/>
        <dsp:cNvSpPr/>
      </dsp:nvSpPr>
      <dsp:spPr>
        <a:xfrm rot="17700000">
          <a:off x="5004703"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75A71A8C-C2BD-4909-98E4-DD336929826F}">
      <dsp:nvSpPr>
        <dsp:cNvPr id="0" name=""/>
        <dsp:cNvSpPr/>
      </dsp:nvSpPr>
      <dsp:spPr>
        <a:xfrm>
          <a:off x="5522183"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B6B3E4A-E9B4-4EC3-BEAA-94591A4E69F3}">
      <dsp:nvSpPr>
        <dsp:cNvPr id="0" name=""/>
        <dsp:cNvSpPr/>
      </dsp:nvSpPr>
      <dsp:spPr>
        <a:xfrm rot="17700000">
          <a:off x="4928481"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5 Days of Boot Camp.</a:t>
          </a:r>
        </a:p>
      </dsp:txBody>
      <dsp:txXfrm>
        <a:off x="4928481" y="3343050"/>
        <a:ext cx="1038514" cy="500732"/>
      </dsp:txXfrm>
    </dsp:sp>
    <dsp:sp modelId="{1307C66C-4EBA-4472-BB69-20D5ADF8B20C}">
      <dsp:nvSpPr>
        <dsp:cNvPr id="0" name=""/>
        <dsp:cNvSpPr/>
      </dsp:nvSpPr>
      <dsp:spPr>
        <a:xfrm rot="17700000">
          <a:off x="5578653"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660E5D9F-2AEC-4134-950E-33155039BE63}">
      <dsp:nvSpPr>
        <dsp:cNvPr id="0" name=""/>
        <dsp:cNvSpPr/>
      </dsp:nvSpPr>
      <dsp:spPr>
        <a:xfrm>
          <a:off x="6096132" y="2645343"/>
          <a:ext cx="501283" cy="50128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F0275CF-0070-4F98-AF9C-6BEA6A1236C1}">
      <dsp:nvSpPr>
        <dsp:cNvPr id="0" name=""/>
        <dsp:cNvSpPr/>
      </dsp:nvSpPr>
      <dsp:spPr>
        <a:xfrm rot="17700000">
          <a:off x="5502431" y="3343050"/>
          <a:ext cx="1038514" cy="50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0320" bIns="0" numCol="1" spcCol="1270" anchor="ctr" anchorCtr="0">
          <a:noAutofit/>
        </a:bodyPr>
        <a:lstStyle/>
        <a:p>
          <a:pPr marL="0" lvl="0" indent="0" algn="r" defTabSz="355600">
            <a:lnSpc>
              <a:spcPct val="90000"/>
            </a:lnSpc>
            <a:spcBef>
              <a:spcPct val="0"/>
            </a:spcBef>
            <a:spcAft>
              <a:spcPct val="35000"/>
            </a:spcAft>
            <a:buNone/>
          </a:pPr>
          <a:r>
            <a:rPr lang="en-US" sz="800" kern="1200" dirty="0"/>
            <a:t>Post Boot Camp Assignment.</a:t>
          </a:r>
        </a:p>
      </dsp:txBody>
      <dsp:txXfrm>
        <a:off x="5502431" y="3343050"/>
        <a:ext cx="1038514" cy="500732"/>
      </dsp:txXfrm>
    </dsp:sp>
    <dsp:sp modelId="{5A3DB3C3-8CDE-47E7-9638-18FCCD0517E6}">
      <dsp:nvSpPr>
        <dsp:cNvPr id="0" name=""/>
        <dsp:cNvSpPr/>
      </dsp:nvSpPr>
      <dsp:spPr>
        <a:xfrm rot="17700000">
          <a:off x="6152602" y="1948187"/>
          <a:ext cx="1038514" cy="500732"/>
        </a:xfrm>
        <a:prstGeom prst="rect">
          <a:avLst/>
        </a:prstGeom>
        <a:noFill/>
        <a:ln>
          <a:noFill/>
        </a:ln>
        <a:effectLst/>
      </dsp:spPr>
      <dsp:style>
        <a:lnRef idx="0">
          <a:scrgbClr r="0" g="0" b="0"/>
        </a:lnRef>
        <a:fillRef idx="0">
          <a:scrgbClr r="0" g="0" b="0"/>
        </a:fillRef>
        <a:effectRef idx="0">
          <a:scrgbClr r="0" g="0" b="0"/>
        </a:effectRef>
        <a:fontRef idx="minor"/>
      </dsp:style>
    </dsp:sp>
    <dsp:sp modelId="{98311009-5B37-4D6C-92A9-0BEF92EA479D}">
      <dsp:nvSpPr>
        <dsp:cNvPr id="0" name=""/>
        <dsp:cNvSpPr/>
      </dsp:nvSpPr>
      <dsp:spPr>
        <a:xfrm>
          <a:off x="6670159" y="2413112"/>
          <a:ext cx="965745" cy="965745"/>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B206E5D-0FD4-4FE6-B9BF-9CF090ABD7A5}">
      <dsp:nvSpPr>
        <dsp:cNvPr id="0" name=""/>
        <dsp:cNvSpPr/>
      </dsp:nvSpPr>
      <dsp:spPr>
        <a:xfrm rot="17700000">
          <a:off x="7010444" y="1625832"/>
          <a:ext cx="1200529" cy="5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Handover to </a:t>
          </a:r>
          <a:r>
            <a:rPr lang="en-US" sz="1100" b="1" kern="1200" dirty="0"/>
            <a:t>Project/Account</a:t>
          </a:r>
        </a:p>
      </dsp:txBody>
      <dsp:txXfrm>
        <a:off x="7010444" y="1625832"/>
        <a:ext cx="1200529" cy="578562"/>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F556B1-47E5-4841-AF78-A552147C4512}" type="datetimeFigureOut">
              <a:rPr lang="en-US" smtClean="0"/>
              <a:t>02-Jul-19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2017 – Proprietary &amp; Confidential Information of Amdocs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C06EA9-5B09-4754-A303-3A3F0FC820EB}" type="slidenum">
              <a:rPr lang="en-US" smtClean="0"/>
              <a:t>‹#›</a:t>
            </a:fld>
            <a:endParaRPr lang="en-US"/>
          </a:p>
        </p:txBody>
      </p:sp>
    </p:spTree>
    <p:extLst>
      <p:ext uri="{BB962C8B-B14F-4D97-AF65-F5344CB8AC3E}">
        <p14:creationId xmlns:p14="http://schemas.microsoft.com/office/powerpoint/2010/main" val="858876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50B4B-8E77-4614-AD0C-B0421D705C95}" type="datetimeFigureOut">
              <a:rPr lang="en-US" smtClean="0"/>
              <a:t>02-Jul-19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 2017 – Proprietary &amp; Confidential Information of Amdocs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82844-C493-4E5C-84EB-6E0488489CF0}" type="slidenum">
              <a:rPr lang="en-US" smtClean="0"/>
              <a:t>‹#›</a:t>
            </a:fld>
            <a:endParaRPr lang="en-US"/>
          </a:p>
        </p:txBody>
      </p:sp>
    </p:spTree>
    <p:extLst>
      <p:ext uri="{BB962C8B-B14F-4D97-AF65-F5344CB8AC3E}">
        <p14:creationId xmlns:p14="http://schemas.microsoft.com/office/powerpoint/2010/main" val="106217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amdocslearning.skillport.com/skillportfe/bcs/olsa/olsa_ro_aicc.cfm?aicc_sid=C786643M15004Se4374e7a5328c6c8939c93ed5ae55dcd33a06224cc0850d695619d00cb3f4faac8abe841ac0706d9d3c32dcbe41ca7a4f064cbbaeee7c64b27d124229bbb1438&amp;aicc_url=https://amdocsdeve.plateau.com/learning/PwsAicc&amp;course_id=wd_htme_a06_it_enus&amp;topicid=&amp;access_mode=aicc&amp;olsa_cvs_value=OBU9Sad5V3Xcpe9&amp;HACP=1&amp;x508=&amp;start_over=0&amp;override_window_switch=&amp;groupcode=#C1" TargetMode="External"/><Relationship Id="rId13" Type="http://schemas.openxmlformats.org/officeDocument/2006/relationships/hyperlink" Target="http://www.w3schools.com/bootstrap/bootstrap_get_started.asp" TargetMode="External"/><Relationship Id="rId3" Type="http://schemas.openxmlformats.org/officeDocument/2006/relationships/hyperlink" Target="https://amdocslearning.skillport.com/skillportfe/bcs/olsa/olsa_ro_aicc.cfm?aicc_sid=C786631M15009S75c375e482a4d9e3182a12edef89db53460cab917b702f7555555c28a858a62c152c439c594dca7d8acda2631b66524a2d93f0944ae32a1227ca3e347ea003de&amp;aicc_url=https://amdocsdeve.plateau.com/learning/PwsAicc&amp;course_id=wd_htme_a01_it_enus&amp;topicid=&amp;access_mode=aicc&amp;olsa_cvs_value=OBU9Sad5V3Xcpe9&amp;HACP=1&amp;x508=&amp;start_over=0&amp;override_window_switch=&amp;groupcode=#C1" TargetMode="External"/><Relationship Id="rId7" Type="http://schemas.openxmlformats.org/officeDocument/2006/relationships/hyperlink" Target="https://amdocslearning.skillport.com/skillportfe/bcs/olsa/olsa_ro_aicc.cfm?aicc_sid=C786641M15003Se4374e7a5328c6c8939c93ed5ae55dcd33a06224cc0850d695619d00cb3f4faab75579ab664f0c128b686e9844ee0076d6070a0dc7f3a06b3e2e1ad0d45331bb&amp;aicc_url=https://amdocsdeve.plateau.com/learning/PwsAicc&amp;course_id=wd_htme_a05_it_enus&amp;topicid=&amp;access_mode=aicc&amp;olsa_cvs_value=OBU9Sad5V3Xcpe9&amp;HACP=1&amp;x508=&amp;start_over=0&amp;override_window_switch=&amp;groupcode=#C1" TargetMode="External"/><Relationship Id="rId12" Type="http://schemas.openxmlformats.org/officeDocument/2006/relationships/hyperlink" Target="https://amdocslearning.skillport.com/skillportfe/bcs/olsa/olsa_ro_aicc.cfm?aicc_sid=C786651M15008Se4374e7a5328c6c8939c93ed5ae55dcd33a06224cc0850d695619d00cb3f4faa2a97c22deb1883958640875187a33ff30006f19ceadb2e48ce844c3c88fb9020&amp;aicc_url=https://amdocsdeve.plateau.com/learning/PwsAicc&amp;course_id=wd_htme_a10_it_enus&amp;topicid=&amp;access_mode=aicc&amp;olsa_cvs_value=OBU9Sad5V3Xcpe9&amp;HACP=1&amp;x508=&amp;start_over=0&amp;override_window_switch=&amp;groupcode=#C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mdocslearning.skillport.com/skillportfe/bcs/olsa/olsa_ro_aicc.cfm?aicc_sid=C786638M15002S75c375e482a4d9e3182a12edef89db53460cab917b702f7555555c28a858a62cfdd10e7b341ae897b61190fb8793e5cd44d07db2d5c03c0595d368aa1d1fa678&amp;aicc_url=https://amdocsdeve.plateau.com/learning/PwsAicc&amp;course_id=wd_htme_a04_it_enus&amp;topicid=&amp;access_mode=aicc&amp;olsa_cvs_value=OBU9Sad5V3Xcpe9&amp;HACP=1&amp;x508=&amp;start_over=0&amp;override_window_switch=&amp;groupcode=#C1" TargetMode="External"/><Relationship Id="rId11" Type="http://schemas.openxmlformats.org/officeDocument/2006/relationships/hyperlink" Target="https://amdocslearning.skillport.com/skillportfe/bcs/olsa/olsa_ro_aicc.cfm?aicc_sid=C786650M15007Se4374e7a5328c6c8939c93ed5ae55dcd33a06224cc0850d695619d00cb3f4faa63b61e1b0e6b259962c4752816c80e14686dbe44fba01b5b53926f573dc31146&amp;aicc_url=https://amdocsdeve.plateau.com/learning/PwsAicc&amp;course_id=wd_htme_a09_it_enus&amp;topicid=&amp;access_mode=aicc&amp;olsa_cvs_value=OBU9Sad5V3Xcpe9&amp;HACP=1&amp;x508=&amp;start_over=0&amp;override_window_switch=&amp;groupcode=#C1" TargetMode="External"/><Relationship Id="rId5" Type="http://schemas.openxmlformats.org/officeDocument/2006/relationships/hyperlink" Target="https://amdocslearning.skillport.com/skillportfe/bcs/olsa/olsa_ro_aicc.cfm?aicc_sid=C786637M15011S75c375e482a4d9e3182a12edef89db53460cab917b702f7555555c28a858a62c654198779b3a5276a40bc31d1430bcca590852c64cc8cebd081d7bca39d71bef&amp;aicc_url=https://amdocsdeve.plateau.com/learning/PwsAicc&amp;course_id=wd_htme_a03_it_enus&amp;topicid=&amp;access_mode=aicc&amp;olsa_cvs_value=OBU9Sad5V3Xcpe9&amp;HACP=1&amp;x508=&amp;start_over=0&amp;override_window_switch=&amp;groupcode=#C1" TargetMode="External"/><Relationship Id="rId10" Type="http://schemas.openxmlformats.org/officeDocument/2006/relationships/hyperlink" Target="https://amdocslearning.skillport.com/skillportfe/bcs/olsa/olsa_ro_aicc.cfm?aicc_sid=C786646M15006Se4374e7a5328c6c8939c93ed5ae55dcd33a06224cc0850d695619d00cb3f4faae81a4a48fb3cb2cd1c207d330116862f78075f8a8cb2b6f72a16baaac24ea7f8&amp;aicc_url=https://amdocsdeve.plateau.com/learning/PwsAicc&amp;course_id=wd_htme_a08_it_enus&amp;topicid=&amp;access_mode=aicc&amp;olsa_cvs_value=OBU9Sad5V3Xcpe9&amp;HACP=1&amp;x508=&amp;start_over=0&amp;override_window_switch=&amp;groupcode=#C1" TargetMode="External"/><Relationship Id="rId4" Type="http://schemas.openxmlformats.org/officeDocument/2006/relationships/hyperlink" Target="https://amdocslearning.skillport.com/skillportfe/bcs/olsa/olsa_ro_aicc.cfm?aicc_sid=C786636M15010S75c375e482a4d9e3182a12edef89db53460cab917b702f7555555c28a858a62c75ed977dc6b4bd127ff7b4cc7a1c27b98eb0f1d1e8366fb0668378d88869a50d&amp;aicc_url=https://amdocsdeve.plateau.com/learning/PwsAicc&amp;course_id=wd_htme_a02_it_enus&amp;topicid=&amp;access_mode=aicc&amp;olsa_cvs_value=OBU9Sad5V3Xcpe9&amp;HACP=1&amp;x508=&amp;start_over=0&amp;override_window_switch=&amp;groupcode=#C1" TargetMode="External"/><Relationship Id="rId9" Type="http://schemas.openxmlformats.org/officeDocument/2006/relationships/hyperlink" Target="https://amdocslearning.skillport.com/skillportfe/bcs/olsa/olsa_ro_aicc.cfm?aicc_sid=C786644M15005Se4374e7a5328c6c8939c93ed5ae55dcd33a06224cc0850d695619d00cb3f4faa77c1998958331ddc769293a754a9f8a5ba34eec635451d12653083d018ec3a06&amp;aicc_url=https://amdocsdeve.plateau.com/learning/PwsAicc&amp;course_id=wd_htme_a07_it_enus&amp;topicid=&amp;access_mode=aicc&amp;olsa_cvs_value=OBU9Sad5V3Xcpe9&amp;HACP=1&amp;x508=&amp;start_over=0&amp;override_window_switch=&amp;groupcode=#C1" TargetMode="External"/><Relationship Id="rId14" Type="http://schemas.openxmlformats.org/officeDocument/2006/relationships/hyperlink" Target="https://www.w3schools.com/bootstrap/default.asp"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amdocslearning.skillport.com/skillportfe/bcs/olsa/olsa_ro_aicc.cfm?aicc_sid=C786643M15004Se4374e7a5328c6c8939c93ed5ae55dcd33a06224cc0850d695619d00cb3f4faac8abe841ac0706d9d3c32dcbe41ca7a4f064cbbaeee7c64b27d124229bbb1438&amp;aicc_url=https://amdocsdeve.plateau.com/learning/PwsAicc&amp;course_id=wd_htme_a06_it_enus&amp;topicid=&amp;access_mode=aicc&amp;olsa_cvs_value=OBU9Sad5V3Xcpe9&amp;HACP=1&amp;x508=&amp;start_over=0&amp;override_window_switch=&amp;groupcode=#C1" TargetMode="External"/><Relationship Id="rId13" Type="http://schemas.openxmlformats.org/officeDocument/2006/relationships/hyperlink" Target="http://www.w3schools.com/bootstrap/bootstrap_get_started.asp" TargetMode="External"/><Relationship Id="rId3" Type="http://schemas.openxmlformats.org/officeDocument/2006/relationships/hyperlink" Target="https://amdocslearning.skillport.com/skillportfe/bcs/olsa/olsa_ro_aicc.cfm?aicc_sid=C786631M15009S75c375e482a4d9e3182a12edef89db53460cab917b702f7555555c28a858a62c152c439c594dca7d8acda2631b66524a2d93f0944ae32a1227ca3e347ea003de&amp;aicc_url=https://amdocsdeve.plateau.com/learning/PwsAicc&amp;course_id=wd_htme_a01_it_enus&amp;topicid=&amp;access_mode=aicc&amp;olsa_cvs_value=OBU9Sad5V3Xcpe9&amp;HACP=1&amp;x508=&amp;start_over=0&amp;override_window_switch=&amp;groupcode=#C1" TargetMode="External"/><Relationship Id="rId7" Type="http://schemas.openxmlformats.org/officeDocument/2006/relationships/hyperlink" Target="https://amdocslearning.skillport.com/skillportfe/bcs/olsa/olsa_ro_aicc.cfm?aicc_sid=C786641M15003Se4374e7a5328c6c8939c93ed5ae55dcd33a06224cc0850d695619d00cb3f4faab75579ab664f0c128b686e9844ee0076d6070a0dc7f3a06b3e2e1ad0d45331bb&amp;aicc_url=https://amdocsdeve.plateau.com/learning/PwsAicc&amp;course_id=wd_htme_a05_it_enus&amp;topicid=&amp;access_mode=aicc&amp;olsa_cvs_value=OBU9Sad5V3Xcpe9&amp;HACP=1&amp;x508=&amp;start_over=0&amp;override_window_switch=&amp;groupcode=#C1" TargetMode="External"/><Relationship Id="rId12" Type="http://schemas.openxmlformats.org/officeDocument/2006/relationships/hyperlink" Target="https://amdocslearning.skillport.com/skillportfe/bcs/olsa/olsa_ro_aicc.cfm?aicc_sid=C786651M15008Se4374e7a5328c6c8939c93ed5ae55dcd33a06224cc0850d695619d00cb3f4faa2a97c22deb1883958640875187a33ff30006f19ceadb2e48ce844c3c88fb9020&amp;aicc_url=https://amdocsdeve.plateau.com/learning/PwsAicc&amp;course_id=wd_htme_a10_it_enus&amp;topicid=&amp;access_mode=aicc&amp;olsa_cvs_value=OBU9Sad5V3Xcpe9&amp;HACP=1&amp;x508=&amp;start_over=0&amp;override_window_switch=&amp;groupcode=#C1"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amdocslearning.skillport.com/skillportfe/bcs/olsa/olsa_ro_aicc.cfm?aicc_sid=C786638M15002S75c375e482a4d9e3182a12edef89db53460cab917b702f7555555c28a858a62cfdd10e7b341ae897b61190fb8793e5cd44d07db2d5c03c0595d368aa1d1fa678&amp;aicc_url=https://amdocsdeve.plateau.com/learning/PwsAicc&amp;course_id=wd_htme_a04_it_enus&amp;topicid=&amp;access_mode=aicc&amp;olsa_cvs_value=OBU9Sad5V3Xcpe9&amp;HACP=1&amp;x508=&amp;start_over=0&amp;override_window_switch=&amp;groupcode=#C1" TargetMode="External"/><Relationship Id="rId11" Type="http://schemas.openxmlformats.org/officeDocument/2006/relationships/hyperlink" Target="https://amdocslearning.skillport.com/skillportfe/bcs/olsa/olsa_ro_aicc.cfm?aicc_sid=C786650M15007Se4374e7a5328c6c8939c93ed5ae55dcd33a06224cc0850d695619d00cb3f4faa63b61e1b0e6b259962c4752816c80e14686dbe44fba01b5b53926f573dc31146&amp;aicc_url=https://amdocsdeve.plateau.com/learning/PwsAicc&amp;course_id=wd_htme_a09_it_enus&amp;topicid=&amp;access_mode=aicc&amp;olsa_cvs_value=OBU9Sad5V3Xcpe9&amp;HACP=1&amp;x508=&amp;start_over=0&amp;override_window_switch=&amp;groupcode=#C1" TargetMode="External"/><Relationship Id="rId5" Type="http://schemas.openxmlformats.org/officeDocument/2006/relationships/hyperlink" Target="https://amdocslearning.skillport.com/skillportfe/bcs/olsa/olsa_ro_aicc.cfm?aicc_sid=C786637M15011S75c375e482a4d9e3182a12edef89db53460cab917b702f7555555c28a858a62c654198779b3a5276a40bc31d1430bcca590852c64cc8cebd081d7bca39d71bef&amp;aicc_url=https://amdocsdeve.plateau.com/learning/PwsAicc&amp;course_id=wd_htme_a03_it_enus&amp;topicid=&amp;access_mode=aicc&amp;olsa_cvs_value=OBU9Sad5V3Xcpe9&amp;HACP=1&amp;x508=&amp;start_over=0&amp;override_window_switch=&amp;groupcode=#C1" TargetMode="External"/><Relationship Id="rId10" Type="http://schemas.openxmlformats.org/officeDocument/2006/relationships/hyperlink" Target="https://amdocslearning.skillport.com/skillportfe/bcs/olsa/olsa_ro_aicc.cfm?aicc_sid=C786646M15006Se4374e7a5328c6c8939c93ed5ae55dcd33a06224cc0850d695619d00cb3f4faae81a4a48fb3cb2cd1c207d330116862f78075f8a8cb2b6f72a16baaac24ea7f8&amp;aicc_url=https://amdocsdeve.plateau.com/learning/PwsAicc&amp;course_id=wd_htme_a08_it_enus&amp;topicid=&amp;access_mode=aicc&amp;olsa_cvs_value=OBU9Sad5V3Xcpe9&amp;HACP=1&amp;x508=&amp;start_over=0&amp;override_window_switch=&amp;groupcode=#C1" TargetMode="External"/><Relationship Id="rId4" Type="http://schemas.openxmlformats.org/officeDocument/2006/relationships/hyperlink" Target="https://amdocslearning.skillport.com/skillportfe/bcs/olsa/olsa_ro_aicc.cfm?aicc_sid=C786636M15010S75c375e482a4d9e3182a12edef89db53460cab917b702f7555555c28a858a62c75ed977dc6b4bd127ff7b4cc7a1c27b98eb0f1d1e8366fb0668378d88869a50d&amp;aicc_url=https://amdocsdeve.plateau.com/learning/PwsAicc&amp;course_id=wd_htme_a02_it_enus&amp;topicid=&amp;access_mode=aicc&amp;olsa_cvs_value=OBU9Sad5V3Xcpe9&amp;HACP=1&amp;x508=&amp;start_over=0&amp;override_window_switch=&amp;groupcode=#C1" TargetMode="External"/><Relationship Id="rId9" Type="http://schemas.openxmlformats.org/officeDocument/2006/relationships/hyperlink" Target="https://amdocslearning.skillport.com/skillportfe/bcs/olsa/olsa_ro_aicc.cfm?aicc_sid=C786644M15005Se4374e7a5328c6c8939c93ed5ae55dcd33a06224cc0850d695619d00cb3f4faa77c1998958331ddc769293a754a9f8a5ba34eec635451d12653083d018ec3a06&amp;aicc_url=https://amdocsdeve.plateau.com/learning/PwsAicc&amp;course_id=wd_htme_a07_it_enus&amp;topicid=&amp;access_mode=aicc&amp;olsa_cvs_value=OBU9Sad5V3Xcpe9&amp;HACP=1&amp;x508=&amp;start_over=0&amp;override_window_switch=&amp;groupcode=#C1" TargetMode="External"/><Relationship Id="rId14" Type="http://schemas.openxmlformats.org/officeDocument/2006/relationships/hyperlink" Target="https://www.w3schools.com/bootstrap/default.as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382844-C493-4E5C-84EB-6E0488489CF0}" type="slidenum">
              <a:rPr lang="en-US" smtClean="0"/>
              <a:t>1</a:t>
            </a:fld>
            <a:endParaRPr lang="en-US"/>
          </a:p>
        </p:txBody>
      </p:sp>
    </p:spTree>
    <p:extLst>
      <p:ext uri="{BB962C8B-B14F-4D97-AF65-F5344CB8AC3E}">
        <p14:creationId xmlns:p14="http://schemas.microsoft.com/office/powerpoint/2010/main" val="57151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2</a:t>
            </a:fld>
            <a:endParaRPr lang="en-US"/>
          </a:p>
        </p:txBody>
      </p:sp>
    </p:spTree>
    <p:extLst>
      <p:ext uri="{BB962C8B-B14F-4D97-AF65-F5344CB8AC3E}">
        <p14:creationId xmlns:p14="http://schemas.microsoft.com/office/powerpoint/2010/main" val="442218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3</a:t>
            </a:fld>
            <a:endParaRPr lang="en-US"/>
          </a:p>
        </p:txBody>
      </p:sp>
    </p:spTree>
    <p:extLst>
      <p:ext uri="{BB962C8B-B14F-4D97-AF65-F5344CB8AC3E}">
        <p14:creationId xmlns:p14="http://schemas.microsoft.com/office/powerpoint/2010/main" val="338277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5</a:t>
            </a:fld>
            <a:endParaRPr lang="en-US"/>
          </a:p>
        </p:txBody>
      </p:sp>
    </p:spTree>
    <p:extLst>
      <p:ext uri="{BB962C8B-B14F-4D97-AF65-F5344CB8AC3E}">
        <p14:creationId xmlns:p14="http://schemas.microsoft.com/office/powerpoint/2010/main" val="1897242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6</a:t>
            </a:fld>
            <a:endParaRPr lang="en-US"/>
          </a:p>
        </p:txBody>
      </p:sp>
    </p:spTree>
    <p:extLst>
      <p:ext uri="{BB962C8B-B14F-4D97-AF65-F5344CB8AC3E}">
        <p14:creationId xmlns:p14="http://schemas.microsoft.com/office/powerpoint/2010/main" val="2493213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US" dirty="0">
                <a:hlinkClick r:id="rId3"/>
              </a:rPr>
              <a:t>Introduction to HTML5</a:t>
            </a:r>
            <a:endParaRPr lang="en-US" dirty="0"/>
          </a:p>
          <a:p>
            <a:pPr marL="742950" lvl="1" indent="-285750">
              <a:buFont typeface="Arial" panose="020B0604020202020204" pitchFamily="34" charset="0"/>
              <a:buChar char="•"/>
            </a:pPr>
            <a:r>
              <a:rPr lang="en-US" dirty="0">
                <a:hlinkClick r:id="rId4"/>
              </a:rPr>
              <a:t>HTML5  Layout</a:t>
            </a:r>
            <a:endParaRPr lang="en-US" dirty="0"/>
          </a:p>
          <a:p>
            <a:pPr marL="742950" lvl="1" indent="-285750">
              <a:buFont typeface="Arial" panose="020B0604020202020204" pitchFamily="34" charset="0"/>
              <a:buChar char="•"/>
            </a:pPr>
            <a:r>
              <a:rPr lang="en-US" dirty="0">
                <a:hlinkClick r:id="rId5"/>
              </a:rPr>
              <a:t>HTML Forms</a:t>
            </a:r>
            <a:endParaRPr lang="en-US" dirty="0"/>
          </a:p>
          <a:p>
            <a:pPr marL="742950" lvl="1" indent="-285750">
              <a:buFont typeface="Arial" panose="020B0604020202020204" pitchFamily="34" charset="0"/>
              <a:buChar char="•"/>
            </a:pPr>
            <a:r>
              <a:rPr lang="en-US" dirty="0">
                <a:hlinkClick r:id="rId6"/>
              </a:rPr>
              <a:t>API &amp; Media</a:t>
            </a:r>
            <a:endParaRPr lang="en-US" dirty="0"/>
          </a:p>
          <a:p>
            <a:pPr marL="742950" lvl="1" indent="-285750">
              <a:buFont typeface="Arial" panose="020B0604020202020204" pitchFamily="34" charset="0"/>
              <a:buChar char="•"/>
            </a:pPr>
            <a:r>
              <a:rPr lang="en-US" dirty="0">
                <a:hlinkClick r:id="rId7"/>
              </a:rPr>
              <a:t>HTML &amp; CSS3</a:t>
            </a:r>
            <a:endParaRPr lang="en-US" dirty="0"/>
          </a:p>
          <a:p>
            <a:pPr marL="742950" lvl="1" indent="-285750">
              <a:buFont typeface="Arial" panose="020B0604020202020204" pitchFamily="34" charset="0"/>
              <a:buChar char="•"/>
            </a:pPr>
            <a:r>
              <a:rPr lang="en-US" dirty="0">
                <a:hlinkClick r:id="rId8"/>
              </a:rPr>
              <a:t>HTML5 layout with CSS3</a:t>
            </a:r>
            <a:endParaRPr lang="en-US" dirty="0"/>
          </a:p>
          <a:p>
            <a:pPr marL="742950" lvl="1" indent="-285750">
              <a:buFont typeface="Arial" panose="020B0604020202020204" pitchFamily="34" charset="0"/>
              <a:buChar char="•"/>
            </a:pPr>
            <a:r>
              <a:rPr lang="en-US" dirty="0">
                <a:hlinkClick r:id="rId9"/>
              </a:rPr>
              <a:t>HTML5  and Advanced CSS3</a:t>
            </a:r>
            <a:endParaRPr lang="en-US" dirty="0"/>
          </a:p>
          <a:p>
            <a:pPr marL="742950" lvl="1" indent="-285750">
              <a:buFont typeface="Arial" panose="020B0604020202020204" pitchFamily="34" charset="0"/>
              <a:buChar char="•"/>
            </a:pPr>
            <a:r>
              <a:rPr lang="en-US" dirty="0">
                <a:hlinkClick r:id="rId10"/>
              </a:rPr>
              <a:t>HTML5 and Java Script</a:t>
            </a:r>
            <a:endParaRPr lang="en-US" dirty="0"/>
          </a:p>
          <a:p>
            <a:pPr marL="742950" lvl="1" indent="-285750">
              <a:buFont typeface="Arial" panose="020B0604020202020204" pitchFamily="34" charset="0"/>
              <a:buChar char="•"/>
            </a:pPr>
            <a:r>
              <a:rPr lang="en-US" dirty="0">
                <a:hlinkClick r:id="rId11"/>
              </a:rPr>
              <a:t>HTML5 Graphics and Canvas</a:t>
            </a:r>
            <a:endParaRPr lang="en-US" dirty="0"/>
          </a:p>
          <a:p>
            <a:pPr marL="742950" lvl="1" indent="-285750">
              <a:buFont typeface="Arial" panose="020B0604020202020204" pitchFamily="34" charset="0"/>
              <a:buChar char="•"/>
            </a:pPr>
            <a:r>
              <a:rPr lang="en-US" dirty="0">
                <a:hlinkClick r:id="rId12"/>
              </a:rPr>
              <a:t>Advanced HTML5</a:t>
            </a:r>
            <a:endParaRPr lang="en-US" dirty="0"/>
          </a:p>
          <a:p>
            <a:pPr marL="742950" lvl="1" indent="-285750">
              <a:buFont typeface="Arial" panose="020B0604020202020204" pitchFamily="34" charset="0"/>
              <a:buChar char="•"/>
            </a:pPr>
            <a:r>
              <a:rPr lang="en-US" dirty="0">
                <a:hlinkClick r:id="rId13"/>
              </a:rPr>
              <a:t>Bootstrap Basic</a:t>
            </a:r>
            <a:endParaRPr lang="en-US" dirty="0"/>
          </a:p>
          <a:p>
            <a:pPr marL="742950" lvl="1" indent="-285750">
              <a:buFont typeface="Arial" panose="020B0604020202020204" pitchFamily="34" charset="0"/>
              <a:buChar char="•"/>
            </a:pPr>
            <a:r>
              <a:rPr lang="en-US" dirty="0">
                <a:hlinkClick r:id="rId14"/>
              </a:rPr>
              <a:t>Bootstrap Advanced</a:t>
            </a:r>
            <a:endParaRPr lang="en-US" dirty="0"/>
          </a:p>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13</a:t>
            </a:fld>
            <a:endParaRPr lang="en-US"/>
          </a:p>
        </p:txBody>
      </p:sp>
    </p:spTree>
    <p:extLst>
      <p:ext uri="{BB962C8B-B14F-4D97-AF65-F5344CB8AC3E}">
        <p14:creationId xmlns:p14="http://schemas.microsoft.com/office/powerpoint/2010/main" val="173945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Arial" panose="020B0604020202020204" pitchFamily="34" charset="0"/>
              <a:buChar char="•"/>
            </a:pPr>
            <a:r>
              <a:rPr lang="en-US" dirty="0">
                <a:hlinkClick r:id="rId3"/>
              </a:rPr>
              <a:t>Introduction to HTML5</a:t>
            </a:r>
            <a:endParaRPr lang="en-US" dirty="0"/>
          </a:p>
          <a:p>
            <a:pPr marL="742950" lvl="1" indent="-285750">
              <a:buFont typeface="Arial" panose="020B0604020202020204" pitchFamily="34" charset="0"/>
              <a:buChar char="•"/>
            </a:pPr>
            <a:r>
              <a:rPr lang="en-US" dirty="0">
                <a:hlinkClick r:id="rId4"/>
              </a:rPr>
              <a:t>HTML5  Layout</a:t>
            </a:r>
            <a:endParaRPr lang="en-US" dirty="0"/>
          </a:p>
          <a:p>
            <a:pPr marL="742950" lvl="1" indent="-285750">
              <a:buFont typeface="Arial" panose="020B0604020202020204" pitchFamily="34" charset="0"/>
              <a:buChar char="•"/>
            </a:pPr>
            <a:r>
              <a:rPr lang="en-US" dirty="0">
                <a:hlinkClick r:id="rId5"/>
              </a:rPr>
              <a:t>HTML Forms</a:t>
            </a:r>
            <a:endParaRPr lang="en-US" dirty="0"/>
          </a:p>
          <a:p>
            <a:pPr marL="742950" lvl="1" indent="-285750">
              <a:buFont typeface="Arial" panose="020B0604020202020204" pitchFamily="34" charset="0"/>
              <a:buChar char="•"/>
            </a:pPr>
            <a:r>
              <a:rPr lang="en-US" dirty="0">
                <a:hlinkClick r:id="rId6"/>
              </a:rPr>
              <a:t>API &amp; Media</a:t>
            </a:r>
            <a:endParaRPr lang="en-US" dirty="0"/>
          </a:p>
          <a:p>
            <a:pPr marL="742950" lvl="1" indent="-285750">
              <a:buFont typeface="Arial" panose="020B0604020202020204" pitchFamily="34" charset="0"/>
              <a:buChar char="•"/>
            </a:pPr>
            <a:r>
              <a:rPr lang="en-US" dirty="0">
                <a:hlinkClick r:id="rId7"/>
              </a:rPr>
              <a:t>HTML &amp; CSS3</a:t>
            </a:r>
            <a:endParaRPr lang="en-US" dirty="0"/>
          </a:p>
          <a:p>
            <a:pPr marL="742950" lvl="1" indent="-285750">
              <a:buFont typeface="Arial" panose="020B0604020202020204" pitchFamily="34" charset="0"/>
              <a:buChar char="•"/>
            </a:pPr>
            <a:r>
              <a:rPr lang="en-US" dirty="0">
                <a:hlinkClick r:id="rId8"/>
              </a:rPr>
              <a:t>HTML5 layout with CSS3</a:t>
            </a:r>
            <a:endParaRPr lang="en-US" dirty="0"/>
          </a:p>
          <a:p>
            <a:pPr marL="742950" lvl="1" indent="-285750">
              <a:buFont typeface="Arial" panose="020B0604020202020204" pitchFamily="34" charset="0"/>
              <a:buChar char="•"/>
            </a:pPr>
            <a:r>
              <a:rPr lang="en-US" dirty="0">
                <a:hlinkClick r:id="rId9"/>
              </a:rPr>
              <a:t>HTML5  and Advanced CSS3</a:t>
            </a:r>
            <a:endParaRPr lang="en-US" dirty="0"/>
          </a:p>
          <a:p>
            <a:pPr marL="742950" lvl="1" indent="-285750">
              <a:buFont typeface="Arial" panose="020B0604020202020204" pitchFamily="34" charset="0"/>
              <a:buChar char="•"/>
            </a:pPr>
            <a:r>
              <a:rPr lang="en-US" dirty="0">
                <a:hlinkClick r:id="rId10"/>
              </a:rPr>
              <a:t>HTML5 and Java Script</a:t>
            </a:r>
            <a:endParaRPr lang="en-US" dirty="0"/>
          </a:p>
          <a:p>
            <a:pPr marL="742950" lvl="1" indent="-285750">
              <a:buFont typeface="Arial" panose="020B0604020202020204" pitchFamily="34" charset="0"/>
              <a:buChar char="•"/>
            </a:pPr>
            <a:r>
              <a:rPr lang="en-US" dirty="0">
                <a:hlinkClick r:id="rId11"/>
              </a:rPr>
              <a:t>HTML5 Graphics and Canvas</a:t>
            </a:r>
            <a:endParaRPr lang="en-US" dirty="0"/>
          </a:p>
          <a:p>
            <a:pPr marL="742950" lvl="1" indent="-285750">
              <a:buFont typeface="Arial" panose="020B0604020202020204" pitchFamily="34" charset="0"/>
              <a:buChar char="•"/>
            </a:pPr>
            <a:r>
              <a:rPr lang="en-US" dirty="0">
                <a:hlinkClick r:id="rId12"/>
              </a:rPr>
              <a:t>Advanced HTML5</a:t>
            </a:r>
            <a:endParaRPr lang="en-US" dirty="0"/>
          </a:p>
          <a:p>
            <a:pPr marL="742950" lvl="1" indent="-285750">
              <a:buFont typeface="Arial" panose="020B0604020202020204" pitchFamily="34" charset="0"/>
              <a:buChar char="•"/>
            </a:pPr>
            <a:r>
              <a:rPr lang="en-US" dirty="0">
                <a:hlinkClick r:id="rId13"/>
              </a:rPr>
              <a:t>Bootstrap Basic</a:t>
            </a:r>
            <a:endParaRPr lang="en-US" dirty="0"/>
          </a:p>
          <a:p>
            <a:pPr marL="742950" lvl="1" indent="-285750">
              <a:buFont typeface="Arial" panose="020B0604020202020204" pitchFamily="34" charset="0"/>
              <a:buChar char="•"/>
            </a:pPr>
            <a:r>
              <a:rPr lang="en-US" dirty="0">
                <a:hlinkClick r:id="rId14"/>
              </a:rPr>
              <a:t>Bootstrap Advanced</a:t>
            </a:r>
            <a:endParaRPr lang="en-US" dirty="0"/>
          </a:p>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14</a:t>
            </a:fld>
            <a:endParaRPr lang="en-US"/>
          </a:p>
        </p:txBody>
      </p:sp>
    </p:spTree>
    <p:extLst>
      <p:ext uri="{BB962C8B-B14F-4D97-AF65-F5344CB8AC3E}">
        <p14:creationId xmlns:p14="http://schemas.microsoft.com/office/powerpoint/2010/main" val="193319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382844-C493-4E5C-84EB-6E0488489CF0}" type="slidenum">
              <a:rPr lang="en-US" smtClean="0"/>
              <a:t>24</a:t>
            </a:fld>
            <a:endParaRPr lang="en-US"/>
          </a:p>
        </p:txBody>
      </p:sp>
    </p:spTree>
    <p:extLst>
      <p:ext uri="{BB962C8B-B14F-4D97-AF65-F5344CB8AC3E}">
        <p14:creationId xmlns:p14="http://schemas.microsoft.com/office/powerpoint/2010/main" val="2173714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userDrawn="1"/>
        </p:nvGrpSpPr>
        <p:grpSpPr>
          <a:xfrm>
            <a:off x="0" y="547688"/>
            <a:ext cx="12192000" cy="5738811"/>
            <a:chOff x="0" y="547688"/>
            <a:chExt cx="12192000" cy="5738811"/>
          </a:xfrm>
        </p:grpSpPr>
        <p:sp>
          <p:nvSpPr>
            <p:cNvPr id="29"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5"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0"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27" name="Freeform: Shape 26"/>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7" name="Freeform: Shape 36"/>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82183"/>
          </a:xfrm>
        </p:spPr>
        <p:txBody>
          <a:bodyPr wrap="square">
            <a:spAutoFit/>
          </a:bodyPr>
          <a:lstStyle>
            <a:lvl1pPr marL="0" indent="0" algn="ctr">
              <a:spcBef>
                <a:spcPts val="40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7" name="Freeform: Shape 44"/>
          <p:cNvSpPr>
            <a:spLocks/>
          </p:cNvSpPr>
          <p:nvPr userDrawn="1"/>
        </p:nvSpPr>
        <p:spPr bwMode="auto">
          <a:xfrm flipH="1">
            <a:off x="5775960" y="3392424"/>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solidFill>
                  <a:schemeClr val="tx2"/>
                </a:solidFill>
              </a:defRPr>
            </a:lvl1pPr>
          </a:lstStyle>
          <a:p>
            <a:pPr lvl="0"/>
            <a:r>
              <a:rPr lang="en-US" dirty="0"/>
              <a:t>Click to edit Master subtitle style</a:t>
            </a:r>
          </a:p>
        </p:txBody>
      </p:sp>
      <p:pic>
        <p:nvPicPr>
          <p:cNvPr id="25" name="Picture 24"/>
          <p:cNvPicPr>
            <a:picLocks noChangeAspect="1"/>
          </p:cNvPicPr>
          <p:nvPr userDrawn="1"/>
        </p:nvPicPr>
        <p:blipFill>
          <a:blip r:embed="rId2"/>
          <a:stretch>
            <a:fillRect/>
          </a:stretch>
        </p:blipFill>
        <p:spPr>
          <a:xfrm>
            <a:off x="5681315" y="5490035"/>
            <a:ext cx="829370" cy="556745"/>
          </a:xfrm>
          <a:prstGeom prst="rect">
            <a:avLst/>
          </a:prstGeom>
        </p:spPr>
      </p:pic>
    </p:spTree>
    <p:extLst>
      <p:ext uri="{BB962C8B-B14F-4D97-AF65-F5344CB8AC3E}">
        <p14:creationId xmlns:p14="http://schemas.microsoft.com/office/powerpoint/2010/main" val="287866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no side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Picture 4"/>
          <p:cNvPicPr>
            <a:picLocks/>
          </p:cNvPicPr>
          <p:nvPr userDrawn="1"/>
        </p:nvPicPr>
        <p:blipFill>
          <a:blip r:embed="rId2"/>
          <a:stretch>
            <a:fillRect/>
          </a:stretch>
        </p:blipFill>
        <p:spPr>
          <a:xfrm>
            <a:off x="11454485" y="6382383"/>
            <a:ext cx="393012" cy="292608"/>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420184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lity 1">
    <p:spTree>
      <p:nvGrpSpPr>
        <p:cNvPr id="1" name=""/>
        <p:cNvGrpSpPr/>
        <p:nvPr/>
      </p:nvGrpSpPr>
      <p:grpSpPr>
        <a:xfrm>
          <a:off x="0" y="0"/>
          <a:ext cx="0" cy="0"/>
          <a:chOff x="0" y="0"/>
          <a:chExt cx="0" cy="0"/>
        </a:xfrm>
      </p:grpSpPr>
      <p:sp>
        <p:nvSpPr>
          <p:cNvPr id="2" name="Title 1"/>
          <p:cNvSpPr>
            <a:spLocks noGrp="1"/>
          </p:cNvSpPr>
          <p:nvPr>
            <p:ph type="title"/>
          </p:nvPr>
        </p:nvSpPr>
        <p:spPr>
          <a:xfrm>
            <a:off x="546521" y="1759744"/>
            <a:ext cx="4707650" cy="1231106"/>
          </a:xfrm>
        </p:spPr>
        <p:txBody>
          <a:bodyPr anchor="b"/>
          <a:lstStyle>
            <a:lvl1pPr>
              <a:defRPr sz="4000">
                <a:solidFill>
                  <a:schemeClr val="tx2"/>
                </a:solidFill>
              </a:defRPr>
            </a:lvl1pPr>
          </a:lstStyle>
          <a:p>
            <a:r>
              <a:rPr lang="en-US"/>
              <a:t>Click to edit Master title style</a:t>
            </a:r>
            <a:endParaRPr lang="en-US" dirty="0"/>
          </a:p>
        </p:txBody>
      </p:sp>
      <p:sp>
        <p:nvSpPr>
          <p:cNvPr id="5" name="Text Placeholder 4"/>
          <p:cNvSpPr>
            <a:spLocks noGrp="1"/>
          </p:cNvSpPr>
          <p:nvPr>
            <p:ph type="body" sz="quarter" idx="10" hasCustomPrompt="1"/>
          </p:nvPr>
        </p:nvSpPr>
        <p:spPr>
          <a:xfrm>
            <a:off x="547688" y="3829545"/>
            <a:ext cx="4709160" cy="719138"/>
          </a:xfrm>
        </p:spPr>
        <p:txBody>
          <a:bodyPr>
            <a:noAutofit/>
          </a:bodyPr>
          <a:lstStyle>
            <a:lvl1pPr marL="0" indent="0">
              <a:lnSpc>
                <a:spcPct val="100000"/>
              </a:lnSpc>
              <a:buNone/>
              <a:defRPr sz="2000"/>
            </a:lvl1pPr>
          </a:lstStyle>
          <a:p>
            <a:pPr lvl="0"/>
            <a:r>
              <a:rPr lang="en-US" dirty="0"/>
              <a:t>Body Header text</a:t>
            </a:r>
          </a:p>
        </p:txBody>
      </p:sp>
      <p:sp>
        <p:nvSpPr>
          <p:cNvPr id="8" name="Freeform: Shape 44"/>
          <p:cNvSpPr>
            <a:spLocks/>
          </p:cNvSpPr>
          <p:nvPr userDrawn="1"/>
        </p:nvSpPr>
        <p:spPr bwMode="auto">
          <a:xfrm flipH="1">
            <a:off x="546521" y="337362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7" name="Picture 6"/>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91206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tlity 2">
    <p:spTree>
      <p:nvGrpSpPr>
        <p:cNvPr id="1" name=""/>
        <p:cNvGrpSpPr/>
        <p:nvPr/>
      </p:nvGrpSpPr>
      <p:grpSpPr>
        <a:xfrm>
          <a:off x="0" y="0"/>
          <a:ext cx="0" cy="0"/>
          <a:chOff x="0" y="0"/>
          <a:chExt cx="0" cy="0"/>
        </a:xfrm>
      </p:grpSpPr>
      <p:sp>
        <p:nvSpPr>
          <p:cNvPr id="14" name="Freeform: Shape 13"/>
          <p:cNvSpPr>
            <a:spLocks/>
          </p:cNvSpPr>
          <p:nvPr userDrawn="1"/>
        </p:nvSpPr>
        <p:spPr bwMode="white">
          <a:xfrm>
            <a:off x="0" y="1587"/>
            <a:ext cx="6607952" cy="6856413"/>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title"/>
          </p:nvPr>
        </p:nvSpPr>
        <p:spPr>
          <a:xfrm>
            <a:off x="546521" y="1144191"/>
            <a:ext cx="3568279" cy="1846659"/>
          </a:xfrm>
        </p:spPr>
        <p:txBody>
          <a:bodyPr anchor="b"/>
          <a:lstStyle>
            <a:lvl1pPr>
              <a:defRPr sz="4000">
                <a:solidFill>
                  <a:schemeClr val="bg1"/>
                </a:solidFill>
              </a:defRPr>
            </a:lvl1pPr>
          </a:lstStyle>
          <a:p>
            <a:r>
              <a:rPr lang="en-US"/>
              <a:t>Click to edit Master title style</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 Placeholder 4"/>
          <p:cNvSpPr>
            <a:spLocks noGrp="1"/>
          </p:cNvSpPr>
          <p:nvPr>
            <p:ph type="body" sz="quarter" idx="10" hasCustomPrompt="1"/>
          </p:nvPr>
        </p:nvSpPr>
        <p:spPr>
          <a:xfrm>
            <a:off x="547688" y="3829545"/>
            <a:ext cx="3567112" cy="719138"/>
          </a:xfrm>
        </p:spPr>
        <p:txBody>
          <a:bodyPr>
            <a:noAutofit/>
          </a:bodyPr>
          <a:lstStyle>
            <a:lvl1pPr marL="0" indent="0">
              <a:lnSpc>
                <a:spcPct val="100000"/>
              </a:lnSpc>
              <a:buNone/>
              <a:defRPr sz="2000">
                <a:solidFill>
                  <a:schemeClr val="bg1"/>
                </a:solidFill>
              </a:defRPr>
            </a:lvl1pPr>
          </a:lstStyle>
          <a:p>
            <a:pPr lvl="0"/>
            <a:r>
              <a:rPr lang="en-US" dirty="0"/>
              <a:t>Body Header text</a:t>
            </a:r>
          </a:p>
        </p:txBody>
      </p:sp>
      <p:sp>
        <p:nvSpPr>
          <p:cNvPr id="18"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A6AACA"/>
                </a:solidFill>
              </a:rPr>
              <a:t>Information Security Level 2 – Sensitive</a:t>
            </a:r>
            <a:br>
              <a:rPr lang="en-US" dirty="0">
                <a:solidFill>
                  <a:srgbClr val="A6AACA"/>
                </a:solidFill>
              </a:rPr>
            </a:br>
            <a:r>
              <a:rPr lang="en-US" dirty="0">
                <a:solidFill>
                  <a:srgbClr val="A6AACA"/>
                </a:solidFill>
              </a:rPr>
              <a:t>© 2017 – Proprietary &amp; Confidential Information of Amdocs</a:t>
            </a:r>
          </a:p>
        </p:txBody>
      </p:sp>
      <p:sp>
        <p:nvSpPr>
          <p:cNvPr id="19" name="Freeform: Shape 44"/>
          <p:cNvSpPr>
            <a:spLocks/>
          </p:cNvSpPr>
          <p:nvPr userDrawn="1"/>
        </p:nvSpPr>
        <p:spPr bwMode="auto">
          <a:xfrm flipH="1">
            <a:off x="546521" y="337362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1" name="Picture 10"/>
          <p:cNvPicPr>
            <a:picLocks/>
          </p:cNvPicPr>
          <p:nvPr userDrawn="1"/>
        </p:nvPicPr>
        <p:blipFill>
          <a:blip r:embed="rId2"/>
          <a:stretch>
            <a:fillRect/>
          </a:stretch>
        </p:blipFill>
        <p:spPr>
          <a:xfrm>
            <a:off x="11454485" y="6382383"/>
            <a:ext cx="393012" cy="292608"/>
          </a:xfrm>
          <a:prstGeom prst="rect">
            <a:avLst/>
          </a:prstGeom>
        </p:spPr>
      </p:pic>
      <p:sp>
        <p:nvSpPr>
          <p:cNvPr id="12"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A6AACA"/>
                </a:solidFill>
              </a:rPr>
              <a:t>‹#›</a:t>
            </a:fld>
            <a:endParaRPr lang="en-US" sz="1200" dirty="0">
              <a:solidFill>
                <a:srgbClr val="A6AACA"/>
              </a:solidFill>
            </a:endParaRPr>
          </a:p>
        </p:txBody>
      </p:sp>
    </p:spTree>
    <p:extLst>
      <p:ext uri="{BB962C8B-B14F-4D97-AF65-F5344CB8AC3E}">
        <p14:creationId xmlns:p14="http://schemas.microsoft.com/office/powerpoint/2010/main" val="231776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Utility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011"/>
          <a:stretch/>
        </p:blipFill>
        <p:spPr>
          <a:xfrm>
            <a:off x="4743450" y="-1"/>
            <a:ext cx="7448550" cy="6858001"/>
          </a:xfrm>
          <a:prstGeom prst="rect">
            <a:avLst/>
          </a:prstGeom>
        </p:spPr>
      </p:pic>
      <p:sp useBgFill="1">
        <p:nvSpPr>
          <p:cNvPr id="9" name="Freeform: Shape 8"/>
          <p:cNvSpPr>
            <a:spLocks/>
          </p:cNvSpPr>
          <p:nvPr userDrawn="1"/>
        </p:nvSpPr>
        <p:spPr bwMode="white">
          <a:xfrm>
            <a:off x="4087906" y="794"/>
            <a:ext cx="5312070" cy="6857206"/>
          </a:xfrm>
          <a:custGeom>
            <a:avLst/>
            <a:gdLst>
              <a:gd name="connsiteX0" fmla="*/ 0 w 5312070"/>
              <a:gd name="connsiteY0" fmla="*/ 0 h 6857206"/>
              <a:gd name="connsiteX1" fmla="*/ 2848270 w 5312070"/>
              <a:gd name="connsiteY1" fmla="*/ 0 h 6857206"/>
              <a:gd name="connsiteX2" fmla="*/ 5312070 w 5312070"/>
              <a:gd name="connsiteY2" fmla="*/ 6857206 h 6857206"/>
              <a:gd name="connsiteX3" fmla="*/ 0 w 5312070"/>
              <a:gd name="connsiteY3" fmla="*/ 6857206 h 6857206"/>
            </a:gdLst>
            <a:ahLst/>
            <a:cxnLst>
              <a:cxn ang="0">
                <a:pos x="connsiteX0" y="connsiteY0"/>
              </a:cxn>
              <a:cxn ang="0">
                <a:pos x="connsiteX1" y="connsiteY1"/>
              </a:cxn>
              <a:cxn ang="0">
                <a:pos x="connsiteX2" y="connsiteY2"/>
              </a:cxn>
              <a:cxn ang="0">
                <a:pos x="connsiteX3" y="connsiteY3"/>
              </a:cxn>
            </a:cxnLst>
            <a:rect l="l" t="t" r="r" b="b"/>
            <a:pathLst>
              <a:path w="5312070" h="6857206">
                <a:moveTo>
                  <a:pt x="0" y="0"/>
                </a:moveTo>
                <a:lnTo>
                  <a:pt x="2848270" y="0"/>
                </a:lnTo>
                <a:lnTo>
                  <a:pt x="5312070" y="6857206"/>
                </a:lnTo>
                <a:lnTo>
                  <a:pt x="0" y="6857206"/>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pic>
        <p:nvPicPr>
          <p:cNvPr id="11" name="Picture 10"/>
          <p:cNvPicPr>
            <a:picLocks/>
          </p:cNvPicPr>
          <p:nvPr userDrawn="1"/>
        </p:nvPicPr>
        <p:blipFill>
          <a:blip r:embed="rId3"/>
          <a:stretch>
            <a:fillRect/>
          </a:stretch>
        </p:blipFill>
        <p:spPr>
          <a:xfrm>
            <a:off x="11454485" y="6382383"/>
            <a:ext cx="393012" cy="292607"/>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392176"/>
          </a:xfrm>
        </p:spPr>
        <p:txBody>
          <a:bodyPr>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Tree>
    <p:extLst>
      <p:ext uri="{BB962C8B-B14F-4D97-AF65-F5344CB8AC3E}">
        <p14:creationId xmlns:p14="http://schemas.microsoft.com/office/powerpoint/2010/main" val="109383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1">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stretch>
            <a:fillRect/>
          </a:stretch>
        </p:blipFill>
        <p:spPr>
          <a:xfrm>
            <a:off x="4046220" y="0"/>
            <a:ext cx="8145780" cy="6858000"/>
          </a:xfrm>
          <a:prstGeom prst="rect">
            <a:avLst/>
          </a:prstGeom>
        </p:spPr>
      </p:pic>
      <p:sp>
        <p:nvSpPr>
          <p:cNvPr id="31" name="Freeform: Shape 13"/>
          <p:cNvSpPr>
            <a:spLocks/>
          </p:cNvSpPr>
          <p:nvPr userDrawn="1"/>
        </p:nvSpPr>
        <p:spPr bwMode="white">
          <a:xfrm>
            <a:off x="0" y="794"/>
            <a:ext cx="6607952" cy="6857206"/>
          </a:xfrm>
          <a:custGeom>
            <a:avLst/>
            <a:gdLst>
              <a:gd name="connsiteX0" fmla="*/ 0 w 6607952"/>
              <a:gd name="connsiteY0" fmla="*/ 0 h 6856413"/>
              <a:gd name="connsiteX1" fmla="*/ 4144152 w 6607952"/>
              <a:gd name="connsiteY1" fmla="*/ 0 h 6856413"/>
              <a:gd name="connsiteX2" fmla="*/ 6607952 w 6607952"/>
              <a:gd name="connsiteY2" fmla="*/ 6856413 h 6856413"/>
              <a:gd name="connsiteX3" fmla="*/ 0 w 6607952"/>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6607952" h="6856413">
                <a:moveTo>
                  <a:pt x="0" y="0"/>
                </a:moveTo>
                <a:lnTo>
                  <a:pt x="4144152" y="0"/>
                </a:lnTo>
                <a:lnTo>
                  <a:pt x="6607952" y="6856413"/>
                </a:lnTo>
                <a:lnTo>
                  <a:pt x="0" y="6856413"/>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solidFill>
                <a:schemeClr val="bg1"/>
              </a:solidFill>
            </a:endParaRPr>
          </a:p>
        </p:txBody>
      </p:sp>
      <p:sp>
        <p:nvSpPr>
          <p:cNvPr id="8" name="Freeform 6"/>
          <p:cNvSpPr>
            <a:spLocks noEditPoints="1"/>
          </p:cNvSpPr>
          <p:nvPr userDrawn="1"/>
        </p:nvSpPr>
        <p:spPr bwMode="auto">
          <a:xfrm>
            <a:off x="1588" y="1588"/>
            <a:ext cx="12188825" cy="6858000"/>
          </a:xfrm>
          <a:custGeom>
            <a:avLst/>
            <a:gdLst>
              <a:gd name="T0" fmla="*/ 7678 w 7678"/>
              <a:gd name="T1" fmla="*/ 0 h 4320"/>
              <a:gd name="T2" fmla="*/ 0 w 7678"/>
              <a:gd name="T3" fmla="*/ 0 h 4320"/>
              <a:gd name="T4" fmla="*/ 0 w 7678"/>
              <a:gd name="T5" fmla="*/ 379 h 4320"/>
              <a:gd name="T6" fmla="*/ 176 w 7678"/>
              <a:gd name="T7" fmla="*/ 379 h 4320"/>
              <a:gd name="T8" fmla="*/ 1216 w 7678"/>
              <a:gd name="T9" fmla="*/ 3929 h 4320"/>
              <a:gd name="T10" fmla="*/ 0 w 7678"/>
              <a:gd name="T11" fmla="*/ 3929 h 4320"/>
              <a:gd name="T12" fmla="*/ 0 w 7678"/>
              <a:gd name="T13" fmla="*/ 4320 h 4320"/>
              <a:gd name="T14" fmla="*/ 7678 w 7678"/>
              <a:gd name="T15" fmla="*/ 4320 h 4320"/>
              <a:gd name="T16" fmla="*/ 1510 w 7678"/>
              <a:gd name="T17" fmla="*/ 3929 h 4320"/>
              <a:gd name="T18" fmla="*/ 469 w 7678"/>
              <a:gd name="T19" fmla="*/ 379 h 4320"/>
              <a:gd name="T20" fmla="*/ 808 w 7678"/>
              <a:gd name="T21" fmla="*/ 379 h 4320"/>
              <a:gd name="T22" fmla="*/ 1848 w 7678"/>
              <a:gd name="T23" fmla="*/ 3929 h 4320"/>
              <a:gd name="T24" fmla="*/ 1510 w 7678"/>
              <a:gd name="T25" fmla="*/ 3929 h 4320"/>
              <a:gd name="T26" fmla="*/ 2170 w 7678"/>
              <a:gd name="T27" fmla="*/ 3929 h 4320"/>
              <a:gd name="T28" fmla="*/ 1130 w 7678"/>
              <a:gd name="T29" fmla="*/ 379 h 4320"/>
              <a:gd name="T30" fmla="*/ 3421 w 7678"/>
              <a:gd name="T31" fmla="*/ 379 h 4320"/>
              <a:gd name="T32" fmla="*/ 4461 w 7678"/>
              <a:gd name="T33" fmla="*/ 3929 h 4320"/>
              <a:gd name="T34" fmla="*/ 2170 w 7678"/>
              <a:gd name="T35" fmla="*/ 3929 h 4320"/>
              <a:gd name="T36" fmla="*/ 4519 w 7678"/>
              <a:gd name="T37" fmla="*/ 3929 h 4320"/>
              <a:gd name="T38" fmla="*/ 3479 w 7678"/>
              <a:gd name="T39" fmla="*/ 379 h 4320"/>
              <a:gd name="T40" fmla="*/ 3542 w 7678"/>
              <a:gd name="T41" fmla="*/ 379 h 4320"/>
              <a:gd name="T42" fmla="*/ 4583 w 7678"/>
              <a:gd name="T43" fmla="*/ 3929 h 4320"/>
              <a:gd name="T44" fmla="*/ 4519 w 7678"/>
              <a:gd name="T45" fmla="*/ 392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8" h="4320">
                <a:moveTo>
                  <a:pt x="7678" y="0"/>
                </a:moveTo>
                <a:lnTo>
                  <a:pt x="0" y="0"/>
                </a:lnTo>
                <a:lnTo>
                  <a:pt x="0" y="379"/>
                </a:lnTo>
                <a:lnTo>
                  <a:pt x="176" y="379"/>
                </a:lnTo>
                <a:lnTo>
                  <a:pt x="1216" y="3929"/>
                </a:lnTo>
                <a:lnTo>
                  <a:pt x="0" y="3929"/>
                </a:lnTo>
                <a:lnTo>
                  <a:pt x="0" y="4320"/>
                </a:lnTo>
                <a:lnTo>
                  <a:pt x="7678" y="4320"/>
                </a:lnTo>
                <a:moveTo>
                  <a:pt x="1510" y="3929"/>
                </a:moveTo>
                <a:lnTo>
                  <a:pt x="469" y="379"/>
                </a:lnTo>
                <a:lnTo>
                  <a:pt x="808" y="379"/>
                </a:lnTo>
                <a:lnTo>
                  <a:pt x="1848" y="3929"/>
                </a:lnTo>
                <a:lnTo>
                  <a:pt x="1510" y="3929"/>
                </a:lnTo>
                <a:moveTo>
                  <a:pt x="2170" y="3929"/>
                </a:moveTo>
                <a:lnTo>
                  <a:pt x="1130" y="379"/>
                </a:lnTo>
                <a:lnTo>
                  <a:pt x="3421" y="379"/>
                </a:lnTo>
                <a:lnTo>
                  <a:pt x="4461" y="3929"/>
                </a:lnTo>
                <a:lnTo>
                  <a:pt x="2170" y="3929"/>
                </a:lnTo>
                <a:moveTo>
                  <a:pt x="4519" y="3929"/>
                </a:moveTo>
                <a:lnTo>
                  <a:pt x="3479" y="379"/>
                </a:lnTo>
                <a:lnTo>
                  <a:pt x="3542" y="379"/>
                </a:lnTo>
                <a:lnTo>
                  <a:pt x="4583" y="3929"/>
                </a:lnTo>
                <a:lnTo>
                  <a:pt x="4519" y="39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 Placeholder 4"/>
          <p:cNvSpPr>
            <a:spLocks noGrp="1"/>
          </p:cNvSpPr>
          <p:nvPr>
            <p:ph type="body" sz="quarter" idx="10" hasCustomPrompt="1"/>
          </p:nvPr>
        </p:nvSpPr>
        <p:spPr>
          <a:xfrm>
            <a:off x="547688" y="3829545"/>
            <a:ext cx="4709160" cy="719138"/>
          </a:xfrm>
        </p:spPr>
        <p:txBody>
          <a:bodyPr>
            <a:noAutofit/>
          </a:bodyPr>
          <a:lstStyle>
            <a:lvl1pPr marL="0" indent="0">
              <a:lnSpc>
                <a:spcPct val="100000"/>
              </a:lnSpc>
              <a:buNone/>
              <a:defRPr sz="2000">
                <a:solidFill>
                  <a:schemeClr val="tx2"/>
                </a:solidFill>
              </a:defRPr>
            </a:lvl1pPr>
          </a:lstStyle>
          <a:p>
            <a:pPr lvl="0"/>
            <a:r>
              <a:rPr lang="en-US" dirty="0"/>
              <a:t>Body Header text</a:t>
            </a:r>
          </a:p>
        </p:txBody>
      </p:sp>
      <p:sp>
        <p:nvSpPr>
          <p:cNvPr id="20" name="Freeform: Shape 44"/>
          <p:cNvSpPr>
            <a:spLocks/>
          </p:cNvSpPr>
          <p:nvPr userDrawn="1"/>
        </p:nvSpPr>
        <p:spPr bwMode="auto">
          <a:xfrm flipH="1">
            <a:off x="546521" y="337362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6" name="Title 5"/>
          <p:cNvSpPr>
            <a:spLocks noGrp="1"/>
          </p:cNvSpPr>
          <p:nvPr>
            <p:ph type="title"/>
          </p:nvPr>
        </p:nvSpPr>
        <p:spPr>
          <a:xfrm>
            <a:off x="546521" y="1759744"/>
            <a:ext cx="4505770" cy="1231106"/>
          </a:xfrm>
        </p:spPr>
        <p:txBody>
          <a:bodyPr/>
          <a:lstStyle>
            <a:lvl1pPr algn="l" defTabSz="914400" rtl="0" eaLnBrk="1" latinLnBrk="0" hangingPunct="1">
              <a:lnSpc>
                <a:spcPct val="100000"/>
              </a:lnSpc>
              <a:spcBef>
                <a:spcPct val="0"/>
              </a:spcBef>
              <a:buNone/>
              <a:defRPr lang="en-US" sz="4000" b="1" kern="1200" dirty="0">
                <a:solidFill>
                  <a:schemeClr val="tx2"/>
                </a:solidFill>
                <a:latin typeface="+mj-lt"/>
                <a:ea typeface="+mj-ea"/>
                <a:cs typeface="+mj-cs"/>
              </a:defRPr>
            </a:lvl1pPr>
          </a:lstStyle>
          <a:p>
            <a:r>
              <a:rPr lang="en-US"/>
              <a:t>Click to edit Master title style</a:t>
            </a:r>
            <a:endParaRPr lang="en-US" dirty="0"/>
          </a:p>
        </p:txBody>
      </p:sp>
      <p:sp>
        <p:nvSpPr>
          <p:cNvPr id="26"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C80A5"/>
                </a:solidFill>
              </a:rPr>
              <a:t>Information Security Level 2 – Sensitive</a:t>
            </a:r>
            <a:br>
              <a:rPr lang="en-US" dirty="0">
                <a:solidFill>
                  <a:srgbClr val="6C80A5"/>
                </a:solidFill>
              </a:rPr>
            </a:br>
            <a:r>
              <a:rPr lang="en-US" dirty="0">
                <a:solidFill>
                  <a:srgbClr val="6C80A5"/>
                </a:solidFill>
              </a:rPr>
              <a:t>© 2017 – Proprietary &amp; Confidential Information of Amdocs</a:t>
            </a:r>
          </a:p>
        </p:txBody>
      </p:sp>
      <p:sp>
        <p:nvSpPr>
          <p:cNvPr id="30" name="Rectangle 2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12" name="Picture 11"/>
          <p:cNvPicPr>
            <a:picLocks/>
          </p:cNvPicPr>
          <p:nvPr userDrawn="1"/>
        </p:nvPicPr>
        <p:blipFill>
          <a:blip r:embed="rId3"/>
          <a:stretch>
            <a:fillRect/>
          </a:stretch>
        </p:blipFill>
        <p:spPr>
          <a:xfrm>
            <a:off x="11454485" y="6382383"/>
            <a:ext cx="393012" cy="292607"/>
          </a:xfrm>
          <a:prstGeom prst="rect">
            <a:avLst/>
          </a:prstGeom>
        </p:spPr>
      </p:pic>
      <p:sp>
        <p:nvSpPr>
          <p:cNvPr id="13"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Tree>
    <p:extLst>
      <p:ext uri="{BB962C8B-B14F-4D97-AF65-F5344CB8AC3E}">
        <p14:creationId xmlns:p14="http://schemas.microsoft.com/office/powerpoint/2010/main" val="2653749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7429500" cy="6858000"/>
          </a:xfrm>
          <a:prstGeom prst="rect">
            <a:avLst/>
          </a:prstGeom>
        </p:spPr>
      </p:pic>
      <p:sp>
        <p:nvSpPr>
          <p:cNvPr id="15"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 name="Title 1"/>
          <p:cNvSpPr>
            <a:spLocks noGrp="1"/>
          </p:cNvSpPr>
          <p:nvPr>
            <p:ph type="title"/>
          </p:nvPr>
        </p:nvSpPr>
        <p:spPr>
          <a:xfrm>
            <a:off x="7267575" y="2003489"/>
            <a:ext cx="4375150" cy="1231106"/>
          </a:xfrm>
        </p:spPr>
        <p:txBody>
          <a:bodyPr anchor="b" anchorCtr="0"/>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50" cy="307777"/>
          </a:xfrm>
        </p:spPr>
        <p:txBody>
          <a:bodyPr wrap="square">
            <a:sp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7"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0"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C80A5"/>
                </a:solidFill>
              </a:rPr>
              <a:t>Information Security Level 2 – Sensitive</a:t>
            </a:r>
            <a:br>
              <a:rPr lang="en-US" dirty="0">
                <a:solidFill>
                  <a:srgbClr val="6C80A5"/>
                </a:solidFill>
              </a:rPr>
            </a:br>
            <a:r>
              <a:rPr lang="en-US" dirty="0">
                <a:solidFill>
                  <a:srgbClr val="6C80A5"/>
                </a:solidFill>
              </a:rPr>
              <a:t>© 2017 – Proprietary &amp; Confidential Information of Amdocs</a:t>
            </a:r>
          </a:p>
        </p:txBody>
      </p:sp>
      <p:sp>
        <p:nvSpPr>
          <p:cNvPr id="22" name="Freeform: Shape 21"/>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pic>
        <p:nvPicPr>
          <p:cNvPr id="11" name="Picture 10"/>
          <p:cNvPicPr>
            <a:picLocks/>
          </p:cNvPicPr>
          <p:nvPr userDrawn="1"/>
        </p:nvPicPr>
        <p:blipFill>
          <a:blip r:embed="rId3"/>
          <a:stretch>
            <a:fillRect/>
          </a:stretch>
        </p:blipFill>
        <p:spPr>
          <a:xfrm>
            <a:off x="11454485" y="6382383"/>
            <a:ext cx="393012" cy="292608"/>
          </a:xfrm>
          <a:prstGeom prst="rect">
            <a:avLst/>
          </a:prstGeom>
        </p:spPr>
      </p:pic>
      <p:sp>
        <p:nvSpPr>
          <p:cNvPr id="12"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Tree>
    <p:extLst>
      <p:ext uri="{BB962C8B-B14F-4D97-AF65-F5344CB8AC3E}">
        <p14:creationId xmlns:p14="http://schemas.microsoft.com/office/powerpoint/2010/main" val="198338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0" y="0"/>
            <a:ext cx="7513320" cy="6858000"/>
          </a:xfrm>
          <a:prstGeom prst="rect">
            <a:avLst/>
          </a:prstGeom>
        </p:spPr>
      </p:pic>
      <p:sp>
        <p:nvSpPr>
          <p:cNvPr id="14"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Shape 23"/>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 name="Title 1"/>
          <p:cNvSpPr>
            <a:spLocks noGrp="1"/>
          </p:cNvSpPr>
          <p:nvPr>
            <p:ph type="title"/>
          </p:nvPr>
        </p:nvSpPr>
        <p:spPr>
          <a:xfrm>
            <a:off x="7267575" y="2003489"/>
            <a:ext cx="4375150" cy="1231106"/>
          </a:xfrm>
        </p:spPr>
        <p:txBody>
          <a:bodyPr anchor="b" anchorCtr="0"/>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50" cy="307777"/>
          </a:xfrm>
        </p:spPr>
        <p:txBody>
          <a:bodyPr wrap="square">
            <a:sp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9"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C80A5"/>
                </a:solidFill>
              </a:rPr>
              <a:t>Information Security Level 2 – Sensitive</a:t>
            </a:r>
            <a:br>
              <a:rPr lang="en-US" dirty="0">
                <a:solidFill>
                  <a:srgbClr val="6C80A5"/>
                </a:solidFill>
              </a:rPr>
            </a:br>
            <a:r>
              <a:rPr lang="en-US" dirty="0">
                <a:solidFill>
                  <a:srgbClr val="6C80A5"/>
                </a:solidFill>
              </a:rPr>
              <a:t>© 2017 – Proprietary &amp; Confidential Information of Amdocs</a:t>
            </a:r>
          </a:p>
        </p:txBody>
      </p:sp>
      <p:pic>
        <p:nvPicPr>
          <p:cNvPr id="11" name="Picture 10"/>
          <p:cNvPicPr>
            <a:picLocks/>
          </p:cNvPicPr>
          <p:nvPr userDrawn="1"/>
        </p:nvPicPr>
        <p:blipFill>
          <a:blip r:embed="rId3"/>
          <a:stretch>
            <a:fillRect/>
          </a:stretch>
        </p:blipFill>
        <p:spPr>
          <a:xfrm>
            <a:off x="11454485" y="6382383"/>
            <a:ext cx="393012" cy="292608"/>
          </a:xfrm>
          <a:prstGeom prst="rect">
            <a:avLst/>
          </a:prstGeom>
        </p:spPr>
      </p:pic>
      <p:sp>
        <p:nvSpPr>
          <p:cNvPr id="12"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Tree>
    <p:extLst>
      <p:ext uri="{BB962C8B-B14F-4D97-AF65-F5344CB8AC3E}">
        <p14:creationId xmlns:p14="http://schemas.microsoft.com/office/powerpoint/2010/main" val="127609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b="1011"/>
          <a:stretch/>
        </p:blipFill>
        <p:spPr>
          <a:xfrm>
            <a:off x="0" y="-1"/>
            <a:ext cx="7448550" cy="6858001"/>
          </a:xfrm>
          <a:prstGeom prst="rect">
            <a:avLst/>
          </a:prstGeom>
        </p:spPr>
      </p:pic>
      <p:sp>
        <p:nvSpPr>
          <p:cNvPr id="18" name="Freeform 5"/>
          <p:cNvSpPr>
            <a:spLocks noEditPoints="1"/>
          </p:cNvSpPr>
          <p:nvPr userDrawn="1"/>
        </p:nvSpPr>
        <p:spPr bwMode="auto">
          <a:xfrm>
            <a:off x="0" y="0"/>
            <a:ext cx="12214226" cy="6858000"/>
          </a:xfrm>
          <a:custGeom>
            <a:avLst/>
            <a:gdLst>
              <a:gd name="T0" fmla="*/ 0 w 7694"/>
              <a:gd name="T1" fmla="*/ 4320 h 4320"/>
              <a:gd name="T2" fmla="*/ 7694 w 7694"/>
              <a:gd name="T3" fmla="*/ 4320 h 4320"/>
              <a:gd name="T4" fmla="*/ 7694 w 7694"/>
              <a:gd name="T5" fmla="*/ 0 h 4320"/>
              <a:gd name="T6" fmla="*/ 0 w 7694"/>
              <a:gd name="T7" fmla="*/ 0 h 4320"/>
              <a:gd name="T8" fmla="*/ 0 w 7694"/>
              <a:gd name="T9" fmla="*/ 354 h 4320"/>
              <a:gd name="T10" fmla="*/ 179 w 7694"/>
              <a:gd name="T11" fmla="*/ 354 h 4320"/>
              <a:gd name="T12" fmla="*/ 1238 w 7694"/>
              <a:gd name="T13" fmla="*/ 3966 h 4320"/>
              <a:gd name="T14" fmla="*/ 0 w 7694"/>
              <a:gd name="T15" fmla="*/ 3966 h 4320"/>
              <a:gd name="T16" fmla="*/ 0 w 7694"/>
              <a:gd name="T17" fmla="*/ 4320 h 4320"/>
              <a:gd name="T18" fmla="*/ 3607 w 7694"/>
              <a:gd name="T19" fmla="*/ 354 h 4320"/>
              <a:gd name="T20" fmla="*/ 4668 w 7694"/>
              <a:gd name="T21" fmla="*/ 3966 h 4320"/>
              <a:gd name="T22" fmla="*/ 4604 w 7694"/>
              <a:gd name="T23" fmla="*/ 3966 h 4320"/>
              <a:gd name="T24" fmla="*/ 3543 w 7694"/>
              <a:gd name="T25" fmla="*/ 354 h 4320"/>
              <a:gd name="T26" fmla="*/ 3607 w 7694"/>
              <a:gd name="T27" fmla="*/ 354 h 4320"/>
              <a:gd name="T28" fmla="*/ 3485 w 7694"/>
              <a:gd name="T29" fmla="*/ 354 h 4320"/>
              <a:gd name="T30" fmla="*/ 4544 w 7694"/>
              <a:gd name="T31" fmla="*/ 3966 h 4320"/>
              <a:gd name="T32" fmla="*/ 2209 w 7694"/>
              <a:gd name="T33" fmla="*/ 3966 h 4320"/>
              <a:gd name="T34" fmla="*/ 1150 w 7694"/>
              <a:gd name="T35" fmla="*/ 354 h 4320"/>
              <a:gd name="T36" fmla="*/ 3485 w 7694"/>
              <a:gd name="T37" fmla="*/ 354 h 4320"/>
              <a:gd name="T38" fmla="*/ 478 w 7694"/>
              <a:gd name="T39" fmla="*/ 354 h 4320"/>
              <a:gd name="T40" fmla="*/ 822 w 7694"/>
              <a:gd name="T41" fmla="*/ 354 h 4320"/>
              <a:gd name="T42" fmla="*/ 1882 w 7694"/>
              <a:gd name="T43" fmla="*/ 3966 h 4320"/>
              <a:gd name="T44" fmla="*/ 1537 w 7694"/>
              <a:gd name="T45" fmla="*/ 3966 h 4320"/>
              <a:gd name="T46" fmla="*/ 478 w 7694"/>
              <a:gd name="T47" fmla="*/ 35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94" h="4320">
                <a:moveTo>
                  <a:pt x="0" y="4320"/>
                </a:moveTo>
                <a:lnTo>
                  <a:pt x="7694" y="4320"/>
                </a:lnTo>
                <a:lnTo>
                  <a:pt x="7694" y="0"/>
                </a:lnTo>
                <a:lnTo>
                  <a:pt x="0" y="0"/>
                </a:lnTo>
                <a:lnTo>
                  <a:pt x="0" y="354"/>
                </a:lnTo>
                <a:lnTo>
                  <a:pt x="179" y="354"/>
                </a:lnTo>
                <a:lnTo>
                  <a:pt x="1238" y="3966"/>
                </a:lnTo>
                <a:lnTo>
                  <a:pt x="0" y="3966"/>
                </a:lnTo>
                <a:lnTo>
                  <a:pt x="0" y="4320"/>
                </a:lnTo>
                <a:close/>
                <a:moveTo>
                  <a:pt x="3607" y="354"/>
                </a:moveTo>
                <a:lnTo>
                  <a:pt x="4668" y="3966"/>
                </a:lnTo>
                <a:lnTo>
                  <a:pt x="4604" y="3966"/>
                </a:lnTo>
                <a:lnTo>
                  <a:pt x="3543" y="354"/>
                </a:lnTo>
                <a:lnTo>
                  <a:pt x="3607" y="354"/>
                </a:lnTo>
                <a:close/>
                <a:moveTo>
                  <a:pt x="3485" y="354"/>
                </a:moveTo>
                <a:lnTo>
                  <a:pt x="4544" y="3966"/>
                </a:lnTo>
                <a:lnTo>
                  <a:pt x="2209" y="3966"/>
                </a:lnTo>
                <a:lnTo>
                  <a:pt x="1150" y="354"/>
                </a:lnTo>
                <a:lnTo>
                  <a:pt x="3485" y="354"/>
                </a:lnTo>
                <a:close/>
                <a:moveTo>
                  <a:pt x="478" y="354"/>
                </a:moveTo>
                <a:lnTo>
                  <a:pt x="822" y="354"/>
                </a:lnTo>
                <a:lnTo>
                  <a:pt x="1882" y="3966"/>
                </a:lnTo>
                <a:lnTo>
                  <a:pt x="1537" y="3966"/>
                </a:lnTo>
                <a:lnTo>
                  <a:pt x="478" y="3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267575" y="2003489"/>
            <a:ext cx="4375150" cy="1231106"/>
          </a:xfrm>
        </p:spPr>
        <p:txBody>
          <a:bodyPr anchor="b" anchorCtr="0"/>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67575" y="4026609"/>
            <a:ext cx="4375149" cy="307777"/>
          </a:xfrm>
        </p:spPr>
        <p:txBody>
          <a:bodyPr wrap="square">
            <a:sp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reeform 6"/>
          <p:cNvSpPr>
            <a:spLocks noEditPoints="1"/>
          </p:cNvSpPr>
          <p:nvPr userDrawn="1"/>
        </p:nvSpPr>
        <p:spPr bwMode="auto">
          <a:xfrm>
            <a:off x="1588" y="1588"/>
            <a:ext cx="12188825" cy="6858000"/>
          </a:xfrm>
          <a:custGeom>
            <a:avLst/>
            <a:gdLst>
              <a:gd name="T0" fmla="*/ 7678 w 7678"/>
              <a:gd name="T1" fmla="*/ 0 h 4320"/>
              <a:gd name="T2" fmla="*/ 0 w 7678"/>
              <a:gd name="T3" fmla="*/ 0 h 4320"/>
              <a:gd name="T4" fmla="*/ 0 w 7678"/>
              <a:gd name="T5" fmla="*/ 379 h 4320"/>
              <a:gd name="T6" fmla="*/ 176 w 7678"/>
              <a:gd name="T7" fmla="*/ 379 h 4320"/>
              <a:gd name="T8" fmla="*/ 1216 w 7678"/>
              <a:gd name="T9" fmla="*/ 3929 h 4320"/>
              <a:gd name="T10" fmla="*/ 0 w 7678"/>
              <a:gd name="T11" fmla="*/ 3929 h 4320"/>
              <a:gd name="T12" fmla="*/ 0 w 7678"/>
              <a:gd name="T13" fmla="*/ 4320 h 4320"/>
              <a:gd name="T14" fmla="*/ 7678 w 7678"/>
              <a:gd name="T15" fmla="*/ 4320 h 4320"/>
              <a:gd name="T16" fmla="*/ 1510 w 7678"/>
              <a:gd name="T17" fmla="*/ 3929 h 4320"/>
              <a:gd name="T18" fmla="*/ 469 w 7678"/>
              <a:gd name="T19" fmla="*/ 379 h 4320"/>
              <a:gd name="T20" fmla="*/ 808 w 7678"/>
              <a:gd name="T21" fmla="*/ 379 h 4320"/>
              <a:gd name="T22" fmla="*/ 1848 w 7678"/>
              <a:gd name="T23" fmla="*/ 3929 h 4320"/>
              <a:gd name="T24" fmla="*/ 1510 w 7678"/>
              <a:gd name="T25" fmla="*/ 3929 h 4320"/>
              <a:gd name="T26" fmla="*/ 2170 w 7678"/>
              <a:gd name="T27" fmla="*/ 3929 h 4320"/>
              <a:gd name="T28" fmla="*/ 1130 w 7678"/>
              <a:gd name="T29" fmla="*/ 379 h 4320"/>
              <a:gd name="T30" fmla="*/ 3421 w 7678"/>
              <a:gd name="T31" fmla="*/ 379 h 4320"/>
              <a:gd name="T32" fmla="*/ 4461 w 7678"/>
              <a:gd name="T33" fmla="*/ 3929 h 4320"/>
              <a:gd name="T34" fmla="*/ 2170 w 7678"/>
              <a:gd name="T35" fmla="*/ 3929 h 4320"/>
              <a:gd name="T36" fmla="*/ 4519 w 7678"/>
              <a:gd name="T37" fmla="*/ 3929 h 4320"/>
              <a:gd name="T38" fmla="*/ 3479 w 7678"/>
              <a:gd name="T39" fmla="*/ 379 h 4320"/>
              <a:gd name="T40" fmla="*/ 3542 w 7678"/>
              <a:gd name="T41" fmla="*/ 379 h 4320"/>
              <a:gd name="T42" fmla="*/ 4583 w 7678"/>
              <a:gd name="T43" fmla="*/ 3929 h 4320"/>
              <a:gd name="T44" fmla="*/ 4519 w 7678"/>
              <a:gd name="T45" fmla="*/ 392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78" h="4320">
                <a:moveTo>
                  <a:pt x="7678" y="0"/>
                </a:moveTo>
                <a:lnTo>
                  <a:pt x="0" y="0"/>
                </a:lnTo>
                <a:lnTo>
                  <a:pt x="0" y="379"/>
                </a:lnTo>
                <a:lnTo>
                  <a:pt x="176" y="379"/>
                </a:lnTo>
                <a:lnTo>
                  <a:pt x="1216" y="3929"/>
                </a:lnTo>
                <a:lnTo>
                  <a:pt x="0" y="3929"/>
                </a:lnTo>
                <a:lnTo>
                  <a:pt x="0" y="4320"/>
                </a:lnTo>
                <a:lnTo>
                  <a:pt x="7678" y="4320"/>
                </a:lnTo>
                <a:moveTo>
                  <a:pt x="1510" y="3929"/>
                </a:moveTo>
                <a:lnTo>
                  <a:pt x="469" y="379"/>
                </a:lnTo>
                <a:lnTo>
                  <a:pt x="808" y="379"/>
                </a:lnTo>
                <a:lnTo>
                  <a:pt x="1848" y="3929"/>
                </a:lnTo>
                <a:lnTo>
                  <a:pt x="1510" y="3929"/>
                </a:lnTo>
                <a:moveTo>
                  <a:pt x="2170" y="3929"/>
                </a:moveTo>
                <a:lnTo>
                  <a:pt x="1130" y="379"/>
                </a:lnTo>
                <a:lnTo>
                  <a:pt x="3421" y="379"/>
                </a:lnTo>
                <a:lnTo>
                  <a:pt x="4461" y="3929"/>
                </a:lnTo>
                <a:lnTo>
                  <a:pt x="2170" y="3929"/>
                </a:lnTo>
                <a:moveTo>
                  <a:pt x="4519" y="3929"/>
                </a:moveTo>
                <a:lnTo>
                  <a:pt x="3479" y="379"/>
                </a:lnTo>
                <a:lnTo>
                  <a:pt x="3542" y="379"/>
                </a:lnTo>
                <a:lnTo>
                  <a:pt x="4583" y="3929"/>
                </a:lnTo>
                <a:lnTo>
                  <a:pt x="4519" y="39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44"/>
          <p:cNvSpPr>
            <a:spLocks/>
          </p:cNvSpPr>
          <p:nvPr userDrawn="1"/>
        </p:nvSpPr>
        <p:spPr bwMode="auto">
          <a:xfrm flipH="1">
            <a:off x="7267575" y="3594026"/>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1"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C80A5"/>
                </a:solidFill>
              </a:rPr>
              <a:t>Information Security Level 2 – Sensitive</a:t>
            </a:r>
            <a:br>
              <a:rPr lang="en-US" dirty="0">
                <a:solidFill>
                  <a:srgbClr val="6C80A5"/>
                </a:solidFill>
              </a:rPr>
            </a:br>
            <a:r>
              <a:rPr lang="en-US" dirty="0">
                <a:solidFill>
                  <a:srgbClr val="6C80A5"/>
                </a:solidFill>
              </a:rPr>
              <a:t>© 2017 – Proprietary &amp; Confidential Information of Amdocs</a:t>
            </a:r>
          </a:p>
        </p:txBody>
      </p:sp>
      <p:sp>
        <p:nvSpPr>
          <p:cNvPr id="22" name="Freeform: Shape 21"/>
          <p:cNvSpPr>
            <a:spLocks/>
          </p:cNvSpPr>
          <p:nvPr userDrawn="1"/>
        </p:nvSpPr>
        <p:spPr bwMode="auto">
          <a:xfrm>
            <a:off x="378341" y="561974"/>
            <a:ext cx="1771683" cy="5724525"/>
          </a:xfrm>
          <a:custGeom>
            <a:avLst/>
            <a:gdLst>
              <a:gd name="connsiteX0" fmla="*/ 0 w 1771683"/>
              <a:gd name="connsiteY0" fmla="*/ 0 h 5724525"/>
              <a:gd name="connsiteX1" fmla="*/ 91133 w 1771683"/>
              <a:gd name="connsiteY1" fmla="*/ 0 h 5724525"/>
              <a:gd name="connsiteX2" fmla="*/ 1771683 w 1771683"/>
              <a:gd name="connsiteY2" fmla="*/ 5724525 h 5724525"/>
              <a:gd name="connsiteX3" fmla="*/ 1668106 w 1771683"/>
              <a:gd name="connsiteY3" fmla="*/ 5724525 h 5724525"/>
            </a:gdLst>
            <a:ahLst/>
            <a:cxnLst>
              <a:cxn ang="0">
                <a:pos x="connsiteX0" y="connsiteY0"/>
              </a:cxn>
              <a:cxn ang="0">
                <a:pos x="connsiteX1" y="connsiteY1"/>
              </a:cxn>
              <a:cxn ang="0">
                <a:pos x="connsiteX2" y="connsiteY2"/>
              </a:cxn>
              <a:cxn ang="0">
                <a:pos x="connsiteX3" y="connsiteY3"/>
              </a:cxn>
            </a:cxnLst>
            <a:rect l="l" t="t" r="r" b="b"/>
            <a:pathLst>
              <a:path w="1771683" h="5724525">
                <a:moveTo>
                  <a:pt x="0" y="0"/>
                </a:moveTo>
                <a:lnTo>
                  <a:pt x="91133" y="0"/>
                </a:lnTo>
                <a:lnTo>
                  <a:pt x="1771683" y="5724525"/>
                </a:lnTo>
                <a:lnTo>
                  <a:pt x="1668106" y="5724525"/>
                </a:lnTo>
                <a:close/>
              </a:path>
            </a:pathLst>
          </a:custGeom>
          <a:gradFill flip="none" rotWithShape="1">
            <a:gsLst>
              <a:gs pos="0">
                <a:srgbClr val="FDB515"/>
              </a:gs>
              <a:gs pos="100000">
                <a:srgbClr val="EC008C"/>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pic>
        <p:nvPicPr>
          <p:cNvPr id="12" name="Picture 11"/>
          <p:cNvPicPr>
            <a:picLocks/>
          </p:cNvPicPr>
          <p:nvPr userDrawn="1"/>
        </p:nvPicPr>
        <p:blipFill>
          <a:blip r:embed="rId3"/>
          <a:stretch>
            <a:fillRect/>
          </a:stretch>
        </p:blipFill>
        <p:spPr>
          <a:xfrm>
            <a:off x="11454485" y="6382383"/>
            <a:ext cx="393012" cy="292608"/>
          </a:xfrm>
          <a:prstGeom prst="rect">
            <a:avLst/>
          </a:prstGeom>
        </p:spPr>
      </p:pic>
      <p:sp>
        <p:nvSpPr>
          <p:cNvPr id="13"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Tree>
    <p:extLst>
      <p:ext uri="{BB962C8B-B14F-4D97-AF65-F5344CB8AC3E}">
        <p14:creationId xmlns:p14="http://schemas.microsoft.com/office/powerpoint/2010/main" val="341936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1">
    <p:spTree>
      <p:nvGrpSpPr>
        <p:cNvPr id="1" name=""/>
        <p:cNvGrpSpPr/>
        <p:nvPr/>
      </p:nvGrpSpPr>
      <p:grpSpPr>
        <a:xfrm>
          <a:off x="0" y="0"/>
          <a:ext cx="0" cy="0"/>
          <a:chOff x="0" y="0"/>
          <a:chExt cx="0" cy="0"/>
        </a:xfrm>
      </p:grpSpPr>
      <p:grpSp>
        <p:nvGrpSpPr>
          <p:cNvPr id="53" name="Group 52"/>
          <p:cNvGrpSpPr/>
          <p:nvPr userDrawn="1"/>
        </p:nvGrpSpPr>
        <p:grpSpPr>
          <a:xfrm>
            <a:off x="0" y="547688"/>
            <a:ext cx="12192000" cy="5738811"/>
            <a:chOff x="0" y="547688"/>
            <a:chExt cx="12192000" cy="5738811"/>
          </a:xfrm>
        </p:grpSpPr>
        <p:sp>
          <p:nvSpPr>
            <p:cNvPr id="54"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5"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6"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7"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9"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sp>
        <p:nvSpPr>
          <p:cNvPr id="8" name="TextBox 7"/>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chemeClr val="tx2"/>
                </a:solidFill>
                <a:effectLst/>
                <a:uLnTx/>
                <a:uFillTx/>
                <a:latin typeface="Century Gothic" panose="020F0302020204030204"/>
                <a:ea typeface="+mj-ea"/>
                <a:cs typeface="+mj-cs"/>
              </a:rPr>
              <a:t>Thank you</a:t>
            </a:r>
          </a:p>
        </p:txBody>
      </p:sp>
      <p:sp>
        <p:nvSpPr>
          <p:cNvPr id="24" name="Freeform: Shape 9"/>
          <p:cNvSpPr>
            <a:spLocks/>
          </p:cNvSpPr>
          <p:nvPr userDrawn="1"/>
        </p:nvSpPr>
        <p:spPr bwMode="auto">
          <a:xfrm flipH="1">
            <a:off x="4770120" y="3012450"/>
            <a:ext cx="2651760"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4" name="Picture 13"/>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42197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pSp>
        <p:nvGrpSpPr>
          <p:cNvPr id="28" name="Group 27"/>
          <p:cNvGrpSpPr/>
          <p:nvPr userDrawn="1"/>
        </p:nvGrpSpPr>
        <p:grpSpPr>
          <a:xfrm>
            <a:off x="0" y="547688"/>
            <a:ext cx="12192000" cy="5738811"/>
            <a:chOff x="0" y="547688"/>
            <a:chExt cx="12192000" cy="5738811"/>
          </a:xfrm>
        </p:grpSpPr>
        <p:sp>
          <p:nvSpPr>
            <p:cNvPr id="42"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4"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5"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7"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8"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9"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0" name="Freeform: Shape 49"/>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1" name="Freeform: Shape 50"/>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549275" y="1830745"/>
            <a:ext cx="11093450" cy="615553"/>
          </a:xfrm>
        </p:spPr>
        <p:txBody>
          <a:bodyPr anchor="b" anchorCtr="0"/>
          <a:lstStyle>
            <a:lvl1pPr algn="ctr">
              <a:defRPr sz="4000"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2547937" y="3886384"/>
            <a:ext cx="7096126" cy="482183"/>
          </a:xfrm>
        </p:spPr>
        <p:txBody>
          <a:bodyPr wrap="square">
            <a:spAutoFit/>
          </a:bodyPr>
          <a:lstStyle>
            <a:lvl1pPr marL="0" indent="0" algn="ctr">
              <a:spcBef>
                <a:spcPts val="40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7" name="Freeform: Shape 44"/>
          <p:cNvSpPr>
            <a:spLocks/>
          </p:cNvSpPr>
          <p:nvPr userDrawn="1"/>
        </p:nvSpPr>
        <p:spPr bwMode="auto">
          <a:xfrm flipH="1">
            <a:off x="5775960" y="3392424"/>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gradFill flip="none" rotWithShape="1">
            <a:gsLst>
              <a:gs pos="100000">
                <a:srgbClr val="FDB515"/>
              </a:gs>
              <a:gs pos="0">
                <a:srgbClr val="EC008C"/>
              </a:gs>
            </a:gsLst>
            <a:lin ang="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9" name="Text Placeholder 8"/>
          <p:cNvSpPr>
            <a:spLocks noGrp="1"/>
          </p:cNvSpPr>
          <p:nvPr>
            <p:ph type="body" sz="quarter" idx="10" hasCustomPrompt="1"/>
          </p:nvPr>
        </p:nvSpPr>
        <p:spPr>
          <a:xfrm>
            <a:off x="549275" y="2628076"/>
            <a:ext cx="11093450" cy="525463"/>
          </a:xfrm>
        </p:spPr>
        <p:txBody>
          <a:bodyPr/>
          <a:lstStyle>
            <a:lvl1pPr marL="0" indent="0" algn="ctr">
              <a:buFontTx/>
              <a:buNone/>
              <a:defRPr>
                <a:solidFill>
                  <a:schemeClr val="tx2"/>
                </a:solidFill>
              </a:defRPr>
            </a:lvl1pPr>
          </a:lstStyle>
          <a:p>
            <a:pPr lvl="0"/>
            <a:r>
              <a:rPr lang="en-US" dirty="0"/>
              <a:t>Click to edit Master subtitle style</a:t>
            </a:r>
          </a:p>
        </p:txBody>
      </p:sp>
      <p:pic>
        <p:nvPicPr>
          <p:cNvPr id="25" name="Picture 24"/>
          <p:cNvPicPr>
            <a:picLocks noChangeAspect="1"/>
          </p:cNvPicPr>
          <p:nvPr userDrawn="1"/>
        </p:nvPicPr>
        <p:blipFill>
          <a:blip r:embed="rId2"/>
          <a:stretch>
            <a:fillRect/>
          </a:stretch>
        </p:blipFill>
        <p:spPr>
          <a:xfrm>
            <a:off x="10405790" y="6419032"/>
            <a:ext cx="1246459" cy="268335"/>
          </a:xfrm>
          <a:prstGeom prst="rect">
            <a:avLst/>
          </a:prstGeom>
        </p:spPr>
      </p:pic>
    </p:spTree>
    <p:extLst>
      <p:ext uri="{BB962C8B-B14F-4D97-AF65-F5344CB8AC3E}">
        <p14:creationId xmlns:p14="http://schemas.microsoft.com/office/powerpoint/2010/main" val="6530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srcRect t="119" b="119"/>
          <a:stretch/>
        </p:blipFill>
        <p:spPr>
          <a:xfrm>
            <a:off x="1528" y="1719"/>
            <a:ext cx="12188944" cy="6856281"/>
          </a:xfrm>
          <a:prstGeom prst="rect">
            <a:avLst/>
          </a:prstGeom>
        </p:spPr>
      </p:pic>
      <p:sp>
        <p:nvSpPr>
          <p:cNvPr id="12" name="Freeform 5"/>
          <p:cNvSpPr>
            <a:spLocks/>
          </p:cNvSpPr>
          <p:nvPr userDrawn="1"/>
        </p:nvSpPr>
        <p:spPr bwMode="auto">
          <a:xfrm>
            <a:off x="3189288" y="-237547377"/>
            <a:ext cx="5813425" cy="142875"/>
          </a:xfrm>
          <a:custGeom>
            <a:avLst/>
            <a:gdLst>
              <a:gd name="T0" fmla="*/ 3662 w 3662"/>
              <a:gd name="T1" fmla="*/ 0 h 90"/>
              <a:gd name="T2" fmla="*/ 33 w 3662"/>
              <a:gd name="T3" fmla="*/ 0 h 90"/>
              <a:gd name="T4" fmla="*/ 0 w 3662"/>
              <a:gd name="T5" fmla="*/ 90 h 90"/>
              <a:gd name="T6" fmla="*/ 3629 w 3662"/>
              <a:gd name="T7" fmla="*/ 90 h 90"/>
              <a:gd name="T8" fmla="*/ 3662 w 3662"/>
              <a:gd name="T9" fmla="*/ 0 h 90"/>
            </a:gdLst>
            <a:ahLst/>
            <a:cxnLst>
              <a:cxn ang="0">
                <a:pos x="T0" y="T1"/>
              </a:cxn>
              <a:cxn ang="0">
                <a:pos x="T2" y="T3"/>
              </a:cxn>
              <a:cxn ang="0">
                <a:pos x="T4" y="T5"/>
              </a:cxn>
              <a:cxn ang="0">
                <a:pos x="T6" y="T7"/>
              </a:cxn>
              <a:cxn ang="0">
                <a:pos x="T8" y="T9"/>
              </a:cxn>
            </a:cxnLst>
            <a:rect l="0" t="0" r="r" b="b"/>
            <a:pathLst>
              <a:path w="3662" h="90">
                <a:moveTo>
                  <a:pt x="3662" y="0"/>
                </a:moveTo>
                <a:lnTo>
                  <a:pt x="33" y="0"/>
                </a:lnTo>
                <a:lnTo>
                  <a:pt x="0" y="90"/>
                </a:lnTo>
                <a:lnTo>
                  <a:pt x="3629" y="90"/>
                </a:lnTo>
                <a:lnTo>
                  <a:pt x="3662"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3189288" y="-233717354"/>
            <a:ext cx="5813425" cy="142876"/>
          </a:xfrm>
          <a:custGeom>
            <a:avLst/>
            <a:gdLst>
              <a:gd name="T0" fmla="*/ 3662 w 3662"/>
              <a:gd name="T1" fmla="*/ 0 h 90"/>
              <a:gd name="T2" fmla="*/ 33 w 3662"/>
              <a:gd name="T3" fmla="*/ 0 h 90"/>
              <a:gd name="T4" fmla="*/ 0 w 3662"/>
              <a:gd name="T5" fmla="*/ 90 h 90"/>
              <a:gd name="T6" fmla="*/ 3629 w 3662"/>
              <a:gd name="T7" fmla="*/ 90 h 90"/>
              <a:gd name="T8" fmla="*/ 3662 w 3662"/>
              <a:gd name="T9" fmla="*/ 0 h 90"/>
            </a:gdLst>
            <a:ahLst/>
            <a:cxnLst>
              <a:cxn ang="0">
                <a:pos x="T0" y="T1"/>
              </a:cxn>
              <a:cxn ang="0">
                <a:pos x="T2" y="T3"/>
              </a:cxn>
              <a:cxn ang="0">
                <a:pos x="T4" y="T5"/>
              </a:cxn>
              <a:cxn ang="0">
                <a:pos x="T6" y="T7"/>
              </a:cxn>
              <a:cxn ang="0">
                <a:pos x="T8" y="T9"/>
              </a:cxn>
            </a:cxnLst>
            <a:rect l="0" t="0" r="r" b="b"/>
            <a:pathLst>
              <a:path w="3662" h="90">
                <a:moveTo>
                  <a:pt x="3662" y="0"/>
                </a:moveTo>
                <a:lnTo>
                  <a:pt x="33" y="0"/>
                </a:lnTo>
                <a:lnTo>
                  <a:pt x="0" y="90"/>
                </a:lnTo>
                <a:lnTo>
                  <a:pt x="3629" y="90"/>
                </a:lnTo>
                <a:lnTo>
                  <a:pt x="36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userDrawn="1"/>
        </p:nvSpPr>
        <p:spPr>
          <a:xfrm>
            <a:off x="4730883" y="3075057"/>
            <a:ext cx="2730235" cy="707886"/>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dirty="0">
                <a:ln>
                  <a:noFill/>
                </a:ln>
                <a:solidFill>
                  <a:schemeClr val="bg1"/>
                </a:solidFill>
                <a:effectLst/>
                <a:uLnTx/>
                <a:uFillTx/>
                <a:latin typeface="Century Gothic" panose="020F0302020204030204"/>
                <a:ea typeface="+mj-ea"/>
                <a:cs typeface="+mj-cs"/>
              </a:rPr>
              <a:t>Thank you</a:t>
            </a:r>
          </a:p>
        </p:txBody>
      </p:sp>
      <p:sp>
        <p:nvSpPr>
          <p:cNvPr id="15" name="Freeform: Shape 9"/>
          <p:cNvSpPr>
            <a:spLocks/>
          </p:cNvSpPr>
          <p:nvPr userDrawn="1"/>
        </p:nvSpPr>
        <p:spPr bwMode="auto">
          <a:xfrm flipH="1">
            <a:off x="4770120" y="3012450"/>
            <a:ext cx="2651760" cy="73152"/>
          </a:xfrm>
          <a:custGeom>
            <a:avLst/>
            <a:gdLst>
              <a:gd name="connsiteX0" fmla="*/ 2714641 w 2825755"/>
              <a:gd name="connsiteY0" fmla="*/ 91440 h 91440"/>
              <a:gd name="connsiteX1" fmla="*/ 64310 w 2825755"/>
              <a:gd name="connsiteY1" fmla="*/ 91440 h 91440"/>
              <a:gd name="connsiteX2" fmla="*/ 64310 w 2825755"/>
              <a:gd name="connsiteY2" fmla="*/ 91133 h 91440"/>
              <a:gd name="connsiteX3" fmla="*/ 0 w 2825755"/>
              <a:gd name="connsiteY3" fmla="*/ 91133 h 91440"/>
              <a:gd name="connsiteX4" fmla="*/ 33415 w 2825755"/>
              <a:gd name="connsiteY4" fmla="*/ 0 h 91440"/>
              <a:gd name="connsiteX5" fmla="*/ 64310 w 2825755"/>
              <a:gd name="connsiteY5" fmla="*/ 75 h 91440"/>
              <a:gd name="connsiteX6" fmla="*/ 64310 w 2825755"/>
              <a:gd name="connsiteY6" fmla="*/ 0 h 91440"/>
              <a:gd name="connsiteX7" fmla="*/ 1992392 w 2825755"/>
              <a:gd name="connsiteY7" fmla="*/ 0 h 91440"/>
              <a:gd name="connsiteX8" fmla="*/ 2714641 w 2825755"/>
              <a:gd name="connsiteY8" fmla="*/ 0 h 91440"/>
              <a:gd name="connsiteX9" fmla="*/ 2825755 w 2825755"/>
              <a:gd name="connsiteY9" fmla="*/ 0 h 91440"/>
              <a:gd name="connsiteX10" fmla="*/ 2792340 w 2825755"/>
              <a:gd name="connsiteY10" fmla="*/ 91133 h 91440"/>
              <a:gd name="connsiteX11" fmla="*/ 2714641 w 2825755"/>
              <a:gd name="connsiteY11" fmla="*/ 90944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5755" h="91440">
                <a:moveTo>
                  <a:pt x="2714641" y="91440"/>
                </a:moveTo>
                <a:lnTo>
                  <a:pt x="64310" y="91440"/>
                </a:lnTo>
                <a:lnTo>
                  <a:pt x="64310" y="91133"/>
                </a:lnTo>
                <a:lnTo>
                  <a:pt x="0" y="91133"/>
                </a:lnTo>
                <a:lnTo>
                  <a:pt x="33415" y="0"/>
                </a:lnTo>
                <a:lnTo>
                  <a:pt x="64310" y="75"/>
                </a:lnTo>
                <a:lnTo>
                  <a:pt x="64310" y="0"/>
                </a:lnTo>
                <a:lnTo>
                  <a:pt x="1992392" y="0"/>
                </a:lnTo>
                <a:lnTo>
                  <a:pt x="2714641" y="0"/>
                </a:lnTo>
                <a:lnTo>
                  <a:pt x="2825755" y="0"/>
                </a:lnTo>
                <a:lnTo>
                  <a:pt x="2792340" y="91133"/>
                </a:lnTo>
                <a:lnTo>
                  <a:pt x="2714641" y="90944"/>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3"/>
          <a:stretch>
            <a:fillRect/>
          </a:stretch>
        </p:blipFill>
        <p:spPr>
          <a:xfrm>
            <a:off x="11454485" y="6382383"/>
            <a:ext cx="393012" cy="292607"/>
          </a:xfrm>
          <a:prstGeom prst="rect">
            <a:avLst/>
          </a:prstGeom>
        </p:spPr>
      </p:pic>
    </p:spTree>
    <p:extLst>
      <p:ext uri="{BB962C8B-B14F-4D97-AF65-F5344CB8AC3E}">
        <p14:creationId xmlns:p14="http://schemas.microsoft.com/office/powerpoint/2010/main" val="368566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a:srcRect l="34295"/>
          <a:stretch/>
        </p:blipFill>
        <p:spPr>
          <a:xfrm>
            <a:off x="3273451" y="6387614"/>
            <a:ext cx="976789" cy="320040"/>
          </a:xfrm>
          <a:prstGeom prst="rect">
            <a:avLst/>
          </a:prstGeom>
        </p:spPr>
      </p:pic>
      <p:grpSp>
        <p:nvGrpSpPr>
          <p:cNvPr id="44" name="Group 43"/>
          <p:cNvGrpSpPr/>
          <p:nvPr userDrawn="1"/>
        </p:nvGrpSpPr>
        <p:grpSpPr>
          <a:xfrm>
            <a:off x="0" y="547688"/>
            <a:ext cx="12192000" cy="5738811"/>
            <a:chOff x="0" y="547688"/>
            <a:chExt cx="12192000" cy="5738811"/>
          </a:xfrm>
        </p:grpSpPr>
        <p:sp>
          <p:nvSpPr>
            <p:cNvPr id="45" name="Freeform 38"/>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7" name="Freeform 40"/>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8" name="Freeform 42"/>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9" name="Freeform 44"/>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close/>
                </a:path>
              </a:pathLst>
            </a:custGeom>
            <a:solidFill>
              <a:srgbClr val="F2F3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0" name="Freeform 46"/>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1" name="Freeform 48"/>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close/>
                </a:path>
              </a:pathLst>
            </a:custGeom>
            <a:solidFill>
              <a:srgbClr val="ECED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2" name="Freeform: Shape 51"/>
            <p:cNvSpPr>
              <a:spLocks/>
            </p:cNvSpPr>
            <p:nvPr userDrawn="1"/>
          </p:nvSpPr>
          <p:spPr bwMode="auto">
            <a:xfrm>
              <a:off x="10437543" y="547688"/>
              <a:ext cx="1754457" cy="5738811"/>
            </a:xfrm>
            <a:custGeom>
              <a:avLst/>
              <a:gdLst>
                <a:gd name="connsiteX0" fmla="*/ 0 w 1754457"/>
                <a:gd name="connsiteY0" fmla="*/ 0 h 5738811"/>
                <a:gd name="connsiteX1" fmla="*/ 205304 w 1754457"/>
                <a:gd name="connsiteY1" fmla="*/ 0 h 5738811"/>
                <a:gd name="connsiteX2" fmla="*/ 1754457 w 1754457"/>
                <a:gd name="connsiteY2" fmla="*/ 5365358 h 5738811"/>
                <a:gd name="connsiteX3" fmla="*/ 1754457 w 1754457"/>
                <a:gd name="connsiteY3" fmla="*/ 5738811 h 5738811"/>
                <a:gd name="connsiteX4" fmla="*/ 1656981 w 1754457"/>
                <a:gd name="connsiteY4" fmla="*/ 5738811 h 5738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4457" h="5738811">
                  <a:moveTo>
                    <a:pt x="0" y="0"/>
                  </a:moveTo>
                  <a:lnTo>
                    <a:pt x="205304" y="0"/>
                  </a:lnTo>
                  <a:lnTo>
                    <a:pt x="1754457" y="5365358"/>
                  </a:lnTo>
                  <a:lnTo>
                    <a:pt x="1754457" y="5738811"/>
                  </a:lnTo>
                  <a:lnTo>
                    <a:pt x="1656981" y="5738811"/>
                  </a:lnTo>
                  <a:close/>
                </a:path>
              </a:pathLst>
            </a:custGeom>
            <a:solidFill>
              <a:srgbClr val="EFF0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53" name="Freeform: Shape 52"/>
            <p:cNvSpPr>
              <a:spLocks/>
            </p:cNvSpPr>
            <p:nvPr userDrawn="1"/>
          </p:nvSpPr>
          <p:spPr bwMode="auto">
            <a:xfrm>
              <a:off x="0" y="550921"/>
              <a:ext cx="2178506" cy="5735578"/>
            </a:xfrm>
            <a:custGeom>
              <a:avLst/>
              <a:gdLst>
                <a:gd name="connsiteX0" fmla="*/ 0 w 2178506"/>
                <a:gd name="connsiteY0" fmla="*/ 0 h 5735578"/>
                <a:gd name="connsiteX1" fmla="*/ 519909 w 2178506"/>
                <a:gd name="connsiteY1" fmla="*/ 0 h 5735578"/>
                <a:gd name="connsiteX2" fmla="*/ 2178506 w 2178506"/>
                <a:gd name="connsiteY2" fmla="*/ 5735578 h 5735578"/>
                <a:gd name="connsiteX3" fmla="*/ 0 w 2178506"/>
                <a:gd name="connsiteY3" fmla="*/ 5735578 h 5735578"/>
              </a:gdLst>
              <a:ahLst/>
              <a:cxnLst>
                <a:cxn ang="0">
                  <a:pos x="connsiteX0" y="connsiteY0"/>
                </a:cxn>
                <a:cxn ang="0">
                  <a:pos x="connsiteX1" y="connsiteY1"/>
                </a:cxn>
                <a:cxn ang="0">
                  <a:pos x="connsiteX2" y="connsiteY2"/>
                </a:cxn>
                <a:cxn ang="0">
                  <a:pos x="connsiteX3" y="connsiteY3"/>
                </a:cxn>
              </a:cxnLst>
              <a:rect l="l" t="t" r="r" b="b"/>
              <a:pathLst>
                <a:path w="2178506" h="5735578">
                  <a:moveTo>
                    <a:pt x="0" y="0"/>
                  </a:moveTo>
                  <a:lnTo>
                    <a:pt x="519909" y="0"/>
                  </a:lnTo>
                  <a:lnTo>
                    <a:pt x="2178506" y="5735578"/>
                  </a:lnTo>
                  <a:lnTo>
                    <a:pt x="0" y="5735578"/>
                  </a:lnTo>
                  <a:close/>
                </a:path>
              </a:pathLst>
            </a:custGeom>
            <a:solidFill>
              <a:srgbClr val="F5F6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sp>
        <p:nvSpPr>
          <p:cNvPr id="30" name="Freeform 39"/>
          <p:cNvSpPr>
            <a:spLocks/>
          </p:cNvSpPr>
          <p:nvPr userDrawn="1"/>
        </p:nvSpPr>
        <p:spPr bwMode="auto">
          <a:xfrm>
            <a:off x="8505746" y="547688"/>
            <a:ext cx="3065010" cy="5738811"/>
          </a:xfrm>
          <a:custGeom>
            <a:avLst/>
            <a:gdLst>
              <a:gd name="T0" fmla="*/ 1896 w 1896"/>
              <a:gd name="T1" fmla="*/ 3550 h 3550"/>
              <a:gd name="T2" fmla="*/ 1025 w 1896"/>
              <a:gd name="T3" fmla="*/ 3550 h 3550"/>
              <a:gd name="T4" fmla="*/ 0 w 1896"/>
              <a:gd name="T5" fmla="*/ 0 h 3550"/>
              <a:gd name="T6" fmla="*/ 871 w 1896"/>
              <a:gd name="T7" fmla="*/ 0 h 3550"/>
              <a:gd name="T8" fmla="*/ 1896 w 1896"/>
              <a:gd name="T9" fmla="*/ 3550 h 3550"/>
            </a:gdLst>
            <a:ahLst/>
            <a:cxnLst>
              <a:cxn ang="0">
                <a:pos x="T0" y="T1"/>
              </a:cxn>
              <a:cxn ang="0">
                <a:pos x="T2" y="T3"/>
              </a:cxn>
              <a:cxn ang="0">
                <a:pos x="T4" y="T5"/>
              </a:cxn>
              <a:cxn ang="0">
                <a:pos x="T6" y="T7"/>
              </a:cxn>
              <a:cxn ang="0">
                <a:pos x="T8" y="T9"/>
              </a:cxn>
            </a:cxnLst>
            <a:rect l="0" t="0" r="r" b="b"/>
            <a:pathLst>
              <a:path w="1896" h="3550">
                <a:moveTo>
                  <a:pt x="1896" y="3550"/>
                </a:moveTo>
                <a:lnTo>
                  <a:pt x="1025" y="3550"/>
                </a:lnTo>
                <a:lnTo>
                  <a:pt x="0" y="0"/>
                </a:lnTo>
                <a:lnTo>
                  <a:pt x="871" y="0"/>
                </a:lnTo>
                <a:lnTo>
                  <a:pt x="1896"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1"/>
          <p:cNvSpPr>
            <a:spLocks/>
          </p:cNvSpPr>
          <p:nvPr userDrawn="1"/>
        </p:nvSpPr>
        <p:spPr bwMode="auto">
          <a:xfrm>
            <a:off x="3140363" y="547688"/>
            <a:ext cx="4206306" cy="5738811"/>
          </a:xfrm>
          <a:custGeom>
            <a:avLst/>
            <a:gdLst>
              <a:gd name="T0" fmla="*/ 2602 w 2602"/>
              <a:gd name="T1" fmla="*/ 3550 h 3550"/>
              <a:gd name="T2" fmla="*/ 1025 w 2602"/>
              <a:gd name="T3" fmla="*/ 3550 h 3550"/>
              <a:gd name="T4" fmla="*/ 0 w 2602"/>
              <a:gd name="T5" fmla="*/ 0 h 3550"/>
              <a:gd name="T6" fmla="*/ 1578 w 2602"/>
              <a:gd name="T7" fmla="*/ 0 h 3550"/>
              <a:gd name="T8" fmla="*/ 2602 w 2602"/>
              <a:gd name="T9" fmla="*/ 3550 h 3550"/>
            </a:gdLst>
            <a:ahLst/>
            <a:cxnLst>
              <a:cxn ang="0">
                <a:pos x="T0" y="T1"/>
              </a:cxn>
              <a:cxn ang="0">
                <a:pos x="T2" y="T3"/>
              </a:cxn>
              <a:cxn ang="0">
                <a:pos x="T4" y="T5"/>
              </a:cxn>
              <a:cxn ang="0">
                <a:pos x="T6" y="T7"/>
              </a:cxn>
              <a:cxn ang="0">
                <a:pos x="T8" y="T9"/>
              </a:cxn>
            </a:cxnLst>
            <a:rect l="0" t="0" r="r" b="b"/>
            <a:pathLst>
              <a:path w="2602" h="3550">
                <a:moveTo>
                  <a:pt x="2602" y="3550"/>
                </a:moveTo>
                <a:lnTo>
                  <a:pt x="1025" y="3550"/>
                </a:lnTo>
                <a:lnTo>
                  <a:pt x="0" y="0"/>
                </a:lnTo>
                <a:lnTo>
                  <a:pt x="1578" y="0"/>
                </a:lnTo>
                <a:lnTo>
                  <a:pt x="260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
          <p:cNvSpPr>
            <a:spLocks/>
          </p:cNvSpPr>
          <p:nvPr userDrawn="1"/>
        </p:nvSpPr>
        <p:spPr bwMode="auto">
          <a:xfrm>
            <a:off x="990329" y="547688"/>
            <a:ext cx="2195297" cy="5738811"/>
          </a:xfrm>
          <a:custGeom>
            <a:avLst/>
            <a:gdLst>
              <a:gd name="T0" fmla="*/ 1358 w 1358"/>
              <a:gd name="T1" fmla="*/ 3550 h 3550"/>
              <a:gd name="T2" fmla="*/ 1024 w 1358"/>
              <a:gd name="T3" fmla="*/ 3550 h 3550"/>
              <a:gd name="T4" fmla="*/ 0 w 1358"/>
              <a:gd name="T5" fmla="*/ 0 h 3550"/>
              <a:gd name="T6" fmla="*/ 332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4" y="3550"/>
                </a:lnTo>
                <a:lnTo>
                  <a:pt x="0" y="0"/>
                </a:lnTo>
                <a:lnTo>
                  <a:pt x="332"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
          <p:cNvSpPr>
            <a:spLocks/>
          </p:cNvSpPr>
          <p:nvPr userDrawn="1"/>
        </p:nvSpPr>
        <p:spPr bwMode="auto">
          <a:xfrm>
            <a:off x="6766321" y="547688"/>
            <a:ext cx="2195297" cy="5738811"/>
          </a:xfrm>
          <a:custGeom>
            <a:avLst/>
            <a:gdLst>
              <a:gd name="T0" fmla="*/ 1358 w 1358"/>
              <a:gd name="T1" fmla="*/ 3550 h 3550"/>
              <a:gd name="T2" fmla="*/ 1025 w 1358"/>
              <a:gd name="T3" fmla="*/ 3550 h 3550"/>
              <a:gd name="T4" fmla="*/ 0 w 1358"/>
              <a:gd name="T5" fmla="*/ 0 h 3550"/>
              <a:gd name="T6" fmla="*/ 333 w 1358"/>
              <a:gd name="T7" fmla="*/ 0 h 3550"/>
              <a:gd name="T8" fmla="*/ 1358 w 1358"/>
              <a:gd name="T9" fmla="*/ 3550 h 3550"/>
            </a:gdLst>
            <a:ahLst/>
            <a:cxnLst>
              <a:cxn ang="0">
                <a:pos x="T0" y="T1"/>
              </a:cxn>
              <a:cxn ang="0">
                <a:pos x="T2" y="T3"/>
              </a:cxn>
              <a:cxn ang="0">
                <a:pos x="T4" y="T5"/>
              </a:cxn>
              <a:cxn ang="0">
                <a:pos x="T6" y="T7"/>
              </a:cxn>
              <a:cxn ang="0">
                <a:pos x="T8" y="T9"/>
              </a:cxn>
            </a:cxnLst>
            <a:rect l="0" t="0" r="r" b="b"/>
            <a:pathLst>
              <a:path w="1358" h="3550">
                <a:moveTo>
                  <a:pt x="1358" y="3550"/>
                </a:moveTo>
                <a:lnTo>
                  <a:pt x="1025" y="3550"/>
                </a:lnTo>
                <a:lnTo>
                  <a:pt x="0" y="0"/>
                </a:lnTo>
                <a:lnTo>
                  <a:pt x="333" y="0"/>
                </a:lnTo>
                <a:lnTo>
                  <a:pt x="135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p:cNvSpPr>
          <p:nvPr userDrawn="1"/>
        </p:nvSpPr>
        <p:spPr bwMode="auto">
          <a:xfrm>
            <a:off x="1704852" y="547688"/>
            <a:ext cx="1808938" cy="5738811"/>
          </a:xfrm>
          <a:custGeom>
            <a:avLst/>
            <a:gdLst>
              <a:gd name="T0" fmla="*/ 1119 w 1119"/>
              <a:gd name="T1" fmla="*/ 3550 h 3550"/>
              <a:gd name="T2" fmla="*/ 1025 w 1119"/>
              <a:gd name="T3" fmla="*/ 3550 h 3550"/>
              <a:gd name="T4" fmla="*/ 0 w 1119"/>
              <a:gd name="T5" fmla="*/ 0 h 3550"/>
              <a:gd name="T6" fmla="*/ 95 w 1119"/>
              <a:gd name="T7" fmla="*/ 0 h 3550"/>
              <a:gd name="T8" fmla="*/ 1119 w 1119"/>
              <a:gd name="T9" fmla="*/ 3550 h 3550"/>
            </a:gdLst>
            <a:ahLst/>
            <a:cxnLst>
              <a:cxn ang="0">
                <a:pos x="T0" y="T1"/>
              </a:cxn>
              <a:cxn ang="0">
                <a:pos x="T2" y="T3"/>
              </a:cxn>
              <a:cxn ang="0">
                <a:pos x="T4" y="T5"/>
              </a:cxn>
              <a:cxn ang="0">
                <a:pos x="T6" y="T7"/>
              </a:cxn>
              <a:cxn ang="0">
                <a:pos x="T8" y="T9"/>
              </a:cxn>
            </a:cxnLst>
            <a:rect l="0" t="0" r="r" b="b"/>
            <a:pathLst>
              <a:path w="1119" h="3550">
                <a:moveTo>
                  <a:pt x="1119" y="3550"/>
                </a:moveTo>
                <a:lnTo>
                  <a:pt x="1025" y="3550"/>
                </a:lnTo>
                <a:lnTo>
                  <a:pt x="0" y="0"/>
                </a:lnTo>
                <a:lnTo>
                  <a:pt x="95" y="0"/>
                </a:lnTo>
                <a:lnTo>
                  <a:pt x="1119"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p:cNvSpPr>
          <p:nvPr userDrawn="1"/>
        </p:nvSpPr>
        <p:spPr bwMode="auto">
          <a:xfrm>
            <a:off x="5781832" y="547688"/>
            <a:ext cx="1758824" cy="5738811"/>
          </a:xfrm>
          <a:custGeom>
            <a:avLst/>
            <a:gdLst>
              <a:gd name="T0" fmla="*/ 1088 w 1088"/>
              <a:gd name="T1" fmla="*/ 3550 h 3550"/>
              <a:gd name="T2" fmla="*/ 1025 w 1088"/>
              <a:gd name="T3" fmla="*/ 3550 h 3550"/>
              <a:gd name="T4" fmla="*/ 0 w 1088"/>
              <a:gd name="T5" fmla="*/ 0 h 3550"/>
              <a:gd name="T6" fmla="*/ 62 w 1088"/>
              <a:gd name="T7" fmla="*/ 0 h 3550"/>
              <a:gd name="T8" fmla="*/ 1088 w 1088"/>
              <a:gd name="T9" fmla="*/ 3550 h 3550"/>
            </a:gdLst>
            <a:ahLst/>
            <a:cxnLst>
              <a:cxn ang="0">
                <a:pos x="T0" y="T1"/>
              </a:cxn>
              <a:cxn ang="0">
                <a:pos x="T2" y="T3"/>
              </a:cxn>
              <a:cxn ang="0">
                <a:pos x="T4" y="T5"/>
              </a:cxn>
              <a:cxn ang="0">
                <a:pos x="T6" y="T7"/>
              </a:cxn>
              <a:cxn ang="0">
                <a:pos x="T8" y="T9"/>
              </a:cxn>
            </a:cxnLst>
            <a:rect l="0" t="0" r="r" b="b"/>
            <a:pathLst>
              <a:path w="1088" h="3550">
                <a:moveTo>
                  <a:pt x="1088" y="3550"/>
                </a:moveTo>
                <a:lnTo>
                  <a:pt x="1025" y="3550"/>
                </a:lnTo>
                <a:lnTo>
                  <a:pt x="0" y="0"/>
                </a:lnTo>
                <a:lnTo>
                  <a:pt x="62" y="0"/>
                </a:lnTo>
                <a:lnTo>
                  <a:pt x="1088"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1"/>
          <p:cNvSpPr>
            <a:spLocks/>
          </p:cNvSpPr>
          <p:nvPr userDrawn="1"/>
        </p:nvSpPr>
        <p:spPr bwMode="auto">
          <a:xfrm>
            <a:off x="10437543" y="547688"/>
            <a:ext cx="1862285" cy="5738811"/>
          </a:xfrm>
          <a:custGeom>
            <a:avLst/>
            <a:gdLst>
              <a:gd name="T0" fmla="*/ 1152 w 1152"/>
              <a:gd name="T1" fmla="*/ 3550 h 3550"/>
              <a:gd name="T2" fmla="*/ 1025 w 1152"/>
              <a:gd name="T3" fmla="*/ 3550 h 3550"/>
              <a:gd name="T4" fmla="*/ 0 w 1152"/>
              <a:gd name="T5" fmla="*/ 0 h 3550"/>
              <a:gd name="T6" fmla="*/ 127 w 1152"/>
              <a:gd name="T7" fmla="*/ 0 h 3550"/>
              <a:gd name="T8" fmla="*/ 1152 w 1152"/>
              <a:gd name="T9" fmla="*/ 3550 h 3550"/>
            </a:gdLst>
            <a:ahLst/>
            <a:cxnLst>
              <a:cxn ang="0">
                <a:pos x="T0" y="T1"/>
              </a:cxn>
              <a:cxn ang="0">
                <a:pos x="T2" y="T3"/>
              </a:cxn>
              <a:cxn ang="0">
                <a:pos x="T4" y="T5"/>
              </a:cxn>
              <a:cxn ang="0">
                <a:pos x="T6" y="T7"/>
              </a:cxn>
              <a:cxn ang="0">
                <a:pos x="T8" y="T9"/>
              </a:cxn>
            </a:cxnLst>
            <a:rect l="0" t="0" r="r" b="b"/>
            <a:pathLst>
              <a:path w="1152" h="3550">
                <a:moveTo>
                  <a:pt x="1152" y="3550"/>
                </a:moveTo>
                <a:lnTo>
                  <a:pt x="1025" y="3550"/>
                </a:lnTo>
                <a:lnTo>
                  <a:pt x="0" y="0"/>
                </a:lnTo>
                <a:lnTo>
                  <a:pt x="127" y="0"/>
                </a:lnTo>
                <a:lnTo>
                  <a:pt x="1152" y="35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3"/>
          <p:cNvSpPr>
            <a:spLocks/>
          </p:cNvSpPr>
          <p:nvPr userDrawn="1"/>
        </p:nvSpPr>
        <p:spPr bwMode="auto">
          <a:xfrm>
            <a:off x="-89537" y="550921"/>
            <a:ext cx="2268043" cy="5735578"/>
          </a:xfrm>
          <a:custGeom>
            <a:avLst/>
            <a:gdLst>
              <a:gd name="T0" fmla="*/ 1403 w 1403"/>
              <a:gd name="T1" fmla="*/ 3548 h 3548"/>
              <a:gd name="T2" fmla="*/ 0 w 1403"/>
              <a:gd name="T3" fmla="*/ 3548 h 3548"/>
              <a:gd name="T4" fmla="*/ 0 w 1403"/>
              <a:gd name="T5" fmla="*/ 0 h 3548"/>
              <a:gd name="T6" fmla="*/ 377 w 1403"/>
              <a:gd name="T7" fmla="*/ 0 h 3548"/>
              <a:gd name="T8" fmla="*/ 1403 w 1403"/>
              <a:gd name="T9" fmla="*/ 3548 h 3548"/>
            </a:gdLst>
            <a:ahLst/>
            <a:cxnLst>
              <a:cxn ang="0">
                <a:pos x="T0" y="T1"/>
              </a:cxn>
              <a:cxn ang="0">
                <a:pos x="T2" y="T3"/>
              </a:cxn>
              <a:cxn ang="0">
                <a:pos x="T4" y="T5"/>
              </a:cxn>
              <a:cxn ang="0">
                <a:pos x="T6" y="T7"/>
              </a:cxn>
              <a:cxn ang="0">
                <a:pos x="T8" y="T9"/>
              </a:cxn>
            </a:cxnLst>
            <a:rect l="0" t="0" r="r" b="b"/>
            <a:pathLst>
              <a:path w="1403" h="3548">
                <a:moveTo>
                  <a:pt x="1403" y="3548"/>
                </a:moveTo>
                <a:lnTo>
                  <a:pt x="0" y="3548"/>
                </a:lnTo>
                <a:lnTo>
                  <a:pt x="0" y="0"/>
                </a:lnTo>
                <a:lnTo>
                  <a:pt x="377" y="0"/>
                </a:lnTo>
                <a:lnTo>
                  <a:pt x="1403" y="35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hasCustomPrompt="1"/>
          </p:nvPr>
        </p:nvSpPr>
        <p:spPr>
          <a:xfrm>
            <a:off x="3273451" y="1830745"/>
            <a:ext cx="8369274" cy="615553"/>
          </a:xfrm>
        </p:spPr>
        <p:txBody>
          <a:bodyPr anchor="b" anchorCtr="0"/>
          <a:lstStyle>
            <a:lvl1pPr algn="l">
              <a:defRPr sz="4000" cap="none" baseline="0">
                <a:solidFill>
                  <a:schemeClr val="tx2"/>
                </a:solidFill>
              </a:defRPr>
            </a:lvl1pPr>
          </a:lstStyle>
          <a:p>
            <a:r>
              <a:rPr lang="en-US" dirty="0"/>
              <a:t>Presentation Title</a:t>
            </a:r>
          </a:p>
        </p:txBody>
      </p:sp>
      <p:sp>
        <p:nvSpPr>
          <p:cNvPr id="3" name="Subtitle 2"/>
          <p:cNvSpPr>
            <a:spLocks noGrp="1"/>
          </p:cNvSpPr>
          <p:nvPr userDrawn="1">
            <p:ph type="subTitle" idx="1"/>
          </p:nvPr>
        </p:nvSpPr>
        <p:spPr>
          <a:xfrm>
            <a:off x="3273451" y="3886384"/>
            <a:ext cx="7096126" cy="482183"/>
          </a:xfrm>
        </p:spPr>
        <p:txBody>
          <a:bodyPr wrap="square">
            <a:spAutoFit/>
          </a:bodyPr>
          <a:lstStyle>
            <a:lvl1pPr marL="0" indent="0" algn="l">
              <a:spcBef>
                <a:spcPts val="40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50" name="Rectangle 2049"/>
          <p:cNvSpPr/>
          <p:nvPr userDrawn="1"/>
        </p:nvSpPr>
        <p:spPr>
          <a:xfrm>
            <a:off x="0" y="0"/>
            <a:ext cx="12188952"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9" name="Text Placeholder 8"/>
          <p:cNvSpPr>
            <a:spLocks noGrp="1"/>
          </p:cNvSpPr>
          <p:nvPr>
            <p:ph type="body" sz="quarter" idx="10" hasCustomPrompt="1"/>
          </p:nvPr>
        </p:nvSpPr>
        <p:spPr>
          <a:xfrm>
            <a:off x="3273451" y="2628076"/>
            <a:ext cx="8369274" cy="525463"/>
          </a:xfrm>
        </p:spPr>
        <p:txBody>
          <a:bodyPr/>
          <a:lstStyle>
            <a:lvl1pPr marL="0" indent="0" algn="l">
              <a:buFontTx/>
              <a:buNone/>
              <a:defRPr>
                <a:solidFill>
                  <a:schemeClr val="tx2"/>
                </a:solidFill>
              </a:defRPr>
            </a:lvl1pPr>
          </a:lstStyle>
          <a:p>
            <a:pPr lvl="0"/>
            <a:r>
              <a:rPr lang="en-US" dirty="0"/>
              <a:t>Click to edit Master subtitle style</a:t>
            </a:r>
          </a:p>
        </p:txBody>
      </p:sp>
      <p:sp>
        <p:nvSpPr>
          <p:cNvPr id="28" name="Freeform: Shape 27"/>
          <p:cNvSpPr>
            <a:spLocks noChangeAspect="1"/>
          </p:cNvSpPr>
          <p:nvPr userDrawn="1"/>
        </p:nvSpPr>
        <p:spPr bwMode="auto">
          <a:xfrm rot="10800000" flipH="1">
            <a:off x="2048914" y="3361065"/>
            <a:ext cx="8898018" cy="137586"/>
          </a:xfrm>
          <a:custGeom>
            <a:avLst/>
            <a:gdLst>
              <a:gd name="connsiteX0" fmla="*/ 0 w 8898018"/>
              <a:gd name="connsiteY0" fmla="*/ 137586 h 137586"/>
              <a:gd name="connsiteX1" fmla="*/ 8031273 w 8898018"/>
              <a:gd name="connsiteY1" fmla="*/ 137586 h 137586"/>
              <a:gd name="connsiteX2" fmla="*/ 8799027 w 8898018"/>
              <a:gd name="connsiteY2" fmla="*/ 137586 h 137586"/>
              <a:gd name="connsiteX3" fmla="*/ 8864604 w 8898018"/>
              <a:gd name="connsiteY3" fmla="*/ 137586 h 137586"/>
              <a:gd name="connsiteX4" fmla="*/ 8898018 w 8898018"/>
              <a:gd name="connsiteY4" fmla="*/ 3057 h 137586"/>
              <a:gd name="connsiteX5" fmla="*/ 8897276 w 8898018"/>
              <a:gd name="connsiteY5" fmla="*/ 3056 h 137586"/>
              <a:gd name="connsiteX6" fmla="*/ 8898018 w 8898018"/>
              <a:gd name="connsiteY6" fmla="*/ 0 h 137586"/>
              <a:gd name="connsiteX7" fmla="*/ 8064688 w 8898018"/>
              <a:gd name="connsiteY7" fmla="*/ 0 h 137586"/>
              <a:gd name="connsiteX8" fmla="*/ 8064582 w 8898018"/>
              <a:gd name="connsiteY8" fmla="*/ 426 h 137586"/>
              <a:gd name="connsiteX9" fmla="*/ 0 w 8898018"/>
              <a:gd name="connsiteY9" fmla="*/ 426 h 13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98018" h="137586">
                <a:moveTo>
                  <a:pt x="0" y="137586"/>
                </a:moveTo>
                <a:lnTo>
                  <a:pt x="8031273" y="137586"/>
                </a:lnTo>
                <a:lnTo>
                  <a:pt x="8799027" y="137586"/>
                </a:lnTo>
                <a:lnTo>
                  <a:pt x="8864604" y="137586"/>
                </a:lnTo>
                <a:lnTo>
                  <a:pt x="8898018" y="3057"/>
                </a:lnTo>
                <a:lnTo>
                  <a:pt x="8897276" y="3056"/>
                </a:lnTo>
                <a:lnTo>
                  <a:pt x="8898018" y="0"/>
                </a:lnTo>
                <a:lnTo>
                  <a:pt x="8064688" y="0"/>
                </a:lnTo>
                <a:lnTo>
                  <a:pt x="8064582" y="426"/>
                </a:lnTo>
                <a:lnTo>
                  <a:pt x="0" y="426"/>
                </a:lnTo>
                <a:close/>
              </a:path>
            </a:pathLst>
          </a:custGeom>
          <a:solidFill>
            <a:srgbClr val="EC008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pic>
        <p:nvPicPr>
          <p:cNvPr id="42" name="Picture 41"/>
          <p:cNvPicPr>
            <a:picLocks noChangeAspect="1"/>
          </p:cNvPicPr>
          <p:nvPr userDrawn="1"/>
        </p:nvPicPr>
        <p:blipFill rotWithShape="1">
          <a:blip r:embed="rId3"/>
          <a:srcRect l="28741" r="28743" b="42635"/>
          <a:stretch/>
        </p:blipFill>
        <p:spPr>
          <a:xfrm>
            <a:off x="1271356" y="3084768"/>
            <a:ext cx="719293" cy="698017"/>
          </a:xfrm>
          <a:prstGeom prst="rect">
            <a:avLst/>
          </a:prstGeom>
        </p:spPr>
      </p:pic>
    </p:spTree>
    <p:extLst>
      <p:ext uri="{BB962C8B-B14F-4D97-AF65-F5344CB8AC3E}">
        <p14:creationId xmlns:p14="http://schemas.microsoft.com/office/powerpoint/2010/main" val="16844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392176"/>
          </a:xfrm>
        </p:spPr>
        <p:txBody>
          <a:bodyPr>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3824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6521" y="554669"/>
            <a:ext cx="11091672" cy="449354"/>
          </a:xfrm>
        </p:spPr>
        <p:txBody>
          <a:bodyPr bIns="18288"/>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46521" y="1524000"/>
            <a:ext cx="11091672" cy="1392176"/>
          </a:xfrm>
        </p:spPr>
        <p:txBody>
          <a:bodyPr>
            <a:sp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2"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40519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908347"/>
            <a:ext cx="11091672"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 Placeholder 4"/>
          <p:cNvSpPr>
            <a:spLocks noGrp="1"/>
          </p:cNvSpPr>
          <p:nvPr>
            <p:ph type="body" sz="quarter" idx="10" hasCustomPrompt="1"/>
          </p:nvPr>
        </p:nvSpPr>
        <p:spPr>
          <a:xfrm>
            <a:off x="547688" y="1013824"/>
            <a:ext cx="11095037" cy="441192"/>
          </a:xfrm>
        </p:spPr>
        <p:txBody>
          <a:bodyPr>
            <a:noAutofit/>
          </a:bodyPr>
          <a:lstStyle>
            <a:lvl1pPr marL="0" indent="0">
              <a:buNone/>
              <a:defRPr sz="2400"/>
            </a:lvl1pPr>
          </a:lstStyle>
          <a:p>
            <a:pPr lvl="0"/>
            <a:r>
              <a:rPr lang="en-US" dirty="0"/>
              <a:t>Body Header text</a:t>
            </a:r>
          </a:p>
        </p:txBody>
      </p:sp>
      <p:sp>
        <p:nvSpPr>
          <p:cNvPr id="24" name="Title 1"/>
          <p:cNvSpPr>
            <a:spLocks noGrp="1"/>
          </p:cNvSpPr>
          <p:nvPr>
            <p:ph type="title"/>
          </p:nvPr>
        </p:nvSpPr>
        <p:spPr>
          <a:xfrm>
            <a:off x="546521" y="504702"/>
            <a:ext cx="11091672" cy="498598"/>
          </a:xfrm>
        </p:spPr>
        <p:txBody>
          <a:bodyPr/>
          <a:lstStyle/>
          <a:p>
            <a:r>
              <a:rPr lang="en-US"/>
              <a:t>Click to edit Master title style</a:t>
            </a:r>
            <a:endParaRPr lang="en-US" dirty="0"/>
          </a:p>
        </p:txBody>
      </p:sp>
      <p:sp>
        <p:nvSpPr>
          <p:cNvPr id="12" name="Freeform: Shape 44"/>
          <p:cNvSpPr>
            <a:spLocks/>
          </p:cNvSpPr>
          <p:nvPr userDrawn="1"/>
        </p:nvSpPr>
        <p:spPr bwMode="auto">
          <a:xfrm flipH="1">
            <a:off x="546521" y="152483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9" name="Picture 8"/>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59799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7688" y="1524000"/>
            <a:ext cx="5273992"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1524000"/>
            <a:ext cx="5267873"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0"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9" name="Picture 8"/>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246530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Rectangle 6"/>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9" name="Content Placeholder 2"/>
          <p:cNvSpPr>
            <a:spLocks noGrp="1"/>
          </p:cNvSpPr>
          <p:nvPr>
            <p:ph sz="half" idx="10"/>
          </p:nvPr>
        </p:nvSpPr>
        <p:spPr>
          <a:xfrm>
            <a:off x="547688" y="1524000"/>
            <a:ext cx="5273992"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28636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1" name="Rectangle 10"/>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6" name="Picture 5"/>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13198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6521" y="450025"/>
            <a:ext cx="11091672" cy="553998"/>
          </a:xfrm>
          <a:prstGeom prst="rect">
            <a:avLst/>
          </a:prstGeom>
        </p:spPr>
        <p:txBody>
          <a:bodyPr vert="horz" wrap="square" lIns="0" tIns="0" rIns="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48640" y="1524000"/>
            <a:ext cx="11091672" cy="474757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3"/>
          <p:cNvSpPr txBox="1">
            <a:spLocks/>
          </p:cNvSpPr>
          <p:nvPr userDrawn="1"/>
        </p:nvSpPr>
        <p:spPr>
          <a:xfrm>
            <a:off x="1178533" y="634738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6C80A5"/>
                </a:solidFill>
              </a:rPr>
              <a:t>Information Security Level 2 – Sensitive</a:t>
            </a:r>
            <a:br>
              <a:rPr lang="en-US" dirty="0">
                <a:solidFill>
                  <a:srgbClr val="6C80A5"/>
                </a:solidFill>
              </a:rPr>
            </a:br>
            <a:r>
              <a:rPr lang="en-US" dirty="0">
                <a:solidFill>
                  <a:srgbClr val="6C80A5"/>
                </a:solidFill>
              </a:rPr>
              <a:t>© 2017 – Proprietary &amp; Confidential Information of Amdocs</a:t>
            </a:r>
          </a:p>
        </p:txBody>
      </p:sp>
      <p:sp>
        <p:nvSpPr>
          <p:cNvPr id="6" name="Footer Placeholder 3"/>
          <p:cNvSpPr txBox="1">
            <a:spLocks/>
          </p:cNvSpPr>
          <p:nvPr userDrawn="1"/>
        </p:nvSpPr>
        <p:spPr>
          <a:xfrm>
            <a:off x="548640" y="6347385"/>
            <a:ext cx="629893" cy="365125"/>
          </a:xfrm>
          <a:prstGeom prst="rect">
            <a:avLst/>
          </a:prstGeom>
        </p:spPr>
        <p:txBody>
          <a:bodyPr vert="horz" lIns="0" tIns="45720" rIns="91440" bIns="45720" rtlCol="0" anchor="ctr"/>
          <a:lstStyle>
            <a:defPPr>
              <a:defRPr lang="en-US"/>
            </a:defPPr>
            <a:lvl1pPr marL="0" algn="l" defTabSz="914400" rtl="0" eaLnBrk="1" latinLnBrk="0" hangingPunct="1">
              <a:defRPr lang="en-US" sz="700" kern="1200" smtClean="0">
                <a:solidFill>
                  <a:srgbClr val="A6AAC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8C81157-9992-4BD3-B8A9-14B1E5882052}" type="slidenum">
              <a:rPr lang="en-US" sz="1200" smtClean="0">
                <a:solidFill>
                  <a:srgbClr val="6C80A5"/>
                </a:solidFill>
              </a:rPr>
              <a:t>‹#›</a:t>
            </a:fld>
            <a:endParaRPr lang="en-US" sz="1200" dirty="0">
              <a:solidFill>
                <a:srgbClr val="6C80A5"/>
              </a:solidFill>
            </a:endParaRPr>
          </a:p>
        </p:txBody>
      </p:sp>
    </p:spTree>
    <p:extLst>
      <p:ext uri="{BB962C8B-B14F-4D97-AF65-F5344CB8AC3E}">
        <p14:creationId xmlns:p14="http://schemas.microsoft.com/office/powerpoint/2010/main" val="85360919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9" r:id="rId3"/>
    <p:sldLayoutId id="2147483660" r:id="rId4"/>
    <p:sldLayoutId id="2147483680" r:id="rId5"/>
    <p:sldLayoutId id="2147483673" r:id="rId6"/>
    <p:sldLayoutId id="2147483661" r:id="rId7"/>
    <p:sldLayoutId id="2147483665" r:id="rId8"/>
    <p:sldLayoutId id="2147483654" r:id="rId9"/>
    <p:sldLayoutId id="2147483677" r:id="rId10"/>
    <p:sldLayoutId id="2147483655" r:id="rId11"/>
    <p:sldLayoutId id="2147483674" r:id="rId12"/>
    <p:sldLayoutId id="2147483676" r:id="rId13"/>
    <p:sldLayoutId id="2147483681" r:id="rId14"/>
    <p:sldLayoutId id="2147483672" r:id="rId15"/>
    <p:sldLayoutId id="2147483668" r:id="rId16"/>
    <p:sldLayoutId id="2147483669" r:id="rId17"/>
    <p:sldLayoutId id="2147483671" r:id="rId18"/>
    <p:sldLayoutId id="2147483667" r:id="rId19"/>
    <p:sldLayoutId id="2147483675"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ct val="0"/>
        </a:spcBef>
        <a:buNone/>
        <a:defRPr sz="3600" b="1" kern="1200">
          <a:solidFill>
            <a:schemeClr val="tx2"/>
          </a:solidFill>
          <a:latin typeface="+mj-lt"/>
          <a:ea typeface="+mj-ea"/>
          <a:cs typeface="+mj-cs"/>
        </a:defRPr>
      </a:lvl1pPr>
    </p:titleStyle>
    <p:body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A4A3A4"/>
          </p15:clr>
        </p15:guide>
        <p15:guide id="2" orient="horz" pos="3960" userDrawn="1">
          <p15:clr>
            <a:srgbClr val="F26B43"/>
          </p15:clr>
        </p15:guide>
        <p15:guide id="3" orient="horz" pos="345" userDrawn="1">
          <p15:clr>
            <a:srgbClr val="F26B43"/>
          </p15:clr>
        </p15:guide>
        <p15:guide id="4" pos="336" userDrawn="1">
          <p15:clr>
            <a:srgbClr val="F26B43"/>
          </p15:clr>
        </p15:guide>
        <p15:guide id="5" pos="7334" userDrawn="1">
          <p15:clr>
            <a:srgbClr val="F26B43"/>
          </p15:clr>
        </p15:guide>
        <p15:guide id="6" orient="horz" pos="1192" userDrawn="1">
          <p15:clr>
            <a:srgbClr val="A4A3A4"/>
          </p15:clr>
        </p15:guide>
        <p15:guide id="7" orient="horz" pos="960" userDrawn="1">
          <p15:clr>
            <a:srgbClr val="A4A3A4"/>
          </p15:clr>
        </p15:guide>
        <p15:guide id="9" orient="horz" pos="1420" userDrawn="1">
          <p15:clr>
            <a:srgbClr val="A4A3A4"/>
          </p15:clr>
        </p15:guide>
        <p15:guide id="12" orient="horz" pos="2160" userDrawn="1">
          <p15:clr>
            <a:srgbClr val="A4A3A4"/>
          </p15:clr>
        </p15:guide>
        <p15:guide id="13" orient="horz" pos="63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performancemanager4.successfactors.com/sf/learning?company=amdocs&amp;_s.crb=QOBYcTmv6ptPg4byKM1FOgXT1j0%253d"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jam4.sapjam.com/groups/s8M8X3qICvULEw89oEwUdw/overview_page/PRwwOWJLLjvKF2L2gTdT4s" TargetMode="External"/><Relationship Id="rId4" Type="http://schemas.openxmlformats.org/officeDocument/2006/relationships/hyperlink" Target="https://amdocslearning.skillport.com/skillportfe/bcs/olsa/olsa_ro_aicc.cfm?aicc_sid=C786631M15009S75c375e482a4d9e3182a12edef89db53460cab917b702f7555555c28a858a62c152c439c594dca7d8acda2631b66524a2d93f0944ae32a1227ca3e347ea003de&amp;aicc_url=https%3A%2F%2Famdocsdeve.plateau.com%2Flearning%2FPwsAicc&amp;course_id=wd_htme_a01_it_enus&amp;topicid=&amp;access_mode=aicc&amp;olsa_cvs_value=OBU9Sad5V3Xcpe9&amp;HACP=1&amp;x508=&amp;start_over=0&amp;override_window_switch=&amp;groupcode=#C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erformancemanager4.successfactors.com/sf/learning?company=amdocs&amp;_s.crb=QOBYcTmv6ptPg4byKM1FOgXT1j0%253d"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performancemanager4.successfactors.com/sf/learning?Treat-As=WEB&amp;bplte_company=amdocs&amp;_s.crb=QOBYcTmv6ptPg4byKM1FOgXT1j0%3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performancemanager4.successfactors.com/sf/learning?Treat-As=WEB&amp;bplte_company=amdocs&amp;_s.crb=QOBYcTmv6ptPg4byKM1FOgXT1j0%3d"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27.png"/><Relationship Id="rId10" Type="http://schemas.openxmlformats.org/officeDocument/2006/relationships/image" Target="../media/image19.png"/><Relationship Id="rId4" Type="http://schemas.openxmlformats.org/officeDocument/2006/relationships/image" Target="../media/image26.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275" y="1830745"/>
            <a:ext cx="11093450" cy="615553"/>
          </a:xfrm>
        </p:spPr>
        <p:txBody>
          <a:bodyPr/>
          <a:lstStyle/>
          <a:p>
            <a:r>
              <a:rPr lang="en-US" dirty="0"/>
              <a:t>Welcome Kit</a:t>
            </a:r>
          </a:p>
        </p:txBody>
      </p:sp>
      <p:sp>
        <p:nvSpPr>
          <p:cNvPr id="3" name="Subtitle 2"/>
          <p:cNvSpPr>
            <a:spLocks noGrp="1"/>
          </p:cNvSpPr>
          <p:nvPr>
            <p:ph type="subTitle" idx="1"/>
          </p:nvPr>
        </p:nvSpPr>
        <p:spPr>
          <a:xfrm>
            <a:off x="2558473" y="3860800"/>
            <a:ext cx="7085590" cy="215444"/>
          </a:xfrm>
        </p:spPr>
        <p:txBody>
          <a:bodyPr/>
          <a:lstStyle/>
          <a:p>
            <a:r>
              <a:rPr lang="en-US" dirty="0"/>
              <a:t>2019 - 2020</a:t>
            </a:r>
          </a:p>
        </p:txBody>
      </p:sp>
      <p:sp>
        <p:nvSpPr>
          <p:cNvPr id="9" name="Text Placeholder 8"/>
          <p:cNvSpPr>
            <a:spLocks noGrp="1"/>
          </p:cNvSpPr>
          <p:nvPr>
            <p:ph type="body" sz="quarter" idx="10"/>
          </p:nvPr>
        </p:nvSpPr>
        <p:spPr>
          <a:xfrm>
            <a:off x="549275" y="2628085"/>
            <a:ext cx="11093450" cy="525463"/>
          </a:xfrm>
        </p:spPr>
        <p:txBody>
          <a:bodyPr/>
          <a:lstStyle/>
          <a:p>
            <a:r>
              <a:rPr lang="en-US" dirty="0"/>
              <a:t>Amdocs Development</a:t>
            </a:r>
          </a:p>
        </p:txBody>
      </p:sp>
    </p:spTree>
    <p:extLst>
      <p:ext uri="{BB962C8B-B14F-4D97-AF65-F5344CB8AC3E}">
        <p14:creationId xmlns:p14="http://schemas.microsoft.com/office/powerpoint/2010/main" val="382881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BF9A-D4DC-45C9-87F8-637CC8C884C9}"/>
              </a:ext>
            </a:extLst>
          </p:cNvPr>
          <p:cNvSpPr>
            <a:spLocks noGrp="1"/>
          </p:cNvSpPr>
          <p:nvPr>
            <p:ph type="title"/>
          </p:nvPr>
        </p:nvSpPr>
        <p:spPr/>
        <p:txBody>
          <a:bodyPr/>
          <a:lstStyle/>
          <a:p>
            <a:r>
              <a:rPr lang="en-US" dirty="0"/>
              <a:t>Mandatory Learning Courses</a:t>
            </a:r>
          </a:p>
        </p:txBody>
      </p:sp>
      <p:sp>
        <p:nvSpPr>
          <p:cNvPr id="3" name="TextBox 2">
            <a:extLst>
              <a:ext uri="{FF2B5EF4-FFF2-40B4-BE49-F238E27FC236}">
                <a16:creationId xmlns:a16="http://schemas.microsoft.com/office/drawing/2014/main" id="{62242840-996F-4120-B0D0-FF3D127F49E8}"/>
              </a:ext>
            </a:extLst>
          </p:cNvPr>
          <p:cNvSpPr txBox="1"/>
          <p:nvPr/>
        </p:nvSpPr>
        <p:spPr>
          <a:xfrm>
            <a:off x="546521" y="1311965"/>
            <a:ext cx="1109167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Every person who joins Digital CC, has to learn </a:t>
            </a:r>
            <a:r>
              <a:rPr lang="en-US" sz="2400" dirty="0">
                <a:solidFill>
                  <a:schemeClr val="tx2"/>
                </a:solidFill>
                <a:hlinkClick r:id="rId2" action="ppaction://hlinksldjump"/>
              </a:rPr>
              <a:t>technologies</a:t>
            </a:r>
            <a:r>
              <a:rPr lang="en-US" sz="2400" dirty="0">
                <a:solidFill>
                  <a:schemeClr val="tx2"/>
                </a:solidFill>
              </a:rPr>
              <a:t> required for day to day activities in CC.</a:t>
            </a:r>
          </a:p>
          <a:p>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You will be assigned a mentor (probably from same project as yours) and he/she will guide you through learning technologies and functional training during the course of time.</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Training is divided under two categories, </a:t>
            </a:r>
          </a:p>
          <a:p>
            <a:pPr marL="800100" lvl="1" indent="-342900">
              <a:buFont typeface="Arial" panose="020B0604020202020204" pitchFamily="34" charset="0"/>
              <a:buChar char="•"/>
            </a:pPr>
            <a:r>
              <a:rPr lang="en-US" sz="2400" dirty="0">
                <a:solidFill>
                  <a:schemeClr val="tx2"/>
                </a:solidFill>
              </a:rPr>
              <a:t>Self Learning:</a:t>
            </a:r>
          </a:p>
          <a:p>
            <a:pPr marL="1257300" lvl="2" indent="-342900">
              <a:buFont typeface="Arial" panose="020B0604020202020204" pitchFamily="34" charset="0"/>
              <a:buChar char="•"/>
            </a:pPr>
            <a:r>
              <a:rPr lang="en-US" sz="2400" dirty="0">
                <a:solidFill>
                  <a:schemeClr val="tx2"/>
                </a:solidFill>
              </a:rPr>
              <a:t>You will be allocated self learning courses on technology stack which are being used in various projects and you will be closely monitored by your mentor about progress and he will help you if you get stuck. </a:t>
            </a:r>
          </a:p>
        </p:txBody>
      </p:sp>
    </p:spTree>
    <p:extLst>
      <p:ext uri="{BB962C8B-B14F-4D97-AF65-F5344CB8AC3E}">
        <p14:creationId xmlns:p14="http://schemas.microsoft.com/office/powerpoint/2010/main" val="355128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BF9A-D4DC-45C9-87F8-637CC8C884C9}"/>
              </a:ext>
            </a:extLst>
          </p:cNvPr>
          <p:cNvSpPr>
            <a:spLocks noGrp="1"/>
          </p:cNvSpPr>
          <p:nvPr>
            <p:ph type="title"/>
          </p:nvPr>
        </p:nvSpPr>
        <p:spPr/>
        <p:txBody>
          <a:bodyPr/>
          <a:lstStyle/>
          <a:p>
            <a:r>
              <a:rPr lang="en-US" dirty="0"/>
              <a:t>Mandatory Learning Courses</a:t>
            </a:r>
          </a:p>
        </p:txBody>
      </p:sp>
      <p:sp>
        <p:nvSpPr>
          <p:cNvPr id="3" name="TextBox 2">
            <a:extLst>
              <a:ext uri="{FF2B5EF4-FFF2-40B4-BE49-F238E27FC236}">
                <a16:creationId xmlns:a16="http://schemas.microsoft.com/office/drawing/2014/main" id="{62242840-996F-4120-B0D0-FF3D127F49E8}"/>
              </a:ext>
            </a:extLst>
          </p:cNvPr>
          <p:cNvSpPr txBox="1"/>
          <p:nvPr/>
        </p:nvSpPr>
        <p:spPr>
          <a:xfrm>
            <a:off x="546521" y="1311965"/>
            <a:ext cx="11091672" cy="3046988"/>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solidFill>
                  <a:schemeClr val="tx2"/>
                </a:solidFill>
              </a:rPr>
              <a:t>Instructor Led (Boot Camp): We will conduct 5 day boot camp where:</a:t>
            </a:r>
          </a:p>
          <a:p>
            <a:pPr marL="1257300" lvl="2" indent="-342900">
              <a:buFont typeface="Arial" panose="020B0604020202020204" pitchFamily="34" charset="0"/>
              <a:buChar char="•"/>
            </a:pPr>
            <a:r>
              <a:rPr lang="en-US" sz="2400" dirty="0">
                <a:solidFill>
                  <a:schemeClr val="tx2"/>
                </a:solidFill>
              </a:rPr>
              <a:t>First Half of the session will be theory lead by instructor.</a:t>
            </a:r>
          </a:p>
          <a:p>
            <a:pPr marL="1257300" lvl="2" indent="-342900">
              <a:buFont typeface="Arial" panose="020B0604020202020204" pitchFamily="34" charset="0"/>
              <a:buChar char="•"/>
            </a:pPr>
            <a:r>
              <a:rPr lang="en-US" sz="2400" dirty="0">
                <a:solidFill>
                  <a:schemeClr val="tx2"/>
                </a:solidFill>
              </a:rPr>
              <a:t>Second half you need to work on given exercise.</a:t>
            </a:r>
          </a:p>
          <a:p>
            <a:pPr lvl="2"/>
            <a:endParaRPr lang="en-US" sz="2400" dirty="0">
              <a:solidFill>
                <a:schemeClr val="tx2"/>
              </a:solidFill>
            </a:endParaRPr>
          </a:p>
          <a:p>
            <a:pPr lvl="2"/>
            <a:r>
              <a:rPr lang="en-US" sz="2400" dirty="0">
                <a:solidFill>
                  <a:schemeClr val="tx2"/>
                </a:solidFill>
              </a:rPr>
              <a:t>By end of boot camp, you are expected to complete one User Story on your own along with demo.</a:t>
            </a:r>
          </a:p>
          <a:p>
            <a:pPr marL="342900" indent="-342900">
              <a:buFont typeface="Arial" panose="020B0604020202020204" pitchFamily="34" charset="0"/>
              <a:buChar char="•"/>
            </a:pPr>
            <a:endParaRPr lang="en-US" sz="2400" dirty="0" err="1">
              <a:solidFill>
                <a:schemeClr val="tx2"/>
              </a:solidFill>
            </a:endParaRPr>
          </a:p>
        </p:txBody>
      </p:sp>
    </p:spTree>
    <p:extLst>
      <p:ext uri="{BB962C8B-B14F-4D97-AF65-F5344CB8AC3E}">
        <p14:creationId xmlns:p14="http://schemas.microsoft.com/office/powerpoint/2010/main" val="405184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98AD-58AA-4976-A16F-9B341C4409AE}"/>
              </a:ext>
            </a:extLst>
          </p:cNvPr>
          <p:cNvSpPr>
            <a:spLocks noGrp="1"/>
          </p:cNvSpPr>
          <p:nvPr>
            <p:ph type="title"/>
          </p:nvPr>
        </p:nvSpPr>
        <p:spPr/>
        <p:txBody>
          <a:bodyPr/>
          <a:lstStyle/>
          <a:p>
            <a:r>
              <a:rPr lang="en-US" dirty="0"/>
              <a:t>Self Learning Courses</a:t>
            </a:r>
          </a:p>
        </p:txBody>
      </p:sp>
      <p:sp>
        <p:nvSpPr>
          <p:cNvPr id="3" name="TextBox 2">
            <a:extLst>
              <a:ext uri="{FF2B5EF4-FFF2-40B4-BE49-F238E27FC236}">
                <a16:creationId xmlns:a16="http://schemas.microsoft.com/office/drawing/2014/main" id="{AC0039DA-F6C2-438E-884E-C0A972345212}"/>
              </a:ext>
            </a:extLst>
          </p:cNvPr>
          <p:cNvSpPr txBox="1"/>
          <p:nvPr/>
        </p:nvSpPr>
        <p:spPr>
          <a:xfrm>
            <a:off x="626165" y="1341783"/>
            <a:ext cx="11012028"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At Amdocs Development we want both UI and BE developers to know E2E application development.</a:t>
            </a:r>
          </a:p>
          <a:p>
            <a:pPr marL="342900" indent="-342900">
              <a:buFont typeface="Arial" panose="020B0604020202020204" pitchFamily="34" charset="0"/>
              <a:buChar char="•"/>
            </a:pPr>
            <a:r>
              <a:rPr lang="en-US" sz="2400" dirty="0">
                <a:solidFill>
                  <a:schemeClr val="tx2"/>
                </a:solidFill>
              </a:rPr>
              <a:t>So if you are familiar with any of the following courses please talk to your mentor and align with him/her and skip that particular self learning course, and ensure you have required knowledge before attending boot camp.</a:t>
            </a:r>
          </a:p>
          <a:p>
            <a:pPr marL="342900" indent="-342900">
              <a:buFont typeface="Arial" panose="020B0604020202020204" pitchFamily="34" charset="0"/>
              <a:buChar char="•"/>
            </a:pPr>
            <a:endParaRPr lang="en-US" sz="2400" dirty="0" err="1">
              <a:solidFill>
                <a:schemeClr val="tx2"/>
              </a:solidFill>
            </a:endParaRPr>
          </a:p>
        </p:txBody>
      </p:sp>
    </p:spTree>
    <p:extLst>
      <p:ext uri="{BB962C8B-B14F-4D97-AF65-F5344CB8AC3E}">
        <p14:creationId xmlns:p14="http://schemas.microsoft.com/office/powerpoint/2010/main" val="231971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654-019C-4B7F-A086-AD17FB426679}"/>
              </a:ext>
            </a:extLst>
          </p:cNvPr>
          <p:cNvSpPr>
            <a:spLocks noGrp="1"/>
          </p:cNvSpPr>
          <p:nvPr>
            <p:ph type="title"/>
          </p:nvPr>
        </p:nvSpPr>
        <p:spPr/>
        <p:txBody>
          <a:bodyPr/>
          <a:lstStyle/>
          <a:p>
            <a:r>
              <a:rPr lang="en-US" dirty="0"/>
              <a:t>Self Learning Courses – UI Technology Stack</a:t>
            </a:r>
          </a:p>
        </p:txBody>
      </p:sp>
      <p:sp>
        <p:nvSpPr>
          <p:cNvPr id="3" name="TextBox 2">
            <a:extLst>
              <a:ext uri="{FF2B5EF4-FFF2-40B4-BE49-F238E27FC236}">
                <a16:creationId xmlns:a16="http://schemas.microsoft.com/office/drawing/2014/main" id="{47A57C16-CD6C-496B-A9DE-7A50445FB64E}"/>
              </a:ext>
            </a:extLst>
          </p:cNvPr>
          <p:cNvSpPr txBox="1"/>
          <p:nvPr/>
        </p:nvSpPr>
        <p:spPr>
          <a:xfrm>
            <a:off x="546521" y="1421296"/>
            <a:ext cx="10863470"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HTML5 &amp; CSS3</a:t>
            </a:r>
            <a:r>
              <a:rPr lang="en-US" dirty="0"/>
              <a:t> (Learning Course ID: 115278) </a:t>
            </a:r>
            <a:r>
              <a:rPr lang="en-US" dirty="0">
                <a:hlinkClick r:id="rId4"/>
              </a:rPr>
              <a:t>–</a:t>
            </a:r>
            <a:r>
              <a:rPr lang="en-US" dirty="0"/>
              <a:t> 12 </a:t>
            </a:r>
            <a:r>
              <a:rPr lang="en-US" dirty="0" err="1"/>
              <a:t>Hrs</a:t>
            </a:r>
            <a:endParaRPr lang="en-US" dirty="0">
              <a:hlinkClick r:id="rId4"/>
            </a:endParaRPr>
          </a:p>
          <a:p>
            <a:pPr marL="285750" indent="-285750">
              <a:buFont typeface="Arial" panose="020B0604020202020204" pitchFamily="34" charset="0"/>
              <a:buChar char="•"/>
            </a:pPr>
            <a:r>
              <a:rPr lang="en-US" dirty="0">
                <a:hlinkClick r:id="rId5"/>
              </a:rPr>
              <a:t>Java Script </a:t>
            </a:r>
            <a:r>
              <a:rPr lang="en-US" dirty="0"/>
              <a:t>(Learning Course ID: 436007) – 24 </a:t>
            </a:r>
            <a:r>
              <a:rPr lang="en-US" dirty="0" err="1"/>
              <a:t>Hrs</a:t>
            </a:r>
            <a:endParaRPr lang="en-US" dirty="0"/>
          </a:p>
          <a:p>
            <a:pPr marL="285750" indent="-285750">
              <a:buFont typeface="Arial" panose="020B0604020202020204" pitchFamily="34" charset="0"/>
              <a:buChar char="•"/>
            </a:pPr>
            <a:r>
              <a:rPr lang="en-US" dirty="0">
                <a:hlinkClick r:id="rId3"/>
              </a:rPr>
              <a:t>React For Beginner</a:t>
            </a:r>
            <a:r>
              <a:rPr lang="en-US" dirty="0"/>
              <a:t> (Learning Course ID: 404022) </a:t>
            </a:r>
            <a:r>
              <a:rPr lang="en-US" dirty="0">
                <a:hlinkClick r:id="rId3"/>
              </a:rPr>
              <a:t>–</a:t>
            </a:r>
            <a:r>
              <a:rPr lang="en-US" dirty="0"/>
              <a:t> 7 </a:t>
            </a:r>
            <a:r>
              <a:rPr lang="en-US" dirty="0" err="1"/>
              <a:t>Hrs</a:t>
            </a:r>
            <a:endParaRPr lang="en-US" dirty="0"/>
          </a:p>
          <a:p>
            <a:pPr marL="285750" indent="-285750">
              <a:buFont typeface="Arial" panose="020B0604020202020204" pitchFamily="34" charset="0"/>
              <a:buChar char="•"/>
            </a:pPr>
            <a:r>
              <a:rPr lang="en-US" dirty="0">
                <a:hlinkClick r:id="rId3"/>
              </a:rPr>
              <a:t>Redux For Beginner </a:t>
            </a:r>
            <a:r>
              <a:rPr lang="en-US" dirty="0"/>
              <a:t>(Learning Course ID: SKM 228) </a:t>
            </a:r>
            <a:r>
              <a:rPr lang="en-US" dirty="0">
                <a:hlinkClick r:id="rId3"/>
              </a:rPr>
              <a:t>–</a:t>
            </a:r>
            <a:r>
              <a:rPr lang="en-US" dirty="0"/>
              <a:t> 7 </a:t>
            </a:r>
            <a:r>
              <a:rPr lang="en-US" dirty="0" err="1"/>
              <a:t>Hrs</a:t>
            </a:r>
            <a:endParaRPr lang="en-US" dirty="0">
              <a:hlinkClick r:id="rId3"/>
            </a:endParaRPr>
          </a:p>
          <a:p>
            <a:pPr marL="285750" indent="-285750">
              <a:buFont typeface="Arial" panose="020B0604020202020204" pitchFamily="34" charset="0"/>
              <a:buChar char="•"/>
            </a:pPr>
            <a:r>
              <a:rPr lang="en-US" dirty="0">
                <a:hlinkClick r:id="rId3"/>
              </a:rPr>
              <a:t>React &amp; Redux </a:t>
            </a:r>
            <a:r>
              <a:rPr lang="en-US" dirty="0"/>
              <a:t>– intermediate ( Learning Course ID : 404029) – 24 </a:t>
            </a:r>
            <a:r>
              <a:rPr lang="en-US" dirty="0" err="1"/>
              <a:t>Hrs</a:t>
            </a:r>
            <a:endParaRPr lang="en-US" dirty="0"/>
          </a:p>
          <a:p>
            <a:pPr marL="285750" indent="-285750">
              <a:buFont typeface="Arial" panose="020B0604020202020204" pitchFamily="34" charset="0"/>
              <a:buChar char="•"/>
            </a:pPr>
            <a:r>
              <a:rPr lang="en-US" dirty="0">
                <a:hlinkClick r:id="rId3"/>
              </a:rPr>
              <a:t>NPM Tutorial </a:t>
            </a:r>
            <a:r>
              <a:rPr lang="en-US" dirty="0"/>
              <a:t>(Learning Course ID: 458110) – 3 </a:t>
            </a:r>
            <a:r>
              <a:rPr lang="en-US" dirty="0" err="1"/>
              <a:t>Hrs</a:t>
            </a:r>
            <a:endParaRPr lang="en-US" dirty="0"/>
          </a:p>
        </p:txBody>
      </p:sp>
    </p:spTree>
    <p:extLst>
      <p:ext uri="{BB962C8B-B14F-4D97-AF65-F5344CB8AC3E}">
        <p14:creationId xmlns:p14="http://schemas.microsoft.com/office/powerpoint/2010/main" val="331627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654-019C-4B7F-A086-AD17FB426679}"/>
              </a:ext>
            </a:extLst>
          </p:cNvPr>
          <p:cNvSpPr>
            <a:spLocks noGrp="1"/>
          </p:cNvSpPr>
          <p:nvPr>
            <p:ph type="title"/>
          </p:nvPr>
        </p:nvSpPr>
        <p:spPr/>
        <p:txBody>
          <a:bodyPr/>
          <a:lstStyle/>
          <a:p>
            <a:r>
              <a:rPr lang="en-US" dirty="0"/>
              <a:t>Self Learning Courses – BE Technology Stack</a:t>
            </a:r>
          </a:p>
        </p:txBody>
      </p:sp>
      <p:sp>
        <p:nvSpPr>
          <p:cNvPr id="4" name="TextBox 3">
            <a:extLst>
              <a:ext uri="{FF2B5EF4-FFF2-40B4-BE49-F238E27FC236}">
                <a16:creationId xmlns:a16="http://schemas.microsoft.com/office/drawing/2014/main" id="{17449ACD-986C-45BE-9AF1-9A5C793933A0}"/>
              </a:ext>
            </a:extLst>
          </p:cNvPr>
          <p:cNvSpPr txBox="1"/>
          <p:nvPr/>
        </p:nvSpPr>
        <p:spPr>
          <a:xfrm>
            <a:off x="636104" y="1351722"/>
            <a:ext cx="10863470" cy="203132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2"/>
                </a:solidFill>
                <a:hlinkClick r:id="rId3"/>
              </a:rPr>
              <a:t>Java Basics</a:t>
            </a:r>
            <a:r>
              <a:rPr lang="en-US" dirty="0">
                <a:solidFill>
                  <a:schemeClr val="tx2"/>
                </a:solidFill>
              </a:rPr>
              <a:t> (Learning Course ID: </a:t>
            </a:r>
            <a:r>
              <a:rPr lang="en-US" dirty="0" err="1"/>
              <a:t>Java_Beginner</a:t>
            </a:r>
            <a:r>
              <a:rPr lang="en-US" dirty="0"/>
              <a:t>) – 6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3"/>
              </a:rPr>
              <a:t>Java Intermediate</a:t>
            </a:r>
            <a:r>
              <a:rPr lang="en-US" dirty="0">
                <a:solidFill>
                  <a:schemeClr val="tx2"/>
                </a:solidFill>
              </a:rPr>
              <a:t> (Learning Course ID: </a:t>
            </a:r>
            <a:r>
              <a:rPr lang="en-US" dirty="0" err="1"/>
              <a:t>Java_Intermediate</a:t>
            </a:r>
            <a:r>
              <a:rPr lang="en-US" dirty="0"/>
              <a:t>) – 8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3"/>
              </a:rPr>
              <a:t>Java Expert</a:t>
            </a:r>
            <a:r>
              <a:rPr lang="en-US" dirty="0">
                <a:solidFill>
                  <a:schemeClr val="tx2"/>
                </a:solidFill>
              </a:rPr>
              <a:t> (Learning Course ID: </a:t>
            </a:r>
            <a:r>
              <a:rPr lang="en-US" dirty="0" err="1"/>
              <a:t>Java_Expert</a:t>
            </a:r>
            <a:r>
              <a:rPr lang="en-US" dirty="0"/>
              <a:t>) – 12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3"/>
              </a:rPr>
              <a:t>Spring Beginner</a:t>
            </a:r>
            <a:r>
              <a:rPr lang="en-US" dirty="0">
                <a:solidFill>
                  <a:schemeClr val="tx2"/>
                </a:solidFill>
              </a:rPr>
              <a:t> (Learning Course ID: </a:t>
            </a:r>
            <a:r>
              <a:rPr lang="en-US" dirty="0" err="1"/>
              <a:t>Sprint_Boot_Beginner</a:t>
            </a:r>
            <a:r>
              <a:rPr lang="en-US" dirty="0"/>
              <a:t>) – 6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3"/>
              </a:rPr>
              <a:t>REST Services – Basic</a:t>
            </a:r>
            <a:r>
              <a:rPr lang="en-US" dirty="0">
                <a:solidFill>
                  <a:schemeClr val="tx2"/>
                </a:solidFill>
              </a:rPr>
              <a:t> (Learning Course ID: </a:t>
            </a:r>
            <a:r>
              <a:rPr lang="en-US" dirty="0"/>
              <a:t>SKM232) – 4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3"/>
              </a:rPr>
              <a:t>REST Services – Advanced</a:t>
            </a:r>
            <a:r>
              <a:rPr lang="en-US" dirty="0">
                <a:solidFill>
                  <a:schemeClr val="tx2"/>
                </a:solidFill>
              </a:rPr>
              <a:t> ( Learning Course ID: </a:t>
            </a:r>
            <a:r>
              <a:rPr lang="en-US" dirty="0"/>
              <a:t>SKM233) – 4 </a:t>
            </a:r>
            <a:r>
              <a:rPr lang="en-US" dirty="0" err="1"/>
              <a:t>Hrs</a:t>
            </a:r>
            <a:endParaRPr lang="en-US" dirty="0">
              <a:solidFill>
                <a:schemeClr val="tx2"/>
              </a:solidFill>
            </a:endParaRPr>
          </a:p>
          <a:p>
            <a:pPr marL="342900" indent="-342900">
              <a:buFont typeface="Arial" panose="020B0604020202020204" pitchFamily="34" charset="0"/>
              <a:buChar char="•"/>
            </a:pPr>
            <a:r>
              <a:rPr lang="en-US" dirty="0">
                <a:solidFill>
                  <a:schemeClr val="tx2"/>
                </a:solidFill>
                <a:hlinkClick r:id="rId4"/>
              </a:rPr>
              <a:t>Swagger Beginner</a:t>
            </a:r>
            <a:r>
              <a:rPr lang="en-US" dirty="0">
                <a:solidFill>
                  <a:schemeClr val="tx2"/>
                </a:solidFill>
              </a:rPr>
              <a:t> (Learning Course ID: </a:t>
            </a:r>
            <a:r>
              <a:rPr lang="en-US" dirty="0" err="1"/>
              <a:t>Swagger_Beginner</a:t>
            </a:r>
            <a:r>
              <a:rPr lang="en-US" dirty="0"/>
              <a:t>) – 6 </a:t>
            </a:r>
            <a:r>
              <a:rPr lang="en-US" dirty="0" err="1"/>
              <a:t>Hrs</a:t>
            </a:r>
            <a:endParaRPr lang="en-US" dirty="0">
              <a:solidFill>
                <a:schemeClr val="tx2"/>
              </a:solidFill>
            </a:endParaRPr>
          </a:p>
        </p:txBody>
      </p:sp>
    </p:spTree>
    <p:extLst>
      <p:ext uri="{BB962C8B-B14F-4D97-AF65-F5344CB8AC3E}">
        <p14:creationId xmlns:p14="http://schemas.microsoft.com/office/powerpoint/2010/main" val="156389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7218-9A95-4B5D-ABE2-A44263D9D869}"/>
              </a:ext>
            </a:extLst>
          </p:cNvPr>
          <p:cNvSpPr>
            <a:spLocks noGrp="1"/>
          </p:cNvSpPr>
          <p:nvPr>
            <p:ph type="title"/>
          </p:nvPr>
        </p:nvSpPr>
        <p:spPr>
          <a:xfrm>
            <a:off x="546521" y="450025"/>
            <a:ext cx="11091672" cy="553998"/>
          </a:xfrm>
        </p:spPr>
        <p:txBody>
          <a:bodyPr/>
          <a:lstStyle/>
          <a:p>
            <a:r>
              <a:rPr lang="en-US" dirty="0"/>
              <a:t>Self Learning Courses – Amdocs Products</a:t>
            </a:r>
          </a:p>
        </p:txBody>
      </p:sp>
      <p:sp>
        <p:nvSpPr>
          <p:cNvPr id="4" name="TextBox 3">
            <a:extLst>
              <a:ext uri="{FF2B5EF4-FFF2-40B4-BE49-F238E27FC236}">
                <a16:creationId xmlns:a16="http://schemas.microsoft.com/office/drawing/2014/main" id="{1041F0FA-DA6D-4B75-959E-E35157A270D6}"/>
              </a:ext>
            </a:extLst>
          </p:cNvPr>
          <p:cNvSpPr txBox="1"/>
          <p:nvPr/>
        </p:nvSpPr>
        <p:spPr>
          <a:xfrm>
            <a:off x="625769" y="1222513"/>
            <a:ext cx="10933175" cy="646331"/>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2"/>
                </a:solidFill>
                <a:hlinkClick r:id="rId2"/>
              </a:rPr>
              <a:t>Amdocs CES Overview</a:t>
            </a:r>
            <a:r>
              <a:rPr lang="en-US" dirty="0">
                <a:solidFill>
                  <a:schemeClr val="tx2"/>
                </a:solidFill>
              </a:rPr>
              <a:t> (Learning Course ID: </a:t>
            </a:r>
            <a:r>
              <a:rPr lang="en-US" dirty="0"/>
              <a:t>91061) – 2 </a:t>
            </a:r>
            <a:r>
              <a:rPr lang="en-US" dirty="0" err="1"/>
              <a:t>Hrs</a:t>
            </a:r>
            <a:endParaRPr lang="en-US" dirty="0"/>
          </a:p>
          <a:p>
            <a:pPr marL="342900" indent="-342900">
              <a:buFont typeface="Arial" panose="020B0604020202020204" pitchFamily="34" charset="0"/>
              <a:buChar char="•"/>
            </a:pPr>
            <a:r>
              <a:rPr lang="en-US" dirty="0">
                <a:solidFill>
                  <a:schemeClr val="tx2"/>
                </a:solidFill>
                <a:hlinkClick r:id="rId2"/>
              </a:rPr>
              <a:t>Amdocs Digital Experience </a:t>
            </a:r>
            <a:r>
              <a:rPr lang="en-US" dirty="0">
                <a:solidFill>
                  <a:schemeClr val="tx2"/>
                </a:solidFill>
              </a:rPr>
              <a:t>- Overview (Learning Course ID: </a:t>
            </a:r>
            <a:r>
              <a:rPr lang="en-US" dirty="0"/>
              <a:t>379006)  - 1 </a:t>
            </a:r>
            <a:r>
              <a:rPr lang="en-US" dirty="0" err="1"/>
              <a:t>Hrs</a:t>
            </a:r>
            <a:endParaRPr lang="en-US" dirty="0">
              <a:solidFill>
                <a:schemeClr val="tx2"/>
              </a:solidFill>
            </a:endParaRPr>
          </a:p>
        </p:txBody>
      </p:sp>
    </p:spTree>
    <p:extLst>
      <p:ext uri="{BB962C8B-B14F-4D97-AF65-F5344CB8AC3E}">
        <p14:creationId xmlns:p14="http://schemas.microsoft.com/office/powerpoint/2010/main" val="246985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Boot Camp Schedule</a:t>
            </a:r>
          </a:p>
        </p:txBody>
      </p:sp>
      <p:graphicFrame>
        <p:nvGraphicFramePr>
          <p:cNvPr id="4" name="Table 3">
            <a:extLst>
              <a:ext uri="{FF2B5EF4-FFF2-40B4-BE49-F238E27FC236}">
                <a16:creationId xmlns:a16="http://schemas.microsoft.com/office/drawing/2014/main" id="{3A5DBA72-8C50-48E2-B637-300551171C83}"/>
              </a:ext>
            </a:extLst>
          </p:cNvPr>
          <p:cNvGraphicFramePr>
            <a:graphicFrameLocks noGrp="1"/>
          </p:cNvGraphicFramePr>
          <p:nvPr>
            <p:extLst>
              <p:ext uri="{D42A27DB-BD31-4B8C-83A1-F6EECF244321}">
                <p14:modId xmlns:p14="http://schemas.microsoft.com/office/powerpoint/2010/main" val="1837272276"/>
              </p:ext>
            </p:extLst>
          </p:nvPr>
        </p:nvGraphicFramePr>
        <p:xfrm>
          <a:off x="859182" y="1273664"/>
          <a:ext cx="9457635" cy="3327400"/>
        </p:xfrm>
        <a:graphic>
          <a:graphicData uri="http://schemas.openxmlformats.org/drawingml/2006/table">
            <a:tbl>
              <a:tblPr firstRow="1" bandRow="1">
                <a:tableStyleId>{5C22544A-7EE6-4342-B048-85BDC9FD1C3A}</a:tableStyleId>
              </a:tblPr>
              <a:tblGrid>
                <a:gridCol w="1151365">
                  <a:extLst>
                    <a:ext uri="{9D8B030D-6E8A-4147-A177-3AD203B41FA5}">
                      <a16:colId xmlns:a16="http://schemas.microsoft.com/office/drawing/2014/main" val="1800082504"/>
                    </a:ext>
                  </a:extLst>
                </a:gridCol>
                <a:gridCol w="5153725">
                  <a:extLst>
                    <a:ext uri="{9D8B030D-6E8A-4147-A177-3AD203B41FA5}">
                      <a16:colId xmlns:a16="http://schemas.microsoft.com/office/drawing/2014/main" val="3944624160"/>
                    </a:ext>
                  </a:extLst>
                </a:gridCol>
                <a:gridCol w="3152545">
                  <a:extLst>
                    <a:ext uri="{9D8B030D-6E8A-4147-A177-3AD203B41FA5}">
                      <a16:colId xmlns:a16="http://schemas.microsoft.com/office/drawing/2014/main" val="3778054671"/>
                    </a:ext>
                  </a:extLst>
                </a:gridCol>
              </a:tblGrid>
              <a:tr h="370840">
                <a:tc>
                  <a:txBody>
                    <a:bodyPr/>
                    <a:lstStyle/>
                    <a:p>
                      <a:r>
                        <a:rPr lang="en-US" dirty="0"/>
                        <a:t># 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1639134993"/>
                  </a:ext>
                </a:extLst>
              </a:tr>
              <a:tr h="370840">
                <a:tc>
                  <a:txBody>
                    <a:bodyPr/>
                    <a:lstStyle/>
                    <a:p>
                      <a:pPr algn="ctr"/>
                      <a:r>
                        <a:rPr lang="en-US" dirty="0"/>
                        <a:t>0</a:t>
                      </a:r>
                    </a:p>
                  </a:txBody>
                  <a:tcPr/>
                </a:tc>
                <a:tc>
                  <a:txBody>
                    <a:bodyPr/>
                    <a:lstStyle/>
                    <a:p>
                      <a:r>
                        <a:rPr lang="en-US" dirty="0"/>
                        <a:t>Kick off Boot Camp</a:t>
                      </a:r>
                    </a:p>
                  </a:txBody>
                  <a:tcPr/>
                </a:tc>
                <a:tc>
                  <a:txBody>
                    <a:bodyPr/>
                    <a:lstStyle/>
                    <a:p>
                      <a:r>
                        <a:rPr lang="en-US" dirty="0"/>
                        <a:t>1 </a:t>
                      </a:r>
                      <a:r>
                        <a:rPr lang="en-US" dirty="0" err="1"/>
                        <a:t>hr</a:t>
                      </a:r>
                      <a:endParaRPr lang="en-US" dirty="0"/>
                    </a:p>
                  </a:txBody>
                  <a:tcPr/>
                </a:tc>
                <a:extLst>
                  <a:ext uri="{0D108BD9-81ED-4DB2-BD59-A6C34878D82A}">
                    <a16:rowId xmlns:a16="http://schemas.microsoft.com/office/drawing/2014/main" val="1783697746"/>
                  </a:ext>
                </a:extLst>
              </a:tr>
              <a:tr h="370840">
                <a:tc rowSpan="7">
                  <a:txBody>
                    <a:bodyPr/>
                    <a:lstStyle/>
                    <a:p>
                      <a:endParaRPr lang="en-US" dirty="0"/>
                    </a:p>
                    <a:p>
                      <a:pPr algn="ctr"/>
                      <a:endParaRPr lang="en-US" dirty="0"/>
                    </a:p>
                    <a:p>
                      <a:pPr algn="ctr"/>
                      <a:endParaRPr lang="en-US" dirty="0"/>
                    </a:p>
                    <a:p>
                      <a:pPr algn="ctr"/>
                      <a:r>
                        <a:rPr lang="en-US" dirty="0"/>
                        <a:t>1</a:t>
                      </a:r>
                    </a:p>
                  </a:txBody>
                  <a:tcPr/>
                </a:tc>
                <a:tc>
                  <a:txBody>
                    <a:bodyPr/>
                    <a:lstStyle/>
                    <a:p>
                      <a:r>
                        <a:rPr lang="en-US" dirty="0"/>
                        <a:t>PO Grooming of User Story</a:t>
                      </a:r>
                    </a:p>
                  </a:txBody>
                  <a:tcPr/>
                </a:tc>
                <a:tc>
                  <a:txBody>
                    <a:bodyPr/>
                    <a:lstStyle/>
                    <a:p>
                      <a:r>
                        <a:rPr lang="en-US" dirty="0"/>
                        <a:t>2 </a:t>
                      </a:r>
                      <a:r>
                        <a:rPr lang="en-US" dirty="0" err="1"/>
                        <a:t>hr</a:t>
                      </a:r>
                      <a:r>
                        <a:rPr lang="en-US" dirty="0"/>
                        <a:t> (09:30 – 11:30)</a:t>
                      </a:r>
                    </a:p>
                  </a:txBody>
                  <a:tcPr/>
                </a:tc>
                <a:extLst>
                  <a:ext uri="{0D108BD9-81ED-4DB2-BD59-A6C34878D82A}">
                    <a16:rowId xmlns:a16="http://schemas.microsoft.com/office/drawing/2014/main" val="2830364705"/>
                  </a:ext>
                </a:extLst>
              </a:tr>
              <a:tr h="370840">
                <a:tc vMerge="1">
                  <a:txBody>
                    <a:bodyPr/>
                    <a:lstStyle/>
                    <a:p>
                      <a:endParaRPr lang="en-US" dirty="0"/>
                    </a:p>
                  </a:txBody>
                  <a:tcPr/>
                </a:tc>
                <a:tc>
                  <a:txBody>
                    <a:bodyPr/>
                    <a:lstStyle/>
                    <a:p>
                      <a:r>
                        <a:rPr lang="en-US" dirty="0"/>
                        <a:t>Break</a:t>
                      </a:r>
                    </a:p>
                  </a:txBody>
                  <a:tcPr/>
                </a:tc>
                <a:tc>
                  <a:txBody>
                    <a:bodyPr/>
                    <a:lstStyle/>
                    <a:p>
                      <a:r>
                        <a:rPr lang="en-US" dirty="0"/>
                        <a:t>15 Mins (11:30 – 11:45)</a:t>
                      </a:r>
                    </a:p>
                  </a:txBody>
                  <a:tcPr/>
                </a:tc>
                <a:extLst>
                  <a:ext uri="{0D108BD9-81ED-4DB2-BD59-A6C34878D82A}">
                    <a16:rowId xmlns:a16="http://schemas.microsoft.com/office/drawing/2014/main" val="2660285683"/>
                  </a:ext>
                </a:extLst>
              </a:tr>
              <a:tr h="370840">
                <a:tc vMerge="1">
                  <a:txBody>
                    <a:bodyPr/>
                    <a:lstStyle/>
                    <a:p>
                      <a:endParaRPr lang="en-US" dirty="0"/>
                    </a:p>
                  </a:txBody>
                  <a:tcPr/>
                </a:tc>
                <a:tc>
                  <a:txBody>
                    <a:bodyPr/>
                    <a:lstStyle/>
                    <a:p>
                      <a:r>
                        <a:rPr lang="en-US" dirty="0"/>
                        <a:t>Introduction on how to do Technical design.</a:t>
                      </a:r>
                    </a:p>
                  </a:txBody>
                  <a:tcPr/>
                </a:tc>
                <a:tc>
                  <a:txBody>
                    <a:bodyPr/>
                    <a:lstStyle/>
                    <a:p>
                      <a:r>
                        <a:rPr lang="en-US" dirty="0"/>
                        <a:t>1 </a:t>
                      </a:r>
                      <a:r>
                        <a:rPr lang="en-US" dirty="0" err="1"/>
                        <a:t>hrs</a:t>
                      </a:r>
                      <a:r>
                        <a:rPr lang="en-US" dirty="0"/>
                        <a:t> (11:45 – 12:45)</a:t>
                      </a:r>
                    </a:p>
                  </a:txBody>
                  <a:tcPr/>
                </a:tc>
                <a:extLst>
                  <a:ext uri="{0D108BD9-81ED-4DB2-BD59-A6C34878D82A}">
                    <a16:rowId xmlns:a16="http://schemas.microsoft.com/office/drawing/2014/main" val="320797164"/>
                  </a:ext>
                </a:extLst>
              </a:tr>
              <a:tr h="0">
                <a:tc vMerge="1">
                  <a:txBody>
                    <a:bodyPr/>
                    <a:lstStyle/>
                    <a:p>
                      <a:endParaRPr lang="en-US"/>
                    </a:p>
                  </a:txBody>
                  <a:tcPr/>
                </a:tc>
                <a:tc>
                  <a:txBody>
                    <a:bodyPr/>
                    <a:lstStyle/>
                    <a:p>
                      <a:r>
                        <a:rPr lang="en-US" dirty="0"/>
                        <a:t>Lunch</a:t>
                      </a:r>
                    </a:p>
                  </a:txBody>
                  <a:tcPr/>
                </a:tc>
                <a:tc>
                  <a:txBody>
                    <a:bodyPr/>
                    <a:lstStyle/>
                    <a:p>
                      <a:r>
                        <a:rPr lang="en-US" dirty="0"/>
                        <a:t>45 Mins (12:45 – 13:30)</a:t>
                      </a:r>
                    </a:p>
                  </a:txBody>
                  <a:tcPr/>
                </a:tc>
                <a:extLst>
                  <a:ext uri="{0D108BD9-81ED-4DB2-BD59-A6C34878D82A}">
                    <a16:rowId xmlns:a16="http://schemas.microsoft.com/office/drawing/2014/main" val="3860659310"/>
                  </a:ext>
                </a:extLst>
              </a:tr>
              <a:tr h="0">
                <a:tc vMerge="1">
                  <a:txBody>
                    <a:bodyPr/>
                    <a:lstStyle/>
                    <a:p>
                      <a:endParaRPr lang="en-US" dirty="0"/>
                    </a:p>
                  </a:txBody>
                  <a:tcPr/>
                </a:tc>
                <a:tc>
                  <a:txBody>
                    <a:bodyPr/>
                    <a:lstStyle/>
                    <a:p>
                      <a:r>
                        <a:rPr lang="en-US" dirty="0"/>
                        <a:t>Workshop on Technical Design</a:t>
                      </a:r>
                    </a:p>
                  </a:txBody>
                  <a:tcPr/>
                </a:tc>
                <a:tc>
                  <a:txBody>
                    <a:bodyPr/>
                    <a:lstStyle/>
                    <a:p>
                      <a:r>
                        <a:rPr lang="en-US" dirty="0"/>
                        <a:t>3 </a:t>
                      </a:r>
                      <a:r>
                        <a:rPr lang="en-US" dirty="0" err="1"/>
                        <a:t>hrs</a:t>
                      </a:r>
                      <a:r>
                        <a:rPr lang="en-US" dirty="0"/>
                        <a:t> (13:30 – 16:30)</a:t>
                      </a:r>
                    </a:p>
                  </a:txBody>
                  <a:tcPr/>
                </a:tc>
                <a:extLst>
                  <a:ext uri="{0D108BD9-81ED-4DB2-BD59-A6C34878D82A}">
                    <a16:rowId xmlns:a16="http://schemas.microsoft.com/office/drawing/2014/main" val="2197157887"/>
                  </a:ext>
                </a:extLst>
              </a:tr>
              <a:tr h="370840">
                <a:tc vMerge="1">
                  <a:txBody>
                    <a:bodyPr/>
                    <a:lstStyle/>
                    <a:p>
                      <a:endParaRPr lang="en-US" dirty="0"/>
                    </a:p>
                  </a:txBody>
                  <a:tcPr/>
                </a:tc>
                <a:tc>
                  <a:txBody>
                    <a:bodyPr/>
                    <a:lstStyle/>
                    <a:p>
                      <a:r>
                        <a:rPr lang="en-US" dirty="0"/>
                        <a:t>Break</a:t>
                      </a:r>
                    </a:p>
                  </a:txBody>
                  <a:tcPr/>
                </a:tc>
                <a:tc>
                  <a:txBody>
                    <a:bodyPr/>
                    <a:lstStyle/>
                    <a:p>
                      <a:r>
                        <a:rPr lang="en-US" dirty="0"/>
                        <a:t>15 Mins (16:30 – 16:45)</a:t>
                      </a:r>
                    </a:p>
                  </a:txBody>
                  <a:tcPr/>
                </a:tc>
                <a:extLst>
                  <a:ext uri="{0D108BD9-81ED-4DB2-BD59-A6C34878D82A}">
                    <a16:rowId xmlns:a16="http://schemas.microsoft.com/office/drawing/2014/main" val="3063197667"/>
                  </a:ext>
                </a:extLst>
              </a:tr>
              <a:tr h="370840">
                <a:tc vMerge="1">
                  <a:txBody>
                    <a:bodyPr/>
                    <a:lstStyle/>
                    <a:p>
                      <a:endParaRPr lang="en-US" dirty="0"/>
                    </a:p>
                  </a:txBody>
                  <a:tcPr/>
                </a:tc>
                <a:tc>
                  <a:txBody>
                    <a:bodyPr/>
                    <a:lstStyle/>
                    <a:p>
                      <a:r>
                        <a:rPr lang="en-US" dirty="0"/>
                        <a:t>Demo Technical Design</a:t>
                      </a:r>
                    </a:p>
                  </a:txBody>
                  <a:tcPr/>
                </a:tc>
                <a:tc>
                  <a:txBody>
                    <a:bodyPr/>
                    <a:lstStyle/>
                    <a:p>
                      <a:r>
                        <a:rPr lang="en-US" dirty="0"/>
                        <a:t>1Hr 15Min (16:45 – 18:00)</a:t>
                      </a:r>
                    </a:p>
                  </a:txBody>
                  <a:tcPr/>
                </a:tc>
                <a:extLst>
                  <a:ext uri="{0D108BD9-81ED-4DB2-BD59-A6C34878D82A}">
                    <a16:rowId xmlns:a16="http://schemas.microsoft.com/office/drawing/2014/main" val="445833840"/>
                  </a:ext>
                </a:extLst>
              </a:tr>
            </a:tbl>
          </a:graphicData>
        </a:graphic>
      </p:graphicFrame>
    </p:spTree>
    <p:extLst>
      <p:ext uri="{BB962C8B-B14F-4D97-AF65-F5344CB8AC3E}">
        <p14:creationId xmlns:p14="http://schemas.microsoft.com/office/powerpoint/2010/main" val="203597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Boot Camp Schedule</a:t>
            </a:r>
          </a:p>
        </p:txBody>
      </p:sp>
      <p:graphicFrame>
        <p:nvGraphicFramePr>
          <p:cNvPr id="4" name="Table 3">
            <a:extLst>
              <a:ext uri="{FF2B5EF4-FFF2-40B4-BE49-F238E27FC236}">
                <a16:creationId xmlns:a16="http://schemas.microsoft.com/office/drawing/2014/main" id="{3A5DBA72-8C50-48E2-B637-300551171C83}"/>
              </a:ext>
            </a:extLst>
          </p:cNvPr>
          <p:cNvGraphicFramePr>
            <a:graphicFrameLocks noGrp="1"/>
          </p:cNvGraphicFramePr>
          <p:nvPr>
            <p:extLst>
              <p:ext uri="{D42A27DB-BD31-4B8C-83A1-F6EECF244321}">
                <p14:modId xmlns:p14="http://schemas.microsoft.com/office/powerpoint/2010/main" val="118073517"/>
              </p:ext>
            </p:extLst>
          </p:nvPr>
        </p:nvGraphicFramePr>
        <p:xfrm>
          <a:off x="859182" y="1273664"/>
          <a:ext cx="9457635" cy="4516120"/>
        </p:xfrm>
        <a:graphic>
          <a:graphicData uri="http://schemas.openxmlformats.org/drawingml/2006/table">
            <a:tbl>
              <a:tblPr firstRow="1" bandRow="1">
                <a:tableStyleId>{5C22544A-7EE6-4342-B048-85BDC9FD1C3A}</a:tableStyleId>
              </a:tblPr>
              <a:tblGrid>
                <a:gridCol w="1151365">
                  <a:extLst>
                    <a:ext uri="{9D8B030D-6E8A-4147-A177-3AD203B41FA5}">
                      <a16:colId xmlns:a16="http://schemas.microsoft.com/office/drawing/2014/main" val="1800082504"/>
                    </a:ext>
                  </a:extLst>
                </a:gridCol>
                <a:gridCol w="5153725">
                  <a:extLst>
                    <a:ext uri="{9D8B030D-6E8A-4147-A177-3AD203B41FA5}">
                      <a16:colId xmlns:a16="http://schemas.microsoft.com/office/drawing/2014/main" val="3944624160"/>
                    </a:ext>
                  </a:extLst>
                </a:gridCol>
                <a:gridCol w="3152545">
                  <a:extLst>
                    <a:ext uri="{9D8B030D-6E8A-4147-A177-3AD203B41FA5}">
                      <a16:colId xmlns:a16="http://schemas.microsoft.com/office/drawing/2014/main" val="3778054671"/>
                    </a:ext>
                  </a:extLst>
                </a:gridCol>
              </a:tblGrid>
              <a:tr h="370840">
                <a:tc>
                  <a:txBody>
                    <a:bodyPr/>
                    <a:lstStyle/>
                    <a:p>
                      <a:r>
                        <a:rPr lang="en-US" dirty="0"/>
                        <a:t># 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1639134993"/>
                  </a:ext>
                </a:extLst>
              </a:tr>
              <a:tr h="370840">
                <a:tc rowSpan="9">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2</a:t>
                      </a:r>
                    </a:p>
                  </a:txBody>
                  <a:tcPr/>
                </a:tc>
                <a:tc>
                  <a:txBody>
                    <a:bodyPr/>
                    <a:lstStyle/>
                    <a:p>
                      <a:r>
                        <a:rPr lang="en-US" dirty="0"/>
                        <a:t>Introduction to Amdocs Security Manager</a:t>
                      </a:r>
                    </a:p>
                  </a:txBody>
                  <a:tcPr/>
                </a:tc>
                <a:tc>
                  <a:txBody>
                    <a:bodyPr/>
                    <a:lstStyle/>
                    <a:p>
                      <a:r>
                        <a:rPr lang="en-US" dirty="0"/>
                        <a:t>1 </a:t>
                      </a:r>
                      <a:r>
                        <a:rPr lang="en-US" dirty="0" err="1"/>
                        <a:t>hr</a:t>
                      </a:r>
                      <a:r>
                        <a:rPr lang="en-US" dirty="0"/>
                        <a:t> (09:30 – 10:30)</a:t>
                      </a:r>
                    </a:p>
                  </a:txBody>
                  <a:tcPr/>
                </a:tc>
                <a:extLst>
                  <a:ext uri="{0D108BD9-81ED-4DB2-BD59-A6C34878D82A}">
                    <a16:rowId xmlns:a16="http://schemas.microsoft.com/office/drawing/2014/main" val="1783697746"/>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(10:45 – 11:45)</a:t>
                      </a:r>
                    </a:p>
                  </a:txBody>
                  <a:tcPr/>
                </a:tc>
                <a:extLst>
                  <a:ext uri="{0D108BD9-81ED-4DB2-BD59-A6C34878D82A}">
                    <a16:rowId xmlns:a16="http://schemas.microsoft.com/office/drawing/2014/main" val="4262134903"/>
                  </a:ext>
                </a:extLst>
              </a:tr>
              <a:tr h="370840">
                <a:tc vMerge="1">
                  <a:txBody>
                    <a:bodyPr/>
                    <a:lstStyle/>
                    <a:p>
                      <a:pPr algn="ctr"/>
                      <a:endParaRPr lang="en-US" dirty="0"/>
                    </a:p>
                  </a:txBody>
                  <a:tcPr/>
                </a:tc>
                <a:tc>
                  <a:txBody>
                    <a:bodyPr/>
                    <a:lstStyle/>
                    <a:p>
                      <a:r>
                        <a:rPr lang="en-US" dirty="0"/>
                        <a:t>Introduction to Amdocs System Configurations</a:t>
                      </a:r>
                    </a:p>
                  </a:txBody>
                  <a:tcPr/>
                </a:tc>
                <a:tc>
                  <a:txBody>
                    <a:bodyPr/>
                    <a:lstStyle/>
                    <a:p>
                      <a:r>
                        <a:rPr lang="en-US" dirty="0"/>
                        <a:t>1 </a:t>
                      </a:r>
                      <a:r>
                        <a:rPr lang="en-US" dirty="0" err="1"/>
                        <a:t>hr</a:t>
                      </a:r>
                      <a:r>
                        <a:rPr lang="en-US" dirty="0"/>
                        <a:t> (10:30 – 11:30)</a:t>
                      </a:r>
                    </a:p>
                  </a:txBody>
                  <a:tcPr/>
                </a:tc>
                <a:extLst>
                  <a:ext uri="{0D108BD9-81ED-4DB2-BD59-A6C34878D82A}">
                    <a16:rowId xmlns:a16="http://schemas.microsoft.com/office/drawing/2014/main" val="3549880123"/>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(11:30 – 11:45)</a:t>
                      </a:r>
                    </a:p>
                  </a:txBody>
                  <a:tcPr/>
                </a:tc>
                <a:extLst>
                  <a:ext uri="{0D108BD9-81ED-4DB2-BD59-A6C34878D82A}">
                    <a16:rowId xmlns:a16="http://schemas.microsoft.com/office/drawing/2014/main" val="1747167951"/>
                  </a:ext>
                </a:extLst>
              </a:tr>
              <a:tr h="370840">
                <a:tc vMerge="1">
                  <a:txBody>
                    <a:bodyPr/>
                    <a:lstStyle/>
                    <a:p>
                      <a:pPr algn="ctr"/>
                      <a:endParaRPr lang="en-US" dirty="0"/>
                    </a:p>
                  </a:txBody>
                  <a:tcPr/>
                </a:tc>
                <a:tc>
                  <a:txBody>
                    <a:bodyPr/>
                    <a:lstStyle/>
                    <a:p>
                      <a:r>
                        <a:rPr lang="en-US" dirty="0"/>
                        <a:t>Introduction to BE Project Structure</a:t>
                      </a:r>
                    </a:p>
                  </a:txBody>
                  <a:tcPr/>
                </a:tc>
                <a:tc>
                  <a:txBody>
                    <a:bodyPr/>
                    <a:lstStyle/>
                    <a:p>
                      <a:r>
                        <a:rPr lang="en-US" dirty="0"/>
                        <a:t>1 </a:t>
                      </a:r>
                      <a:r>
                        <a:rPr lang="en-US" dirty="0" err="1"/>
                        <a:t>hr</a:t>
                      </a:r>
                      <a:r>
                        <a:rPr lang="en-US" dirty="0"/>
                        <a:t> (11:45 – 12:45)</a:t>
                      </a:r>
                    </a:p>
                  </a:txBody>
                  <a:tcPr/>
                </a:tc>
                <a:extLst>
                  <a:ext uri="{0D108BD9-81ED-4DB2-BD59-A6C34878D82A}">
                    <a16:rowId xmlns:a16="http://schemas.microsoft.com/office/drawing/2014/main" val="417808603"/>
                  </a:ext>
                </a:extLst>
              </a:tr>
              <a:tr h="370840">
                <a:tc vMerge="1">
                  <a:txBody>
                    <a:bodyPr/>
                    <a:lstStyle/>
                    <a:p>
                      <a:pPr algn="ctr"/>
                      <a:endParaRPr lang="en-US" dirty="0"/>
                    </a:p>
                  </a:txBody>
                  <a:tcPr/>
                </a:tc>
                <a:tc>
                  <a:txBody>
                    <a:bodyPr/>
                    <a:lstStyle/>
                    <a:p>
                      <a:r>
                        <a:rPr lang="en-US" dirty="0"/>
                        <a:t>Lunch</a:t>
                      </a:r>
                    </a:p>
                  </a:txBody>
                  <a:tcPr/>
                </a:tc>
                <a:tc>
                  <a:txBody>
                    <a:bodyPr/>
                    <a:lstStyle/>
                    <a:p>
                      <a:r>
                        <a:rPr lang="en-US" dirty="0"/>
                        <a:t>45 Mins (12:45 – 13:30)</a:t>
                      </a:r>
                    </a:p>
                  </a:txBody>
                  <a:tcPr/>
                </a:tc>
                <a:extLst>
                  <a:ext uri="{0D108BD9-81ED-4DB2-BD59-A6C34878D82A}">
                    <a16:rowId xmlns:a16="http://schemas.microsoft.com/office/drawing/2014/main" val="1866080787"/>
                  </a:ext>
                </a:extLst>
              </a:tr>
              <a:tr h="370840">
                <a:tc vMerge="1">
                  <a:txBody>
                    <a:bodyPr/>
                    <a:lstStyle/>
                    <a:p>
                      <a:pPr algn="ctr"/>
                      <a:endParaRPr lang="en-US" dirty="0"/>
                    </a:p>
                  </a:txBody>
                  <a:tcPr/>
                </a:tc>
                <a:tc>
                  <a:txBody>
                    <a:bodyPr/>
                    <a:lstStyle/>
                    <a:p>
                      <a:r>
                        <a:rPr lang="en-US" dirty="0"/>
                        <a:t>Develop REST Services which was designed on Day 1</a:t>
                      </a:r>
                    </a:p>
                  </a:txBody>
                  <a:tcPr/>
                </a:tc>
                <a:tc>
                  <a:txBody>
                    <a:bodyPr/>
                    <a:lstStyle/>
                    <a:p>
                      <a:r>
                        <a:rPr lang="en-US" dirty="0"/>
                        <a:t>3hrs (13:30 – 16:30)</a:t>
                      </a:r>
                    </a:p>
                  </a:txBody>
                  <a:tcPr/>
                </a:tc>
                <a:extLst>
                  <a:ext uri="{0D108BD9-81ED-4DB2-BD59-A6C34878D82A}">
                    <a16:rowId xmlns:a16="http://schemas.microsoft.com/office/drawing/2014/main" val="1486018188"/>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(16:30 – 16:45)</a:t>
                      </a:r>
                    </a:p>
                  </a:txBody>
                  <a:tcPr/>
                </a:tc>
                <a:extLst>
                  <a:ext uri="{0D108BD9-81ED-4DB2-BD59-A6C34878D82A}">
                    <a16:rowId xmlns:a16="http://schemas.microsoft.com/office/drawing/2014/main" val="1407391560"/>
                  </a:ext>
                </a:extLst>
              </a:tr>
              <a:tr h="370840">
                <a:tc vMerge="1">
                  <a:txBody>
                    <a:bodyPr/>
                    <a:lstStyle/>
                    <a:p>
                      <a:pPr algn="ctr"/>
                      <a:endParaRPr lang="en-US" dirty="0"/>
                    </a:p>
                  </a:txBody>
                  <a:tcPr/>
                </a:tc>
                <a:tc>
                  <a:txBody>
                    <a:bodyPr/>
                    <a:lstStyle/>
                    <a:p>
                      <a:r>
                        <a:rPr lang="en-US" dirty="0"/>
                        <a:t>How to deploy BE Application on Linux, check logs &amp; Short Demo.</a:t>
                      </a:r>
                    </a:p>
                  </a:txBody>
                  <a:tcPr/>
                </a:tc>
                <a:tc>
                  <a:txBody>
                    <a:bodyPr/>
                    <a:lstStyle/>
                    <a:p>
                      <a:r>
                        <a:rPr lang="en-US" dirty="0"/>
                        <a:t>1hr 15 Mins (16:45 – 18:00)</a:t>
                      </a:r>
                    </a:p>
                  </a:txBody>
                  <a:tcPr/>
                </a:tc>
                <a:extLst>
                  <a:ext uri="{0D108BD9-81ED-4DB2-BD59-A6C34878D82A}">
                    <a16:rowId xmlns:a16="http://schemas.microsoft.com/office/drawing/2014/main" val="801291280"/>
                  </a:ext>
                </a:extLst>
              </a:tr>
            </a:tbl>
          </a:graphicData>
        </a:graphic>
      </p:graphicFrame>
    </p:spTree>
    <p:extLst>
      <p:ext uri="{BB962C8B-B14F-4D97-AF65-F5344CB8AC3E}">
        <p14:creationId xmlns:p14="http://schemas.microsoft.com/office/powerpoint/2010/main" val="7486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Boot Camp Schedule</a:t>
            </a:r>
          </a:p>
        </p:txBody>
      </p:sp>
      <p:graphicFrame>
        <p:nvGraphicFramePr>
          <p:cNvPr id="4" name="Table 3">
            <a:extLst>
              <a:ext uri="{FF2B5EF4-FFF2-40B4-BE49-F238E27FC236}">
                <a16:creationId xmlns:a16="http://schemas.microsoft.com/office/drawing/2014/main" id="{3A5DBA72-8C50-48E2-B637-300551171C83}"/>
              </a:ext>
            </a:extLst>
          </p:cNvPr>
          <p:cNvGraphicFramePr>
            <a:graphicFrameLocks noGrp="1"/>
          </p:cNvGraphicFramePr>
          <p:nvPr>
            <p:extLst>
              <p:ext uri="{D42A27DB-BD31-4B8C-83A1-F6EECF244321}">
                <p14:modId xmlns:p14="http://schemas.microsoft.com/office/powerpoint/2010/main" val="1443462833"/>
              </p:ext>
            </p:extLst>
          </p:nvPr>
        </p:nvGraphicFramePr>
        <p:xfrm>
          <a:off x="859182" y="1273664"/>
          <a:ext cx="9457635" cy="2494280"/>
        </p:xfrm>
        <a:graphic>
          <a:graphicData uri="http://schemas.openxmlformats.org/drawingml/2006/table">
            <a:tbl>
              <a:tblPr firstRow="1" bandRow="1">
                <a:tableStyleId>{5C22544A-7EE6-4342-B048-85BDC9FD1C3A}</a:tableStyleId>
              </a:tblPr>
              <a:tblGrid>
                <a:gridCol w="1151365">
                  <a:extLst>
                    <a:ext uri="{9D8B030D-6E8A-4147-A177-3AD203B41FA5}">
                      <a16:colId xmlns:a16="http://schemas.microsoft.com/office/drawing/2014/main" val="1800082504"/>
                    </a:ext>
                  </a:extLst>
                </a:gridCol>
                <a:gridCol w="5153725">
                  <a:extLst>
                    <a:ext uri="{9D8B030D-6E8A-4147-A177-3AD203B41FA5}">
                      <a16:colId xmlns:a16="http://schemas.microsoft.com/office/drawing/2014/main" val="3944624160"/>
                    </a:ext>
                  </a:extLst>
                </a:gridCol>
                <a:gridCol w="3152545">
                  <a:extLst>
                    <a:ext uri="{9D8B030D-6E8A-4147-A177-3AD203B41FA5}">
                      <a16:colId xmlns:a16="http://schemas.microsoft.com/office/drawing/2014/main" val="3778054671"/>
                    </a:ext>
                  </a:extLst>
                </a:gridCol>
              </a:tblGrid>
              <a:tr h="370840">
                <a:tc>
                  <a:txBody>
                    <a:bodyPr/>
                    <a:lstStyle/>
                    <a:p>
                      <a:r>
                        <a:rPr lang="en-US" dirty="0"/>
                        <a:t># 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1639134993"/>
                  </a:ext>
                </a:extLst>
              </a:tr>
              <a:tr h="370840">
                <a:tc rowSpan="5">
                  <a:txBody>
                    <a:bodyPr/>
                    <a:lstStyle/>
                    <a:p>
                      <a:pPr algn="ctr"/>
                      <a:endParaRPr lang="en-US" dirty="0"/>
                    </a:p>
                    <a:p>
                      <a:pPr algn="ctr"/>
                      <a:endParaRPr lang="en-US" dirty="0"/>
                    </a:p>
                    <a:p>
                      <a:pPr algn="ctr"/>
                      <a:endParaRPr lang="en-US" dirty="0"/>
                    </a:p>
                    <a:p>
                      <a:pPr algn="ctr"/>
                      <a:r>
                        <a:rPr lang="en-US" dirty="0"/>
                        <a:t>3</a:t>
                      </a:r>
                    </a:p>
                  </a:txBody>
                  <a:tcPr/>
                </a:tc>
                <a:tc>
                  <a:txBody>
                    <a:bodyPr/>
                    <a:lstStyle/>
                    <a:p>
                      <a:r>
                        <a:rPr lang="en-US" dirty="0"/>
                        <a:t>Continue BE Development</a:t>
                      </a:r>
                    </a:p>
                  </a:txBody>
                  <a:tcPr/>
                </a:tc>
                <a:tc>
                  <a:txBody>
                    <a:bodyPr/>
                    <a:lstStyle/>
                    <a:p>
                      <a:r>
                        <a:rPr lang="en-US" dirty="0"/>
                        <a:t>3hrs 15 Mins (09:30 – 12:45)</a:t>
                      </a:r>
                    </a:p>
                  </a:txBody>
                  <a:tcPr/>
                </a:tc>
                <a:extLst>
                  <a:ext uri="{0D108BD9-81ED-4DB2-BD59-A6C34878D82A}">
                    <a16:rowId xmlns:a16="http://schemas.microsoft.com/office/drawing/2014/main" val="1783697746"/>
                  </a:ext>
                </a:extLst>
              </a:tr>
              <a:tr h="370840">
                <a:tc vMerge="1">
                  <a:txBody>
                    <a:bodyPr/>
                    <a:lstStyle/>
                    <a:p>
                      <a:pPr algn="ctr"/>
                      <a:endParaRPr lang="en-US" dirty="0"/>
                    </a:p>
                  </a:txBody>
                  <a:tcPr/>
                </a:tc>
                <a:tc>
                  <a:txBody>
                    <a:bodyPr/>
                    <a:lstStyle/>
                    <a:p>
                      <a:r>
                        <a:rPr lang="en-US" dirty="0"/>
                        <a:t>Lunch</a:t>
                      </a:r>
                    </a:p>
                  </a:txBody>
                  <a:tcPr/>
                </a:tc>
                <a:tc>
                  <a:txBody>
                    <a:bodyPr/>
                    <a:lstStyle/>
                    <a:p>
                      <a:r>
                        <a:rPr lang="en-US" dirty="0"/>
                        <a:t>45 Mins (12:45 – 13:30)</a:t>
                      </a:r>
                    </a:p>
                  </a:txBody>
                  <a:tcPr/>
                </a:tc>
                <a:extLst>
                  <a:ext uri="{0D108BD9-81ED-4DB2-BD59-A6C34878D82A}">
                    <a16:rowId xmlns:a16="http://schemas.microsoft.com/office/drawing/2014/main" val="4262134903"/>
                  </a:ext>
                </a:extLst>
              </a:tr>
              <a:tr h="370840">
                <a:tc vMerge="1">
                  <a:txBody>
                    <a:bodyPr/>
                    <a:lstStyle/>
                    <a:p>
                      <a:pPr algn="ctr"/>
                      <a:endParaRPr lang="en-US" dirty="0"/>
                    </a:p>
                  </a:txBody>
                  <a:tcPr/>
                </a:tc>
                <a:tc>
                  <a:txBody>
                    <a:bodyPr/>
                    <a:lstStyle/>
                    <a:p>
                      <a:r>
                        <a:rPr lang="en-US" dirty="0"/>
                        <a:t>Introduction to UXF</a:t>
                      </a:r>
                    </a:p>
                  </a:txBody>
                  <a:tcPr/>
                </a:tc>
                <a:tc>
                  <a:txBody>
                    <a:bodyPr/>
                    <a:lstStyle/>
                    <a:p>
                      <a:r>
                        <a:rPr lang="en-US" dirty="0"/>
                        <a:t>3hrs (13: 30 – 16:30)</a:t>
                      </a:r>
                    </a:p>
                  </a:txBody>
                  <a:tcPr/>
                </a:tc>
                <a:extLst>
                  <a:ext uri="{0D108BD9-81ED-4DB2-BD59-A6C34878D82A}">
                    <a16:rowId xmlns:a16="http://schemas.microsoft.com/office/drawing/2014/main" val="3549880123"/>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(16:30 – 16:45)</a:t>
                      </a:r>
                    </a:p>
                  </a:txBody>
                  <a:tcPr/>
                </a:tc>
                <a:extLst>
                  <a:ext uri="{0D108BD9-81ED-4DB2-BD59-A6C34878D82A}">
                    <a16:rowId xmlns:a16="http://schemas.microsoft.com/office/drawing/2014/main" val="1747167951"/>
                  </a:ext>
                </a:extLst>
              </a:tr>
              <a:tr h="370840">
                <a:tc vMerge="1">
                  <a:txBody>
                    <a:bodyPr/>
                    <a:lstStyle/>
                    <a:p>
                      <a:pPr algn="ctr"/>
                      <a:endParaRPr lang="en-US" dirty="0"/>
                    </a:p>
                  </a:txBody>
                  <a:tcPr/>
                </a:tc>
                <a:tc>
                  <a:txBody>
                    <a:bodyPr/>
                    <a:lstStyle/>
                    <a:p>
                      <a:r>
                        <a:rPr lang="en-US" dirty="0"/>
                        <a:t>Develop UI as per Design developed on Day 1</a:t>
                      </a:r>
                    </a:p>
                  </a:txBody>
                  <a:tcPr/>
                </a:tc>
                <a:tc>
                  <a:txBody>
                    <a:bodyPr/>
                    <a:lstStyle/>
                    <a:p>
                      <a:r>
                        <a:rPr lang="en-US" dirty="0"/>
                        <a:t>1hr 15 Mins (16:45 – 18:00)</a:t>
                      </a:r>
                    </a:p>
                  </a:txBody>
                  <a:tcPr/>
                </a:tc>
                <a:extLst>
                  <a:ext uri="{0D108BD9-81ED-4DB2-BD59-A6C34878D82A}">
                    <a16:rowId xmlns:a16="http://schemas.microsoft.com/office/drawing/2014/main" val="417808603"/>
                  </a:ext>
                </a:extLst>
              </a:tr>
            </a:tbl>
          </a:graphicData>
        </a:graphic>
      </p:graphicFrame>
    </p:spTree>
    <p:extLst>
      <p:ext uri="{BB962C8B-B14F-4D97-AF65-F5344CB8AC3E}">
        <p14:creationId xmlns:p14="http://schemas.microsoft.com/office/powerpoint/2010/main" val="271583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Boot Camp Schedule</a:t>
            </a:r>
          </a:p>
        </p:txBody>
      </p:sp>
      <p:graphicFrame>
        <p:nvGraphicFramePr>
          <p:cNvPr id="4" name="Table 3">
            <a:extLst>
              <a:ext uri="{FF2B5EF4-FFF2-40B4-BE49-F238E27FC236}">
                <a16:creationId xmlns:a16="http://schemas.microsoft.com/office/drawing/2014/main" id="{3A5DBA72-8C50-48E2-B637-300551171C83}"/>
              </a:ext>
            </a:extLst>
          </p:cNvPr>
          <p:cNvGraphicFramePr>
            <a:graphicFrameLocks noGrp="1"/>
          </p:cNvGraphicFramePr>
          <p:nvPr>
            <p:extLst>
              <p:ext uri="{D42A27DB-BD31-4B8C-83A1-F6EECF244321}">
                <p14:modId xmlns:p14="http://schemas.microsoft.com/office/powerpoint/2010/main" val="861292889"/>
              </p:ext>
            </p:extLst>
          </p:nvPr>
        </p:nvGraphicFramePr>
        <p:xfrm>
          <a:off x="859182" y="1273664"/>
          <a:ext cx="9457635" cy="2768600"/>
        </p:xfrm>
        <a:graphic>
          <a:graphicData uri="http://schemas.openxmlformats.org/drawingml/2006/table">
            <a:tbl>
              <a:tblPr firstRow="1" bandRow="1">
                <a:tableStyleId>{5C22544A-7EE6-4342-B048-85BDC9FD1C3A}</a:tableStyleId>
              </a:tblPr>
              <a:tblGrid>
                <a:gridCol w="1151365">
                  <a:extLst>
                    <a:ext uri="{9D8B030D-6E8A-4147-A177-3AD203B41FA5}">
                      <a16:colId xmlns:a16="http://schemas.microsoft.com/office/drawing/2014/main" val="1800082504"/>
                    </a:ext>
                  </a:extLst>
                </a:gridCol>
                <a:gridCol w="5153725">
                  <a:extLst>
                    <a:ext uri="{9D8B030D-6E8A-4147-A177-3AD203B41FA5}">
                      <a16:colId xmlns:a16="http://schemas.microsoft.com/office/drawing/2014/main" val="3944624160"/>
                    </a:ext>
                  </a:extLst>
                </a:gridCol>
                <a:gridCol w="3152545">
                  <a:extLst>
                    <a:ext uri="{9D8B030D-6E8A-4147-A177-3AD203B41FA5}">
                      <a16:colId xmlns:a16="http://schemas.microsoft.com/office/drawing/2014/main" val="3778054671"/>
                    </a:ext>
                  </a:extLst>
                </a:gridCol>
              </a:tblGrid>
              <a:tr h="370840">
                <a:tc>
                  <a:txBody>
                    <a:bodyPr/>
                    <a:lstStyle/>
                    <a:p>
                      <a:r>
                        <a:rPr lang="en-US" dirty="0"/>
                        <a:t># 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1639134993"/>
                  </a:ext>
                </a:extLst>
              </a:tr>
              <a:tr h="370840">
                <a:tc rowSpan="5">
                  <a:txBody>
                    <a:bodyPr/>
                    <a:lstStyle/>
                    <a:p>
                      <a:pPr algn="ctr"/>
                      <a:endParaRPr lang="en-US" dirty="0"/>
                    </a:p>
                    <a:p>
                      <a:pPr algn="ctr"/>
                      <a:endParaRPr lang="en-US" dirty="0"/>
                    </a:p>
                    <a:p>
                      <a:pPr algn="ctr"/>
                      <a:endParaRPr lang="en-US" dirty="0"/>
                    </a:p>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Continue UI Development</a:t>
                      </a:r>
                    </a:p>
                  </a:txBody>
                  <a:tcPr/>
                </a:tc>
                <a:tc>
                  <a:txBody>
                    <a:bodyPr/>
                    <a:lstStyle/>
                    <a:p>
                      <a:r>
                        <a:rPr lang="en-US" dirty="0"/>
                        <a:t>3hrs 15 Mins (09:30 – 12:45)</a:t>
                      </a:r>
                    </a:p>
                  </a:txBody>
                  <a:tcPr/>
                </a:tc>
                <a:extLst>
                  <a:ext uri="{0D108BD9-81ED-4DB2-BD59-A6C34878D82A}">
                    <a16:rowId xmlns:a16="http://schemas.microsoft.com/office/drawing/2014/main" val="1783697746"/>
                  </a:ext>
                </a:extLst>
              </a:tr>
              <a:tr h="370840">
                <a:tc vMerge="1">
                  <a:txBody>
                    <a:bodyPr/>
                    <a:lstStyle/>
                    <a:p>
                      <a:pPr algn="ctr"/>
                      <a:endParaRPr lang="en-US" dirty="0"/>
                    </a:p>
                  </a:txBody>
                  <a:tcPr/>
                </a:tc>
                <a:tc>
                  <a:txBody>
                    <a:bodyPr/>
                    <a:lstStyle/>
                    <a:p>
                      <a:r>
                        <a:rPr lang="en-US" dirty="0"/>
                        <a:t>Lunch</a:t>
                      </a:r>
                    </a:p>
                  </a:txBody>
                  <a:tcPr/>
                </a:tc>
                <a:tc>
                  <a:txBody>
                    <a:bodyPr/>
                    <a:lstStyle/>
                    <a:p>
                      <a:r>
                        <a:rPr lang="en-US" dirty="0"/>
                        <a:t>45 Mins (12:45 – 13:30)</a:t>
                      </a:r>
                    </a:p>
                  </a:txBody>
                  <a:tcPr/>
                </a:tc>
                <a:extLst>
                  <a:ext uri="{0D108BD9-81ED-4DB2-BD59-A6C34878D82A}">
                    <a16:rowId xmlns:a16="http://schemas.microsoft.com/office/drawing/2014/main" val="4262134903"/>
                  </a:ext>
                </a:extLst>
              </a:tr>
              <a:tr h="370840">
                <a:tc vMerge="1">
                  <a:txBody>
                    <a:bodyPr/>
                    <a:lstStyle/>
                    <a:p>
                      <a:pPr algn="ctr"/>
                      <a:endParaRPr lang="en-US" dirty="0"/>
                    </a:p>
                  </a:txBody>
                  <a:tcPr/>
                </a:tc>
                <a:tc>
                  <a:txBody>
                    <a:bodyPr/>
                    <a:lstStyle/>
                    <a:p>
                      <a:r>
                        <a:rPr lang="en-US" dirty="0"/>
                        <a:t>Continue UI Development</a:t>
                      </a:r>
                    </a:p>
                  </a:txBody>
                  <a:tcPr/>
                </a:tc>
                <a:tc>
                  <a:txBody>
                    <a:bodyPr/>
                    <a:lstStyle/>
                    <a:p>
                      <a:r>
                        <a:rPr lang="en-US" dirty="0"/>
                        <a:t>3hrs (13: 30 – 16:30)</a:t>
                      </a:r>
                    </a:p>
                  </a:txBody>
                  <a:tcPr/>
                </a:tc>
                <a:extLst>
                  <a:ext uri="{0D108BD9-81ED-4DB2-BD59-A6C34878D82A}">
                    <a16:rowId xmlns:a16="http://schemas.microsoft.com/office/drawing/2014/main" val="3549880123"/>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(16:30 – 16:45)</a:t>
                      </a:r>
                    </a:p>
                  </a:txBody>
                  <a:tcPr/>
                </a:tc>
                <a:extLst>
                  <a:ext uri="{0D108BD9-81ED-4DB2-BD59-A6C34878D82A}">
                    <a16:rowId xmlns:a16="http://schemas.microsoft.com/office/drawing/2014/main" val="1747167951"/>
                  </a:ext>
                </a:extLst>
              </a:tr>
              <a:tr h="370840">
                <a:tc vMerge="1">
                  <a:txBody>
                    <a:bodyPr/>
                    <a:lstStyle/>
                    <a:p>
                      <a:pPr algn="ctr"/>
                      <a:endParaRPr lang="en-US" dirty="0"/>
                    </a:p>
                  </a:txBody>
                  <a:tcPr/>
                </a:tc>
                <a:tc>
                  <a:txBody>
                    <a:bodyPr/>
                    <a:lstStyle/>
                    <a:p>
                      <a:r>
                        <a:rPr lang="en-US" dirty="0"/>
                        <a:t>How to deploy UI Application by Connecting to BE on Linux, check logs &amp; Short Demo.</a:t>
                      </a:r>
                    </a:p>
                  </a:txBody>
                  <a:tcPr/>
                </a:tc>
                <a:tc>
                  <a:txBody>
                    <a:bodyPr/>
                    <a:lstStyle/>
                    <a:p>
                      <a:r>
                        <a:rPr lang="en-US" dirty="0"/>
                        <a:t>1hr 15 Mins (16:45 – 18:00)</a:t>
                      </a:r>
                    </a:p>
                  </a:txBody>
                  <a:tcPr/>
                </a:tc>
                <a:extLst>
                  <a:ext uri="{0D108BD9-81ED-4DB2-BD59-A6C34878D82A}">
                    <a16:rowId xmlns:a16="http://schemas.microsoft.com/office/drawing/2014/main" val="417808603"/>
                  </a:ext>
                </a:extLst>
              </a:tr>
            </a:tbl>
          </a:graphicData>
        </a:graphic>
      </p:graphicFrame>
    </p:spTree>
    <p:extLst>
      <p:ext uri="{BB962C8B-B14F-4D97-AF65-F5344CB8AC3E}">
        <p14:creationId xmlns:p14="http://schemas.microsoft.com/office/powerpoint/2010/main" val="24981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D44D-9E5A-4804-9B79-6FB1AAC2B2F0}"/>
              </a:ext>
            </a:extLst>
          </p:cNvPr>
          <p:cNvSpPr>
            <a:spLocks noGrp="1"/>
          </p:cNvSpPr>
          <p:nvPr>
            <p:ph type="title"/>
          </p:nvPr>
        </p:nvSpPr>
        <p:spPr/>
        <p:txBody>
          <a:bodyPr/>
          <a:lstStyle/>
          <a:p>
            <a:r>
              <a:rPr lang="en-US" dirty="0"/>
              <a:t>Welcome Note</a:t>
            </a:r>
          </a:p>
        </p:txBody>
      </p:sp>
      <p:sp>
        <p:nvSpPr>
          <p:cNvPr id="3" name="TextBox 2">
            <a:extLst>
              <a:ext uri="{FF2B5EF4-FFF2-40B4-BE49-F238E27FC236}">
                <a16:creationId xmlns:a16="http://schemas.microsoft.com/office/drawing/2014/main" id="{E7A27A47-AF65-4060-B465-C04A6230D048}"/>
              </a:ext>
            </a:extLst>
          </p:cNvPr>
          <p:cNvSpPr txBox="1"/>
          <p:nvPr/>
        </p:nvSpPr>
        <p:spPr>
          <a:xfrm>
            <a:off x="546521" y="1441174"/>
            <a:ext cx="1109167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Welcome to Digital CC, this document will provide you details about who we are, what we do along with few mandatory learning sessions which you will be taking in initial days of joining.</a:t>
            </a:r>
          </a:p>
          <a:p>
            <a:pPr marL="342900" indent="-342900">
              <a:buFont typeface="Arial" panose="020B0604020202020204" pitchFamily="34" charset="0"/>
              <a:buChar char="•"/>
            </a:pPr>
            <a:endParaRPr lang="en-US" sz="2400" dirty="0">
              <a:solidFill>
                <a:schemeClr val="tx2"/>
              </a:solidFill>
            </a:endParaRPr>
          </a:p>
          <a:p>
            <a:pPr marL="342900" indent="-342900">
              <a:buFont typeface="Arial" panose="020B0604020202020204" pitchFamily="34" charset="0"/>
              <a:buChar char="•"/>
            </a:pPr>
            <a:endParaRPr lang="en-US" sz="2400" dirty="0">
              <a:solidFill>
                <a:schemeClr val="tx2"/>
              </a:solidFill>
            </a:endParaRPr>
          </a:p>
          <a:p>
            <a:pPr algn="ctr"/>
            <a:r>
              <a:rPr lang="en-US" sz="2400" dirty="0">
                <a:solidFill>
                  <a:schemeClr val="tx2"/>
                </a:solidFill>
              </a:rPr>
              <a:t>Wish you Happy Learning !!!</a:t>
            </a:r>
          </a:p>
        </p:txBody>
      </p:sp>
      <p:pic>
        <p:nvPicPr>
          <p:cNvPr id="4" name="Picture 3">
            <a:extLst>
              <a:ext uri="{FF2B5EF4-FFF2-40B4-BE49-F238E27FC236}">
                <a16:creationId xmlns:a16="http://schemas.microsoft.com/office/drawing/2014/main" id="{E092EBF7-B989-497F-B850-996030D22ECA}"/>
              </a:ext>
            </a:extLst>
          </p:cNvPr>
          <p:cNvPicPr>
            <a:picLocks noChangeAspect="1"/>
          </p:cNvPicPr>
          <p:nvPr/>
        </p:nvPicPr>
        <p:blipFill>
          <a:blip r:embed="rId3"/>
          <a:stretch>
            <a:fillRect/>
          </a:stretch>
        </p:blipFill>
        <p:spPr>
          <a:xfrm>
            <a:off x="4078356" y="3679684"/>
            <a:ext cx="3657600" cy="2628900"/>
          </a:xfrm>
          <a:prstGeom prst="rect">
            <a:avLst/>
          </a:prstGeom>
        </p:spPr>
      </p:pic>
    </p:spTree>
    <p:extLst>
      <p:ext uri="{BB962C8B-B14F-4D97-AF65-F5344CB8AC3E}">
        <p14:creationId xmlns:p14="http://schemas.microsoft.com/office/powerpoint/2010/main" val="240306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Boot Camp Schedule</a:t>
            </a:r>
          </a:p>
        </p:txBody>
      </p:sp>
      <p:graphicFrame>
        <p:nvGraphicFramePr>
          <p:cNvPr id="4" name="Table 3">
            <a:extLst>
              <a:ext uri="{FF2B5EF4-FFF2-40B4-BE49-F238E27FC236}">
                <a16:creationId xmlns:a16="http://schemas.microsoft.com/office/drawing/2014/main" id="{3A5DBA72-8C50-48E2-B637-300551171C83}"/>
              </a:ext>
            </a:extLst>
          </p:cNvPr>
          <p:cNvGraphicFramePr>
            <a:graphicFrameLocks noGrp="1"/>
          </p:cNvGraphicFramePr>
          <p:nvPr>
            <p:extLst>
              <p:ext uri="{D42A27DB-BD31-4B8C-83A1-F6EECF244321}">
                <p14:modId xmlns:p14="http://schemas.microsoft.com/office/powerpoint/2010/main" val="2111460001"/>
              </p:ext>
            </p:extLst>
          </p:nvPr>
        </p:nvGraphicFramePr>
        <p:xfrm>
          <a:off x="859182" y="1273664"/>
          <a:ext cx="9457635" cy="2494280"/>
        </p:xfrm>
        <a:graphic>
          <a:graphicData uri="http://schemas.openxmlformats.org/drawingml/2006/table">
            <a:tbl>
              <a:tblPr firstRow="1" bandRow="1">
                <a:tableStyleId>{5C22544A-7EE6-4342-B048-85BDC9FD1C3A}</a:tableStyleId>
              </a:tblPr>
              <a:tblGrid>
                <a:gridCol w="1151365">
                  <a:extLst>
                    <a:ext uri="{9D8B030D-6E8A-4147-A177-3AD203B41FA5}">
                      <a16:colId xmlns:a16="http://schemas.microsoft.com/office/drawing/2014/main" val="1800082504"/>
                    </a:ext>
                  </a:extLst>
                </a:gridCol>
                <a:gridCol w="5153725">
                  <a:extLst>
                    <a:ext uri="{9D8B030D-6E8A-4147-A177-3AD203B41FA5}">
                      <a16:colId xmlns:a16="http://schemas.microsoft.com/office/drawing/2014/main" val="3944624160"/>
                    </a:ext>
                  </a:extLst>
                </a:gridCol>
                <a:gridCol w="3152545">
                  <a:extLst>
                    <a:ext uri="{9D8B030D-6E8A-4147-A177-3AD203B41FA5}">
                      <a16:colId xmlns:a16="http://schemas.microsoft.com/office/drawing/2014/main" val="3778054671"/>
                    </a:ext>
                  </a:extLst>
                </a:gridCol>
              </a:tblGrid>
              <a:tr h="370840">
                <a:tc>
                  <a:txBody>
                    <a:bodyPr/>
                    <a:lstStyle/>
                    <a:p>
                      <a:r>
                        <a:rPr lang="en-US" dirty="0"/>
                        <a:t># 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1639134993"/>
                  </a:ext>
                </a:extLst>
              </a:tr>
              <a:tr h="370840">
                <a:tc rowSpan="5">
                  <a:txBody>
                    <a:bodyPr/>
                    <a:lstStyle/>
                    <a:p>
                      <a:pPr algn="ctr"/>
                      <a:endParaRPr lang="en-US" dirty="0"/>
                    </a:p>
                    <a:p>
                      <a:pPr algn="ctr"/>
                      <a:endParaRPr lang="en-US" dirty="0"/>
                    </a:p>
                    <a:p>
                      <a:pPr algn="ctr"/>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Review</a:t>
                      </a:r>
                    </a:p>
                  </a:txBody>
                  <a:tcPr/>
                </a:tc>
                <a:tc>
                  <a:txBody>
                    <a:bodyPr/>
                    <a:lstStyle/>
                    <a:p>
                      <a:r>
                        <a:rPr lang="en-US" dirty="0"/>
                        <a:t>3hrs 15 Mins (09:30 – 12:45)</a:t>
                      </a:r>
                    </a:p>
                  </a:txBody>
                  <a:tcPr/>
                </a:tc>
                <a:extLst>
                  <a:ext uri="{0D108BD9-81ED-4DB2-BD59-A6C34878D82A}">
                    <a16:rowId xmlns:a16="http://schemas.microsoft.com/office/drawing/2014/main" val="1783697746"/>
                  </a:ext>
                </a:extLst>
              </a:tr>
              <a:tr h="370840">
                <a:tc vMerge="1">
                  <a:txBody>
                    <a:bodyPr/>
                    <a:lstStyle/>
                    <a:p>
                      <a:pPr algn="ctr"/>
                      <a:endParaRPr lang="en-US" dirty="0"/>
                    </a:p>
                  </a:txBody>
                  <a:tcPr/>
                </a:tc>
                <a:tc>
                  <a:txBody>
                    <a:bodyPr/>
                    <a:lstStyle/>
                    <a:p>
                      <a:r>
                        <a:rPr lang="en-US" dirty="0"/>
                        <a:t>Lunch</a:t>
                      </a:r>
                    </a:p>
                  </a:txBody>
                  <a:tcPr/>
                </a:tc>
                <a:tc>
                  <a:txBody>
                    <a:bodyPr/>
                    <a:lstStyle/>
                    <a:p>
                      <a:r>
                        <a:rPr lang="en-US" dirty="0"/>
                        <a:t>45 Mins (12:45 – 13:30)</a:t>
                      </a:r>
                    </a:p>
                  </a:txBody>
                  <a:tcPr/>
                </a:tc>
                <a:extLst>
                  <a:ext uri="{0D108BD9-81ED-4DB2-BD59-A6C34878D82A}">
                    <a16:rowId xmlns:a16="http://schemas.microsoft.com/office/drawing/2014/main" val="4262134903"/>
                  </a:ext>
                </a:extLst>
              </a:tr>
              <a:tr h="370840">
                <a:tc vMerge="1">
                  <a:txBody>
                    <a:bodyPr/>
                    <a:lstStyle/>
                    <a:p>
                      <a:pPr algn="ctr"/>
                      <a:endParaRPr lang="en-US" dirty="0"/>
                    </a:p>
                  </a:txBody>
                  <a:tcPr/>
                </a:tc>
                <a:tc>
                  <a:txBody>
                    <a:bodyPr/>
                    <a:lstStyle/>
                    <a:p>
                      <a:r>
                        <a:rPr lang="en-US" dirty="0"/>
                        <a:t>PO Demo</a:t>
                      </a:r>
                    </a:p>
                  </a:txBody>
                  <a:tcPr/>
                </a:tc>
                <a:tc>
                  <a:txBody>
                    <a:bodyPr/>
                    <a:lstStyle/>
                    <a:p>
                      <a:r>
                        <a:rPr lang="en-US" dirty="0"/>
                        <a:t>3hrs (13: 30 – 16:30)</a:t>
                      </a:r>
                    </a:p>
                  </a:txBody>
                  <a:tcPr/>
                </a:tc>
                <a:extLst>
                  <a:ext uri="{0D108BD9-81ED-4DB2-BD59-A6C34878D82A}">
                    <a16:rowId xmlns:a16="http://schemas.microsoft.com/office/drawing/2014/main" val="3549880123"/>
                  </a:ext>
                </a:extLst>
              </a:tr>
              <a:tr h="370840">
                <a:tc vMerge="1">
                  <a:txBody>
                    <a:bodyPr/>
                    <a:lstStyle/>
                    <a:p>
                      <a:pPr algn="ctr"/>
                      <a:endParaRPr lang="en-US" dirty="0"/>
                    </a:p>
                  </a:txBody>
                  <a:tcPr/>
                </a:tc>
                <a:tc>
                  <a:txBody>
                    <a:bodyPr/>
                    <a:lstStyle/>
                    <a:p>
                      <a:r>
                        <a:rPr lang="en-US" dirty="0"/>
                        <a:t>Break</a:t>
                      </a:r>
                    </a:p>
                  </a:txBody>
                  <a:tcPr/>
                </a:tc>
                <a:tc>
                  <a:txBody>
                    <a:bodyPr/>
                    <a:lstStyle/>
                    <a:p>
                      <a:r>
                        <a:rPr lang="en-US" dirty="0"/>
                        <a:t>15 Mins (16:30 – 16:45)</a:t>
                      </a:r>
                    </a:p>
                  </a:txBody>
                  <a:tcPr/>
                </a:tc>
                <a:extLst>
                  <a:ext uri="{0D108BD9-81ED-4DB2-BD59-A6C34878D82A}">
                    <a16:rowId xmlns:a16="http://schemas.microsoft.com/office/drawing/2014/main" val="1747167951"/>
                  </a:ext>
                </a:extLst>
              </a:tr>
              <a:tr h="370840">
                <a:tc vMerge="1">
                  <a:txBody>
                    <a:bodyPr/>
                    <a:lstStyle/>
                    <a:p>
                      <a:pPr algn="ctr"/>
                      <a:endParaRPr lang="en-US" dirty="0"/>
                    </a:p>
                  </a:txBody>
                  <a:tcPr/>
                </a:tc>
                <a:tc>
                  <a:txBody>
                    <a:bodyPr/>
                    <a:lstStyle/>
                    <a:p>
                      <a:r>
                        <a:rPr lang="en-US" dirty="0"/>
                        <a:t>PO Grooming for New User Story - Assignment</a:t>
                      </a:r>
                    </a:p>
                  </a:txBody>
                  <a:tcPr/>
                </a:tc>
                <a:tc>
                  <a:txBody>
                    <a:bodyPr/>
                    <a:lstStyle/>
                    <a:p>
                      <a:r>
                        <a:rPr lang="en-US" dirty="0"/>
                        <a:t>1hr 15 Mins (16:45 – 18:00)</a:t>
                      </a:r>
                    </a:p>
                  </a:txBody>
                  <a:tcPr/>
                </a:tc>
                <a:extLst>
                  <a:ext uri="{0D108BD9-81ED-4DB2-BD59-A6C34878D82A}">
                    <a16:rowId xmlns:a16="http://schemas.microsoft.com/office/drawing/2014/main" val="417808603"/>
                  </a:ext>
                </a:extLst>
              </a:tr>
            </a:tbl>
          </a:graphicData>
        </a:graphic>
      </p:graphicFrame>
    </p:spTree>
    <p:extLst>
      <p:ext uri="{BB962C8B-B14F-4D97-AF65-F5344CB8AC3E}">
        <p14:creationId xmlns:p14="http://schemas.microsoft.com/office/powerpoint/2010/main" val="32106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1703-09AC-4B76-AD6A-EFC6D9734E00}"/>
              </a:ext>
            </a:extLst>
          </p:cNvPr>
          <p:cNvSpPr>
            <a:spLocks noGrp="1"/>
          </p:cNvSpPr>
          <p:nvPr>
            <p:ph type="title"/>
          </p:nvPr>
        </p:nvSpPr>
        <p:spPr/>
        <p:txBody>
          <a:bodyPr/>
          <a:lstStyle/>
          <a:p>
            <a:r>
              <a:rPr lang="en-US" dirty="0"/>
              <a:t>Post Boot Camp Assignment</a:t>
            </a:r>
          </a:p>
        </p:txBody>
      </p:sp>
      <p:graphicFrame>
        <p:nvGraphicFramePr>
          <p:cNvPr id="3" name="Table 2">
            <a:extLst>
              <a:ext uri="{FF2B5EF4-FFF2-40B4-BE49-F238E27FC236}">
                <a16:creationId xmlns:a16="http://schemas.microsoft.com/office/drawing/2014/main" id="{B146C92E-70D0-46A4-AC52-D42F80DE3AEA}"/>
              </a:ext>
            </a:extLst>
          </p:cNvPr>
          <p:cNvGraphicFramePr>
            <a:graphicFrameLocks noGrp="1"/>
          </p:cNvGraphicFramePr>
          <p:nvPr>
            <p:extLst>
              <p:ext uri="{D42A27DB-BD31-4B8C-83A1-F6EECF244321}">
                <p14:modId xmlns:p14="http://schemas.microsoft.com/office/powerpoint/2010/main" val="3113580653"/>
              </p:ext>
            </p:extLst>
          </p:nvPr>
        </p:nvGraphicFramePr>
        <p:xfrm>
          <a:off x="799548" y="1395526"/>
          <a:ext cx="9457635" cy="2308432"/>
        </p:xfrm>
        <a:graphic>
          <a:graphicData uri="http://schemas.openxmlformats.org/drawingml/2006/table">
            <a:tbl>
              <a:tblPr firstRow="1" bandRow="1">
                <a:tableStyleId>{5C22544A-7EE6-4342-B048-85BDC9FD1C3A}</a:tableStyleId>
              </a:tblPr>
              <a:tblGrid>
                <a:gridCol w="1148522">
                  <a:extLst>
                    <a:ext uri="{9D8B030D-6E8A-4147-A177-3AD203B41FA5}">
                      <a16:colId xmlns:a16="http://schemas.microsoft.com/office/drawing/2014/main" val="331914003"/>
                    </a:ext>
                  </a:extLst>
                </a:gridCol>
                <a:gridCol w="5156568">
                  <a:extLst>
                    <a:ext uri="{9D8B030D-6E8A-4147-A177-3AD203B41FA5}">
                      <a16:colId xmlns:a16="http://schemas.microsoft.com/office/drawing/2014/main" val="4168252626"/>
                    </a:ext>
                  </a:extLst>
                </a:gridCol>
                <a:gridCol w="3152545">
                  <a:extLst>
                    <a:ext uri="{9D8B030D-6E8A-4147-A177-3AD203B41FA5}">
                      <a16:colId xmlns:a16="http://schemas.microsoft.com/office/drawing/2014/main" val="1529540272"/>
                    </a:ext>
                  </a:extLst>
                </a:gridCol>
              </a:tblGrid>
              <a:tr h="254369">
                <a:tc>
                  <a:txBody>
                    <a:bodyPr/>
                    <a:lstStyle/>
                    <a:p>
                      <a:r>
                        <a:rPr lang="en-US" dirty="0"/>
                        <a:t>#Day</a:t>
                      </a:r>
                    </a:p>
                  </a:txBody>
                  <a:tcPr/>
                </a:tc>
                <a:tc>
                  <a:txBody>
                    <a:bodyPr/>
                    <a:lstStyle/>
                    <a:p>
                      <a:r>
                        <a:rPr lang="en-US" dirty="0"/>
                        <a:t>Topic</a:t>
                      </a:r>
                    </a:p>
                  </a:txBody>
                  <a:tcPr/>
                </a:tc>
                <a:tc>
                  <a:txBody>
                    <a:bodyPr/>
                    <a:lstStyle/>
                    <a:p>
                      <a:r>
                        <a:rPr lang="en-US" dirty="0"/>
                        <a:t>Duration</a:t>
                      </a:r>
                    </a:p>
                  </a:txBody>
                  <a:tcPr/>
                </a:tc>
                <a:extLst>
                  <a:ext uri="{0D108BD9-81ED-4DB2-BD59-A6C34878D82A}">
                    <a16:rowId xmlns:a16="http://schemas.microsoft.com/office/drawing/2014/main" val="2162919151"/>
                  </a:ext>
                </a:extLst>
              </a:tr>
              <a:tr h="485668">
                <a:tc>
                  <a:txBody>
                    <a:bodyPr/>
                    <a:lstStyle/>
                    <a:p>
                      <a:pPr algn="ctr"/>
                      <a:r>
                        <a:rPr lang="en-US" dirty="0"/>
                        <a:t>6 – 8</a:t>
                      </a:r>
                    </a:p>
                  </a:txBody>
                  <a:tcPr/>
                </a:tc>
                <a:tc>
                  <a:txBody>
                    <a:bodyPr/>
                    <a:lstStyle/>
                    <a:p>
                      <a:r>
                        <a:rPr lang="en-US" dirty="0"/>
                        <a:t>Develop BE</a:t>
                      </a:r>
                    </a:p>
                  </a:txBody>
                  <a:tcPr/>
                </a:tc>
                <a:tc>
                  <a:txBody>
                    <a:bodyPr/>
                    <a:lstStyle/>
                    <a:p>
                      <a:r>
                        <a:rPr lang="en-US" dirty="0"/>
                        <a:t>2 Days</a:t>
                      </a:r>
                    </a:p>
                  </a:txBody>
                  <a:tcPr/>
                </a:tc>
                <a:extLst>
                  <a:ext uri="{0D108BD9-81ED-4DB2-BD59-A6C34878D82A}">
                    <a16:rowId xmlns:a16="http://schemas.microsoft.com/office/drawing/2014/main" val="3320507824"/>
                  </a:ext>
                </a:extLst>
              </a:tr>
              <a:tr h="485668">
                <a:tc>
                  <a:txBody>
                    <a:bodyPr/>
                    <a:lstStyle/>
                    <a:p>
                      <a:pPr algn="ctr"/>
                      <a:r>
                        <a:rPr lang="en-US" dirty="0"/>
                        <a:t>8 – 11</a:t>
                      </a:r>
                    </a:p>
                  </a:txBody>
                  <a:tcPr/>
                </a:tc>
                <a:tc>
                  <a:txBody>
                    <a:bodyPr/>
                    <a:lstStyle/>
                    <a:p>
                      <a:r>
                        <a:rPr lang="en-US" dirty="0"/>
                        <a:t>Develop UI</a:t>
                      </a:r>
                    </a:p>
                  </a:txBody>
                  <a:tcPr/>
                </a:tc>
                <a:tc>
                  <a:txBody>
                    <a:bodyPr/>
                    <a:lstStyle/>
                    <a:p>
                      <a:r>
                        <a:rPr lang="en-US" dirty="0"/>
                        <a:t>3 Days</a:t>
                      </a:r>
                    </a:p>
                  </a:txBody>
                  <a:tcPr/>
                </a:tc>
                <a:extLst>
                  <a:ext uri="{0D108BD9-81ED-4DB2-BD59-A6C34878D82A}">
                    <a16:rowId xmlns:a16="http://schemas.microsoft.com/office/drawing/2014/main" val="1983041511"/>
                  </a:ext>
                </a:extLst>
              </a:tr>
              <a:tr h="485668">
                <a:tc>
                  <a:txBody>
                    <a:bodyPr/>
                    <a:lstStyle/>
                    <a:p>
                      <a:pPr algn="ctr"/>
                      <a:r>
                        <a:rPr lang="en-US" dirty="0"/>
                        <a:t>12</a:t>
                      </a:r>
                    </a:p>
                  </a:txBody>
                  <a:tcPr/>
                </a:tc>
                <a:tc>
                  <a:txBody>
                    <a:bodyPr/>
                    <a:lstStyle/>
                    <a:p>
                      <a:r>
                        <a:rPr lang="en-US" dirty="0"/>
                        <a:t>Code Review</a:t>
                      </a:r>
                    </a:p>
                  </a:txBody>
                  <a:tcPr/>
                </a:tc>
                <a:tc>
                  <a:txBody>
                    <a:bodyPr/>
                    <a:lstStyle/>
                    <a:p>
                      <a:r>
                        <a:rPr lang="en-US" dirty="0"/>
                        <a:t>3hrs 15 Mins (09:30 – 12:45)</a:t>
                      </a:r>
                    </a:p>
                  </a:txBody>
                  <a:tcPr/>
                </a:tc>
                <a:extLst>
                  <a:ext uri="{0D108BD9-81ED-4DB2-BD59-A6C34878D82A}">
                    <a16:rowId xmlns:a16="http://schemas.microsoft.com/office/drawing/2014/main" val="2931778480"/>
                  </a:ext>
                </a:extLst>
              </a:tr>
              <a:tr h="485668">
                <a:tc>
                  <a:txBody>
                    <a:bodyPr/>
                    <a:lstStyle/>
                    <a:p>
                      <a:pPr algn="ctr"/>
                      <a:r>
                        <a:rPr lang="en-US" dirty="0"/>
                        <a:t>12</a:t>
                      </a:r>
                    </a:p>
                  </a:txBody>
                  <a:tcPr/>
                </a:tc>
                <a:tc>
                  <a:txBody>
                    <a:bodyPr/>
                    <a:lstStyle/>
                    <a:p>
                      <a:r>
                        <a:rPr lang="en-US" dirty="0"/>
                        <a:t>Demo &amp; PO Review</a:t>
                      </a:r>
                    </a:p>
                  </a:txBody>
                  <a:tcPr/>
                </a:tc>
                <a:tc>
                  <a:txBody>
                    <a:bodyPr/>
                    <a:lstStyle/>
                    <a:p>
                      <a:r>
                        <a:rPr lang="en-US" dirty="0"/>
                        <a:t>1hr (14:30 – 15:30)</a:t>
                      </a:r>
                    </a:p>
                  </a:txBody>
                  <a:tcPr/>
                </a:tc>
                <a:extLst>
                  <a:ext uri="{0D108BD9-81ED-4DB2-BD59-A6C34878D82A}">
                    <a16:rowId xmlns:a16="http://schemas.microsoft.com/office/drawing/2014/main" val="1323138459"/>
                  </a:ext>
                </a:extLst>
              </a:tr>
            </a:tbl>
          </a:graphicData>
        </a:graphic>
      </p:graphicFrame>
    </p:spTree>
    <p:extLst>
      <p:ext uri="{BB962C8B-B14F-4D97-AF65-F5344CB8AC3E}">
        <p14:creationId xmlns:p14="http://schemas.microsoft.com/office/powerpoint/2010/main" val="27156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CF61-FA2C-44EA-BADF-129335857629}"/>
              </a:ext>
            </a:extLst>
          </p:cNvPr>
          <p:cNvSpPr>
            <a:spLocks noGrp="1"/>
          </p:cNvSpPr>
          <p:nvPr>
            <p:ph type="title"/>
          </p:nvPr>
        </p:nvSpPr>
        <p:spPr/>
        <p:txBody>
          <a:bodyPr/>
          <a:lstStyle/>
          <a:p>
            <a:r>
              <a:rPr lang="en-US" dirty="0"/>
              <a:t>Boot Camp Calendar – 2019</a:t>
            </a:r>
          </a:p>
        </p:txBody>
      </p:sp>
      <p:graphicFrame>
        <p:nvGraphicFramePr>
          <p:cNvPr id="4" name="Table 3">
            <a:extLst>
              <a:ext uri="{FF2B5EF4-FFF2-40B4-BE49-F238E27FC236}">
                <a16:creationId xmlns:a16="http://schemas.microsoft.com/office/drawing/2014/main" id="{80402C17-F5E1-4DB3-A1D1-52691867AD9B}"/>
              </a:ext>
            </a:extLst>
          </p:cNvPr>
          <p:cNvGraphicFramePr>
            <a:graphicFrameLocks noGrp="1"/>
          </p:cNvGraphicFramePr>
          <p:nvPr>
            <p:extLst>
              <p:ext uri="{D42A27DB-BD31-4B8C-83A1-F6EECF244321}">
                <p14:modId xmlns:p14="http://schemas.microsoft.com/office/powerpoint/2010/main" val="2963563292"/>
              </p:ext>
            </p:extLst>
          </p:nvPr>
        </p:nvGraphicFramePr>
        <p:xfrm>
          <a:off x="1008270" y="124536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6901670"/>
                    </a:ext>
                  </a:extLst>
                </a:gridCol>
                <a:gridCol w="2709333">
                  <a:extLst>
                    <a:ext uri="{9D8B030D-6E8A-4147-A177-3AD203B41FA5}">
                      <a16:colId xmlns:a16="http://schemas.microsoft.com/office/drawing/2014/main" val="2237620492"/>
                    </a:ext>
                  </a:extLst>
                </a:gridCol>
                <a:gridCol w="2709333">
                  <a:extLst>
                    <a:ext uri="{9D8B030D-6E8A-4147-A177-3AD203B41FA5}">
                      <a16:colId xmlns:a16="http://schemas.microsoft.com/office/drawing/2014/main" val="3112065238"/>
                    </a:ext>
                  </a:extLst>
                </a:gridCol>
              </a:tblGrid>
              <a:tr h="370840">
                <a:tc>
                  <a:txBody>
                    <a:bodyPr/>
                    <a:lstStyle/>
                    <a:p>
                      <a:r>
                        <a:rPr lang="en-US" dirty="0"/>
                        <a:t>Boot Camp #</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1933758578"/>
                  </a:ext>
                </a:extLst>
              </a:tr>
              <a:tr h="370840">
                <a:tc>
                  <a:txBody>
                    <a:bodyPr/>
                    <a:lstStyle/>
                    <a:p>
                      <a:r>
                        <a:rPr lang="en-US" dirty="0"/>
                        <a:t>2019 – 07</a:t>
                      </a:r>
                    </a:p>
                  </a:txBody>
                  <a:tcPr/>
                </a:tc>
                <a:tc>
                  <a:txBody>
                    <a:bodyPr/>
                    <a:lstStyle/>
                    <a:p>
                      <a:r>
                        <a:rPr lang="en-US" dirty="0"/>
                        <a:t>31 – 07 – 2019 (Day 0)</a:t>
                      </a:r>
                    </a:p>
                  </a:txBody>
                  <a:tcPr/>
                </a:tc>
                <a:tc>
                  <a:txBody>
                    <a:bodyPr/>
                    <a:lstStyle/>
                    <a:p>
                      <a:r>
                        <a:rPr lang="en-US" dirty="0"/>
                        <a:t>07 - 08 – 2019 (Day 5)</a:t>
                      </a:r>
                    </a:p>
                  </a:txBody>
                  <a:tcPr/>
                </a:tc>
                <a:extLst>
                  <a:ext uri="{0D108BD9-81ED-4DB2-BD59-A6C34878D82A}">
                    <a16:rowId xmlns:a16="http://schemas.microsoft.com/office/drawing/2014/main" val="4208518145"/>
                  </a:ext>
                </a:extLst>
              </a:tr>
              <a:tr h="370840">
                <a:tc>
                  <a:txBody>
                    <a:bodyPr/>
                    <a:lstStyle/>
                    <a:p>
                      <a:r>
                        <a:rPr lang="en-US" dirty="0"/>
                        <a:t>2019 – 08  </a:t>
                      </a:r>
                    </a:p>
                  </a:txBody>
                  <a:tcPr/>
                </a:tc>
                <a:tc>
                  <a:txBody>
                    <a:bodyPr/>
                    <a:lstStyle/>
                    <a:p>
                      <a:r>
                        <a:rPr lang="en-US" dirty="0"/>
                        <a:t>28 – 08 – 2019 (Day 0)</a:t>
                      </a:r>
                    </a:p>
                  </a:txBody>
                  <a:tcPr/>
                </a:tc>
                <a:tc>
                  <a:txBody>
                    <a:bodyPr/>
                    <a:lstStyle/>
                    <a:p>
                      <a:r>
                        <a:rPr lang="en-US" dirty="0"/>
                        <a:t>04 – 09 – 2019 (Day 5)</a:t>
                      </a:r>
                    </a:p>
                  </a:txBody>
                  <a:tcPr/>
                </a:tc>
                <a:extLst>
                  <a:ext uri="{0D108BD9-81ED-4DB2-BD59-A6C34878D82A}">
                    <a16:rowId xmlns:a16="http://schemas.microsoft.com/office/drawing/2014/main" val="14856121"/>
                  </a:ext>
                </a:extLst>
              </a:tr>
              <a:tr h="370840">
                <a:tc>
                  <a:txBody>
                    <a:bodyPr/>
                    <a:lstStyle/>
                    <a:p>
                      <a:r>
                        <a:rPr lang="en-US" dirty="0"/>
                        <a:t>2019 – 10 (Tentative)</a:t>
                      </a:r>
                    </a:p>
                  </a:txBody>
                  <a:tcPr/>
                </a:tc>
                <a:tc>
                  <a:txBody>
                    <a:bodyPr/>
                    <a:lstStyle/>
                    <a:p>
                      <a:r>
                        <a:rPr lang="en-US" dirty="0"/>
                        <a:t>03 – 10 – 2019 (Day 0)</a:t>
                      </a:r>
                    </a:p>
                  </a:txBody>
                  <a:tcPr/>
                </a:tc>
                <a:tc>
                  <a:txBody>
                    <a:bodyPr/>
                    <a:lstStyle/>
                    <a:p>
                      <a:r>
                        <a:rPr lang="en-US" dirty="0"/>
                        <a:t>10 – 10 – 2019  (Day 5)</a:t>
                      </a:r>
                    </a:p>
                  </a:txBody>
                  <a:tcPr/>
                </a:tc>
                <a:extLst>
                  <a:ext uri="{0D108BD9-81ED-4DB2-BD59-A6C34878D82A}">
                    <a16:rowId xmlns:a16="http://schemas.microsoft.com/office/drawing/2014/main" val="4277500585"/>
                  </a:ext>
                </a:extLst>
              </a:tr>
            </a:tbl>
          </a:graphicData>
        </a:graphic>
      </p:graphicFrame>
    </p:spTree>
    <p:extLst>
      <p:ext uri="{BB962C8B-B14F-4D97-AF65-F5344CB8AC3E}">
        <p14:creationId xmlns:p14="http://schemas.microsoft.com/office/powerpoint/2010/main" val="338221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75BF-56A8-4C35-A8C0-4AC2D04B56AF}"/>
              </a:ext>
            </a:extLst>
          </p:cNvPr>
          <p:cNvSpPr>
            <a:spLocks noGrp="1"/>
          </p:cNvSpPr>
          <p:nvPr>
            <p:ph type="title"/>
          </p:nvPr>
        </p:nvSpPr>
        <p:spPr/>
        <p:txBody>
          <a:bodyPr/>
          <a:lstStyle/>
          <a:p>
            <a:r>
              <a:rPr lang="en-US" dirty="0"/>
              <a:t>FAQ</a:t>
            </a:r>
          </a:p>
        </p:txBody>
      </p:sp>
      <p:sp>
        <p:nvSpPr>
          <p:cNvPr id="3" name="TextBox 2">
            <a:extLst>
              <a:ext uri="{FF2B5EF4-FFF2-40B4-BE49-F238E27FC236}">
                <a16:creationId xmlns:a16="http://schemas.microsoft.com/office/drawing/2014/main" id="{9657C48E-AD1D-44BB-B010-7CA53940EA39}"/>
              </a:ext>
            </a:extLst>
          </p:cNvPr>
          <p:cNvSpPr txBox="1"/>
          <p:nvPr/>
        </p:nvSpPr>
        <p:spPr>
          <a:xfrm>
            <a:off x="546521" y="1232452"/>
            <a:ext cx="1092323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I don’t know who is my Mentor</a:t>
            </a:r>
          </a:p>
          <a:p>
            <a:pPr marL="800100" lvl="1" indent="-342900">
              <a:buFont typeface="Arial" panose="020B0604020202020204" pitchFamily="34" charset="0"/>
              <a:buChar char="•"/>
            </a:pPr>
            <a:r>
              <a:rPr lang="en-US" sz="2400" dirty="0">
                <a:solidFill>
                  <a:schemeClr val="tx2"/>
                </a:solidFill>
              </a:rPr>
              <a:t>Please reach out to Mohana Bodas.</a:t>
            </a:r>
          </a:p>
          <a:p>
            <a:pPr marL="342900" indent="-342900">
              <a:buFont typeface="Arial" panose="020B0604020202020204" pitchFamily="34" charset="0"/>
              <a:buChar char="•"/>
            </a:pPr>
            <a:r>
              <a:rPr lang="en-US" sz="2400" dirty="0">
                <a:solidFill>
                  <a:schemeClr val="tx2"/>
                </a:solidFill>
              </a:rPr>
              <a:t>I don’t know about my Project Allocation</a:t>
            </a:r>
          </a:p>
          <a:p>
            <a:pPr marL="800100" lvl="1" indent="-342900">
              <a:buFont typeface="Arial" panose="020B0604020202020204" pitchFamily="34" charset="0"/>
              <a:buChar char="•"/>
            </a:pPr>
            <a:r>
              <a:rPr lang="en-US" sz="2400" dirty="0">
                <a:solidFill>
                  <a:schemeClr val="tx2"/>
                </a:solidFill>
              </a:rPr>
              <a:t>Please reach out to Nitin Jengte.</a:t>
            </a:r>
          </a:p>
          <a:p>
            <a:pPr marL="342900" indent="-342900">
              <a:buFont typeface="Arial" panose="020B0604020202020204" pitchFamily="34" charset="0"/>
              <a:buChar char="•"/>
            </a:pPr>
            <a:r>
              <a:rPr lang="en-US" sz="2400" dirty="0">
                <a:solidFill>
                  <a:schemeClr val="tx2"/>
                </a:solidFill>
              </a:rPr>
              <a:t>My Mentor is not reachable</a:t>
            </a:r>
          </a:p>
          <a:p>
            <a:pPr marL="800100" lvl="1" indent="-342900">
              <a:buFont typeface="Arial" panose="020B0604020202020204" pitchFamily="34" charset="0"/>
              <a:buChar char="•"/>
            </a:pPr>
            <a:r>
              <a:rPr lang="en-US" sz="2400" dirty="0">
                <a:solidFill>
                  <a:schemeClr val="tx2"/>
                </a:solidFill>
              </a:rPr>
              <a:t>Please reach out to Mohana Bodas.</a:t>
            </a:r>
          </a:p>
          <a:p>
            <a:pPr marL="342900" indent="-342900">
              <a:buFont typeface="Arial" panose="020B0604020202020204" pitchFamily="34" charset="0"/>
              <a:buChar char="•"/>
            </a:pPr>
            <a:r>
              <a:rPr lang="en-US" sz="2400" dirty="0">
                <a:solidFill>
                  <a:schemeClr val="tx2"/>
                </a:solidFill>
              </a:rPr>
              <a:t>Need to know more about Boot Camp</a:t>
            </a:r>
          </a:p>
          <a:p>
            <a:pPr marL="800100" lvl="1" indent="-342900">
              <a:buFont typeface="Arial" panose="020B0604020202020204" pitchFamily="34" charset="0"/>
              <a:buChar char="•"/>
            </a:pPr>
            <a:r>
              <a:rPr lang="en-US" sz="2400" dirty="0">
                <a:solidFill>
                  <a:schemeClr val="tx2"/>
                </a:solidFill>
              </a:rPr>
              <a:t>Please reach out to Santosh Manapragada</a:t>
            </a:r>
          </a:p>
        </p:txBody>
      </p:sp>
    </p:spTree>
    <p:extLst>
      <p:ext uri="{BB962C8B-B14F-4D97-AF65-F5344CB8AC3E}">
        <p14:creationId xmlns:p14="http://schemas.microsoft.com/office/powerpoint/2010/main" val="135251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12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D44D-9E5A-4804-9B79-6FB1AAC2B2F0}"/>
              </a:ext>
            </a:extLst>
          </p:cNvPr>
          <p:cNvSpPr>
            <a:spLocks noGrp="1"/>
          </p:cNvSpPr>
          <p:nvPr>
            <p:ph type="title"/>
          </p:nvPr>
        </p:nvSpPr>
        <p:spPr/>
        <p:txBody>
          <a:bodyPr/>
          <a:lstStyle/>
          <a:p>
            <a:r>
              <a:rPr lang="en-US" dirty="0"/>
              <a:t>Who we are &amp; What we do</a:t>
            </a:r>
          </a:p>
        </p:txBody>
      </p:sp>
      <p:sp>
        <p:nvSpPr>
          <p:cNvPr id="3" name="TextBox 2">
            <a:extLst>
              <a:ext uri="{FF2B5EF4-FFF2-40B4-BE49-F238E27FC236}">
                <a16:creationId xmlns:a16="http://schemas.microsoft.com/office/drawing/2014/main" id="{E7A27A47-AF65-4060-B465-C04A6230D048}"/>
              </a:ext>
            </a:extLst>
          </p:cNvPr>
          <p:cNvSpPr txBox="1"/>
          <p:nvPr/>
        </p:nvSpPr>
        <p:spPr>
          <a:xfrm>
            <a:off x="546521" y="1133061"/>
            <a:ext cx="11091672"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2"/>
                </a:solidFill>
              </a:rPr>
              <a:t>Amdocs Development – Digital CC develops digital solutions which includes </a:t>
            </a:r>
            <a:r>
              <a:rPr lang="en-US" sz="2400" dirty="0" err="1">
                <a:solidFill>
                  <a:schemeClr val="tx2"/>
                </a:solidFill>
              </a:rPr>
              <a:t>Selfservice</a:t>
            </a:r>
            <a:r>
              <a:rPr lang="en-US" sz="2400" dirty="0">
                <a:solidFill>
                  <a:schemeClr val="tx2"/>
                </a:solidFill>
              </a:rPr>
              <a:t> portals, Ecommerce, Mobile Applications to Various Telecom Vendors across globe using latest technology stack.</a:t>
            </a:r>
          </a:p>
          <a:p>
            <a:endParaRPr lang="en-US" sz="2400" dirty="0">
              <a:solidFill>
                <a:schemeClr val="tx2"/>
              </a:solidFill>
            </a:endParaRPr>
          </a:p>
          <a:p>
            <a:pPr marL="342900" indent="-342900">
              <a:buFont typeface="Arial" panose="020B0604020202020204" pitchFamily="34" charset="0"/>
              <a:buChar char="•"/>
            </a:pPr>
            <a:r>
              <a:rPr lang="en-US" sz="2400" dirty="0">
                <a:solidFill>
                  <a:schemeClr val="tx2"/>
                </a:solidFill>
              </a:rPr>
              <a:t>Digital CC has presence across following development centers.</a:t>
            </a:r>
          </a:p>
          <a:p>
            <a:pPr marL="800100" lvl="1" indent="-342900">
              <a:buFont typeface="Arial" panose="020B0604020202020204" pitchFamily="34" charset="0"/>
              <a:buChar char="•"/>
            </a:pPr>
            <a:r>
              <a:rPr lang="en-US" sz="2400" dirty="0">
                <a:solidFill>
                  <a:schemeClr val="tx2"/>
                </a:solidFill>
              </a:rPr>
              <a:t>India</a:t>
            </a:r>
          </a:p>
          <a:p>
            <a:pPr marL="1257300" lvl="2" indent="-342900">
              <a:buFont typeface="Arial" panose="020B0604020202020204" pitchFamily="34" charset="0"/>
              <a:buChar char="•"/>
            </a:pPr>
            <a:r>
              <a:rPr lang="en-US" sz="2400" dirty="0">
                <a:solidFill>
                  <a:schemeClr val="tx2"/>
                </a:solidFill>
              </a:rPr>
              <a:t>Pune</a:t>
            </a:r>
          </a:p>
          <a:p>
            <a:pPr marL="1257300" lvl="2" indent="-342900">
              <a:buFont typeface="Arial" panose="020B0604020202020204" pitchFamily="34" charset="0"/>
              <a:buChar char="•"/>
            </a:pPr>
            <a:r>
              <a:rPr lang="en-US" sz="2400" dirty="0">
                <a:solidFill>
                  <a:schemeClr val="tx2"/>
                </a:solidFill>
              </a:rPr>
              <a:t>Gurgaon</a:t>
            </a:r>
          </a:p>
          <a:p>
            <a:pPr marL="800100" lvl="1" indent="-342900">
              <a:buFont typeface="Arial" panose="020B0604020202020204" pitchFamily="34" charset="0"/>
              <a:buChar char="•"/>
            </a:pPr>
            <a:r>
              <a:rPr lang="en-US" sz="2400" dirty="0">
                <a:solidFill>
                  <a:schemeClr val="tx2"/>
                </a:solidFill>
              </a:rPr>
              <a:t>Israel</a:t>
            </a:r>
          </a:p>
          <a:p>
            <a:pPr marL="1257300" lvl="2" indent="-342900">
              <a:buFont typeface="Arial" panose="020B0604020202020204" pitchFamily="34" charset="0"/>
              <a:buChar char="•"/>
            </a:pPr>
            <a:r>
              <a:rPr lang="en-US" sz="2400" dirty="0">
                <a:solidFill>
                  <a:schemeClr val="tx2"/>
                </a:solidFill>
              </a:rPr>
              <a:t>Haifa</a:t>
            </a:r>
          </a:p>
          <a:p>
            <a:pPr marL="1257300" lvl="2" indent="-342900">
              <a:buFont typeface="Arial" panose="020B0604020202020204" pitchFamily="34" charset="0"/>
              <a:buChar char="•"/>
            </a:pPr>
            <a:r>
              <a:rPr lang="en-US" sz="2400" dirty="0">
                <a:solidFill>
                  <a:schemeClr val="tx2"/>
                </a:solidFill>
              </a:rPr>
              <a:t>Negev</a:t>
            </a:r>
          </a:p>
          <a:p>
            <a:pPr marL="800100" lvl="1" indent="-342900">
              <a:buFont typeface="Arial" panose="020B0604020202020204" pitchFamily="34" charset="0"/>
              <a:buChar char="•"/>
            </a:pPr>
            <a:r>
              <a:rPr lang="en-US" sz="2400" dirty="0">
                <a:solidFill>
                  <a:schemeClr val="tx2"/>
                </a:solidFill>
              </a:rPr>
              <a:t>Cyprus</a:t>
            </a:r>
          </a:p>
          <a:p>
            <a:pPr marL="800100" lvl="1" indent="-342900">
              <a:buFont typeface="Arial" panose="020B0604020202020204" pitchFamily="34" charset="0"/>
              <a:buChar char="•"/>
            </a:pPr>
            <a:r>
              <a:rPr lang="en-US" sz="2400" dirty="0">
                <a:solidFill>
                  <a:schemeClr val="tx2"/>
                </a:solidFill>
              </a:rPr>
              <a:t>Brazil</a:t>
            </a:r>
          </a:p>
        </p:txBody>
      </p:sp>
    </p:spTree>
    <p:extLst>
      <p:ext uri="{BB962C8B-B14F-4D97-AF65-F5344CB8AC3E}">
        <p14:creationId xmlns:p14="http://schemas.microsoft.com/office/powerpoint/2010/main" val="227786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D44D-9E5A-4804-9B79-6FB1AAC2B2F0}"/>
              </a:ext>
            </a:extLst>
          </p:cNvPr>
          <p:cNvSpPr>
            <a:spLocks noGrp="1"/>
          </p:cNvSpPr>
          <p:nvPr>
            <p:ph type="title"/>
          </p:nvPr>
        </p:nvSpPr>
        <p:spPr>
          <a:xfrm>
            <a:off x="546521" y="450025"/>
            <a:ext cx="11091672" cy="553998"/>
          </a:xfrm>
        </p:spPr>
        <p:txBody>
          <a:bodyPr/>
          <a:lstStyle/>
          <a:p>
            <a:r>
              <a:rPr lang="en-US" dirty="0"/>
              <a:t>Know Our Digital CC - Organization Hierarchy</a:t>
            </a:r>
          </a:p>
        </p:txBody>
      </p:sp>
      <p:graphicFrame>
        <p:nvGraphicFramePr>
          <p:cNvPr id="4" name="Diagram 3">
            <a:extLst>
              <a:ext uri="{FF2B5EF4-FFF2-40B4-BE49-F238E27FC236}">
                <a16:creationId xmlns:a16="http://schemas.microsoft.com/office/drawing/2014/main" id="{0985BB34-0097-4A89-8DFB-22B38A26605E}"/>
              </a:ext>
            </a:extLst>
          </p:cNvPr>
          <p:cNvGraphicFramePr/>
          <p:nvPr>
            <p:extLst>
              <p:ext uri="{D42A27DB-BD31-4B8C-83A1-F6EECF244321}">
                <p14:modId xmlns:p14="http://schemas.microsoft.com/office/powerpoint/2010/main" val="2383406649"/>
              </p:ext>
            </p:extLst>
          </p:nvPr>
        </p:nvGraphicFramePr>
        <p:xfrm>
          <a:off x="1614557" y="11569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F59A-898D-40EE-B449-5DD99A8FE9E2}"/>
              </a:ext>
            </a:extLst>
          </p:cNvPr>
          <p:cNvSpPr>
            <a:spLocks noGrp="1"/>
          </p:cNvSpPr>
          <p:nvPr>
            <p:ph type="title"/>
          </p:nvPr>
        </p:nvSpPr>
        <p:spPr/>
        <p:txBody>
          <a:bodyPr/>
          <a:lstStyle/>
          <a:p>
            <a:r>
              <a:rPr lang="en-US" dirty="0"/>
              <a:t>Timelines - Laterals</a:t>
            </a:r>
          </a:p>
        </p:txBody>
      </p:sp>
      <p:graphicFrame>
        <p:nvGraphicFramePr>
          <p:cNvPr id="3" name="Diagram 2">
            <a:extLst>
              <a:ext uri="{FF2B5EF4-FFF2-40B4-BE49-F238E27FC236}">
                <a16:creationId xmlns:a16="http://schemas.microsoft.com/office/drawing/2014/main" id="{E6646902-B006-4711-99A6-BF4466B0902F}"/>
              </a:ext>
            </a:extLst>
          </p:cNvPr>
          <p:cNvGraphicFramePr/>
          <p:nvPr>
            <p:extLst>
              <p:ext uri="{D42A27DB-BD31-4B8C-83A1-F6EECF244321}">
                <p14:modId xmlns:p14="http://schemas.microsoft.com/office/powerpoint/2010/main" val="34042963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833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F59A-898D-40EE-B449-5DD99A8FE9E2}"/>
              </a:ext>
            </a:extLst>
          </p:cNvPr>
          <p:cNvSpPr>
            <a:spLocks noGrp="1"/>
          </p:cNvSpPr>
          <p:nvPr>
            <p:ph type="title"/>
          </p:nvPr>
        </p:nvSpPr>
        <p:spPr/>
        <p:txBody>
          <a:bodyPr/>
          <a:lstStyle/>
          <a:p>
            <a:r>
              <a:rPr lang="en-US" dirty="0"/>
              <a:t>Timelines - Freshers</a:t>
            </a:r>
          </a:p>
        </p:txBody>
      </p:sp>
      <p:graphicFrame>
        <p:nvGraphicFramePr>
          <p:cNvPr id="3" name="Diagram 2">
            <a:extLst>
              <a:ext uri="{FF2B5EF4-FFF2-40B4-BE49-F238E27FC236}">
                <a16:creationId xmlns:a16="http://schemas.microsoft.com/office/drawing/2014/main" id="{E6646902-B006-4711-99A6-BF4466B0902F}"/>
              </a:ext>
            </a:extLst>
          </p:cNvPr>
          <p:cNvGraphicFramePr/>
          <p:nvPr>
            <p:extLst>
              <p:ext uri="{D42A27DB-BD31-4B8C-83A1-F6EECF244321}">
                <p14:modId xmlns:p14="http://schemas.microsoft.com/office/powerpoint/2010/main" val="367301553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426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DC2E95-A182-49E1-9142-473B1BC0C1F5}"/>
              </a:ext>
            </a:extLst>
          </p:cNvPr>
          <p:cNvSpPr/>
          <p:nvPr/>
        </p:nvSpPr>
        <p:spPr>
          <a:xfrm>
            <a:off x="9700590" y="1166136"/>
            <a:ext cx="2265189"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Content Management Tools</a:t>
            </a:r>
          </a:p>
        </p:txBody>
      </p:sp>
      <p:sp>
        <p:nvSpPr>
          <p:cNvPr id="10" name="Rectangle 9">
            <a:extLst>
              <a:ext uri="{FF2B5EF4-FFF2-40B4-BE49-F238E27FC236}">
                <a16:creationId xmlns:a16="http://schemas.microsoft.com/office/drawing/2014/main" id="{9E7C7E0B-9729-41B0-B59A-09245AFDBDB1}"/>
              </a:ext>
            </a:extLst>
          </p:cNvPr>
          <p:cNvSpPr/>
          <p:nvPr/>
        </p:nvSpPr>
        <p:spPr>
          <a:xfrm>
            <a:off x="5249529" y="4166584"/>
            <a:ext cx="4214191" cy="1905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Runtime Environment</a:t>
            </a:r>
          </a:p>
        </p:txBody>
      </p:sp>
      <p:sp>
        <p:nvSpPr>
          <p:cNvPr id="9" name="Rectangle 8">
            <a:extLst>
              <a:ext uri="{FF2B5EF4-FFF2-40B4-BE49-F238E27FC236}">
                <a16:creationId xmlns:a16="http://schemas.microsoft.com/office/drawing/2014/main" id="{A302084C-FDBD-41BA-8B5C-9CCAB0B6D9EE}"/>
              </a:ext>
            </a:extLst>
          </p:cNvPr>
          <p:cNvSpPr/>
          <p:nvPr/>
        </p:nvSpPr>
        <p:spPr>
          <a:xfrm>
            <a:off x="621186" y="4124738"/>
            <a:ext cx="4214191" cy="1905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Build Tools</a:t>
            </a:r>
          </a:p>
        </p:txBody>
      </p:sp>
      <p:sp>
        <p:nvSpPr>
          <p:cNvPr id="8" name="Rectangle 7">
            <a:extLst>
              <a:ext uri="{FF2B5EF4-FFF2-40B4-BE49-F238E27FC236}">
                <a16:creationId xmlns:a16="http://schemas.microsoft.com/office/drawing/2014/main" id="{7292048F-7EE8-4765-86B4-0B117984EFB5}"/>
              </a:ext>
            </a:extLst>
          </p:cNvPr>
          <p:cNvSpPr/>
          <p:nvPr/>
        </p:nvSpPr>
        <p:spPr>
          <a:xfrm>
            <a:off x="5249529" y="1166137"/>
            <a:ext cx="4214191"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Testing Frameworks</a:t>
            </a:r>
          </a:p>
        </p:txBody>
      </p:sp>
      <p:sp>
        <p:nvSpPr>
          <p:cNvPr id="7" name="Rectangle 6">
            <a:extLst>
              <a:ext uri="{FF2B5EF4-FFF2-40B4-BE49-F238E27FC236}">
                <a16:creationId xmlns:a16="http://schemas.microsoft.com/office/drawing/2014/main" id="{25D9313C-F73F-40DE-AF82-A141F9B1F01D}"/>
              </a:ext>
            </a:extLst>
          </p:cNvPr>
          <p:cNvSpPr/>
          <p:nvPr/>
        </p:nvSpPr>
        <p:spPr>
          <a:xfrm>
            <a:off x="621186" y="1136809"/>
            <a:ext cx="4214191"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Programming Frameworks</a:t>
            </a:r>
          </a:p>
        </p:txBody>
      </p:sp>
      <p:sp>
        <p:nvSpPr>
          <p:cNvPr id="2" name="Title 1">
            <a:extLst>
              <a:ext uri="{FF2B5EF4-FFF2-40B4-BE49-F238E27FC236}">
                <a16:creationId xmlns:a16="http://schemas.microsoft.com/office/drawing/2014/main" id="{0BAFF1F1-FEFF-42D6-AB0C-249BF66028E3}"/>
              </a:ext>
            </a:extLst>
          </p:cNvPr>
          <p:cNvSpPr>
            <a:spLocks noGrp="1"/>
          </p:cNvSpPr>
          <p:nvPr>
            <p:ph type="title"/>
          </p:nvPr>
        </p:nvSpPr>
        <p:spPr/>
        <p:txBody>
          <a:bodyPr/>
          <a:lstStyle/>
          <a:p>
            <a:r>
              <a:rPr lang="en-US" dirty="0"/>
              <a:t>Current Technology Stack of Digital - UI</a:t>
            </a:r>
          </a:p>
        </p:txBody>
      </p:sp>
      <p:pic>
        <p:nvPicPr>
          <p:cNvPr id="4" name="Picture 3">
            <a:extLst>
              <a:ext uri="{FF2B5EF4-FFF2-40B4-BE49-F238E27FC236}">
                <a16:creationId xmlns:a16="http://schemas.microsoft.com/office/drawing/2014/main" id="{EAA02637-20DE-48E6-B1BC-0CF606B2D130}"/>
              </a:ext>
            </a:extLst>
          </p:cNvPr>
          <p:cNvPicPr>
            <a:picLocks noChangeAspect="1"/>
          </p:cNvPicPr>
          <p:nvPr/>
        </p:nvPicPr>
        <p:blipFill>
          <a:blip r:embed="rId2"/>
          <a:stretch>
            <a:fillRect/>
          </a:stretch>
        </p:blipFill>
        <p:spPr>
          <a:xfrm>
            <a:off x="790152" y="4367318"/>
            <a:ext cx="1807312" cy="936431"/>
          </a:xfrm>
          <a:prstGeom prst="rect">
            <a:avLst/>
          </a:prstGeom>
        </p:spPr>
      </p:pic>
      <p:pic>
        <p:nvPicPr>
          <p:cNvPr id="1044" name="Picture 20" descr="Related image">
            <a:extLst>
              <a:ext uri="{FF2B5EF4-FFF2-40B4-BE49-F238E27FC236}">
                <a16:creationId xmlns:a16="http://schemas.microsoft.com/office/drawing/2014/main" id="{33762667-62AA-4ED2-980C-ECF3430A0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08" y="1336283"/>
            <a:ext cx="1140338" cy="89180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react logo">
            <a:extLst>
              <a:ext uri="{FF2B5EF4-FFF2-40B4-BE49-F238E27FC236}">
                <a16:creationId xmlns:a16="http://schemas.microsoft.com/office/drawing/2014/main" id="{211F12A7-FF96-451B-B069-12025FE66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463" y="1246603"/>
            <a:ext cx="1012345" cy="1011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289760-3F46-456A-AFD5-6181165126D1}"/>
              </a:ext>
            </a:extLst>
          </p:cNvPr>
          <p:cNvPicPr>
            <a:picLocks noChangeAspect="1"/>
          </p:cNvPicPr>
          <p:nvPr/>
        </p:nvPicPr>
        <p:blipFill>
          <a:blip r:embed="rId5"/>
          <a:stretch>
            <a:fillRect/>
          </a:stretch>
        </p:blipFill>
        <p:spPr>
          <a:xfrm>
            <a:off x="5414911" y="1282556"/>
            <a:ext cx="2267773" cy="1168824"/>
          </a:xfrm>
          <a:prstGeom prst="rect">
            <a:avLst/>
          </a:prstGeom>
        </p:spPr>
      </p:pic>
      <p:pic>
        <p:nvPicPr>
          <p:cNvPr id="1050" name="Picture 26" descr="Image result for node server icon">
            <a:extLst>
              <a:ext uri="{FF2B5EF4-FFF2-40B4-BE49-F238E27FC236}">
                <a16:creationId xmlns:a16="http://schemas.microsoft.com/office/drawing/2014/main" id="{5583CC5A-E062-4750-8BBD-4C0846BD96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4952" y="4242103"/>
            <a:ext cx="1271275" cy="12204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spring boot test">
            <a:extLst>
              <a:ext uri="{FF2B5EF4-FFF2-40B4-BE49-F238E27FC236}">
                <a16:creationId xmlns:a16="http://schemas.microsoft.com/office/drawing/2014/main" id="{1FD25FE3-D7BC-4BAD-B4E3-30E42B46E1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1850" y="1414705"/>
            <a:ext cx="1023525" cy="9262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ngerLogo.png">
            <a:extLst>
              <a:ext uri="{FF2B5EF4-FFF2-40B4-BE49-F238E27FC236}">
                <a16:creationId xmlns:a16="http://schemas.microsoft.com/office/drawing/2014/main" id="{8FF91E1F-C0DB-472B-9349-736BE3E93B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9934" y="2422052"/>
            <a:ext cx="1081011" cy="10810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blogic">
            <a:extLst>
              <a:ext uri="{FF2B5EF4-FFF2-40B4-BE49-F238E27FC236}">
                <a16:creationId xmlns:a16="http://schemas.microsoft.com/office/drawing/2014/main" id="{C6EB85BD-EDF6-46E8-B79E-89849A05D6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7047" y="4214659"/>
            <a:ext cx="1271274" cy="12712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Image result for maven">
            <a:extLst>
              <a:ext uri="{FF2B5EF4-FFF2-40B4-BE49-F238E27FC236}">
                <a16:creationId xmlns:a16="http://schemas.microsoft.com/office/drawing/2014/main" id="{721D88A9-5BFD-4CFE-AF3B-206B259D55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4962" y="4957447"/>
            <a:ext cx="1996833" cy="50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dobe experience manager">
            <a:extLst>
              <a:ext uri="{FF2B5EF4-FFF2-40B4-BE49-F238E27FC236}">
                <a16:creationId xmlns:a16="http://schemas.microsoft.com/office/drawing/2014/main" id="{3EA05E6E-CB31-4763-ACE5-885564B8E1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0332" y="1289013"/>
            <a:ext cx="854467" cy="10519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kentico logo">
            <a:extLst>
              <a:ext uri="{FF2B5EF4-FFF2-40B4-BE49-F238E27FC236}">
                <a16:creationId xmlns:a16="http://schemas.microsoft.com/office/drawing/2014/main" id="{B6A1F6D8-3408-438C-9348-2406C72F37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41669" y="2305560"/>
            <a:ext cx="1081011" cy="4907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ngular logo">
            <a:extLst>
              <a:ext uri="{FF2B5EF4-FFF2-40B4-BE49-F238E27FC236}">
                <a16:creationId xmlns:a16="http://schemas.microsoft.com/office/drawing/2014/main" id="{F9C7FDD3-2BA9-4CDE-A5DB-8D2D17D147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7987" y="1211684"/>
            <a:ext cx="1081011" cy="108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59752B-5A8C-42F8-9656-D07DCFDC0C70}"/>
              </a:ext>
            </a:extLst>
          </p:cNvPr>
          <p:cNvSpPr/>
          <p:nvPr/>
        </p:nvSpPr>
        <p:spPr>
          <a:xfrm>
            <a:off x="9750287" y="1136808"/>
            <a:ext cx="2196548"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API Designer</a:t>
            </a:r>
          </a:p>
        </p:txBody>
      </p:sp>
      <p:sp>
        <p:nvSpPr>
          <p:cNvPr id="10" name="Rectangle 9">
            <a:extLst>
              <a:ext uri="{FF2B5EF4-FFF2-40B4-BE49-F238E27FC236}">
                <a16:creationId xmlns:a16="http://schemas.microsoft.com/office/drawing/2014/main" id="{9E7C7E0B-9729-41B0-B59A-09245AFDBDB1}"/>
              </a:ext>
            </a:extLst>
          </p:cNvPr>
          <p:cNvSpPr/>
          <p:nvPr/>
        </p:nvSpPr>
        <p:spPr>
          <a:xfrm>
            <a:off x="5198795" y="4124738"/>
            <a:ext cx="4214191" cy="1905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Runtime Environment</a:t>
            </a:r>
          </a:p>
        </p:txBody>
      </p:sp>
      <p:sp>
        <p:nvSpPr>
          <p:cNvPr id="9" name="Rectangle 8">
            <a:extLst>
              <a:ext uri="{FF2B5EF4-FFF2-40B4-BE49-F238E27FC236}">
                <a16:creationId xmlns:a16="http://schemas.microsoft.com/office/drawing/2014/main" id="{A302084C-FDBD-41BA-8B5C-9CCAB0B6D9EE}"/>
              </a:ext>
            </a:extLst>
          </p:cNvPr>
          <p:cNvSpPr/>
          <p:nvPr/>
        </p:nvSpPr>
        <p:spPr>
          <a:xfrm>
            <a:off x="621186" y="4124738"/>
            <a:ext cx="4214191" cy="190501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Build Tools</a:t>
            </a:r>
          </a:p>
        </p:txBody>
      </p:sp>
      <p:sp>
        <p:nvSpPr>
          <p:cNvPr id="8" name="Rectangle 7">
            <a:extLst>
              <a:ext uri="{FF2B5EF4-FFF2-40B4-BE49-F238E27FC236}">
                <a16:creationId xmlns:a16="http://schemas.microsoft.com/office/drawing/2014/main" id="{7292048F-7EE8-4765-86B4-0B117984EFB5}"/>
              </a:ext>
            </a:extLst>
          </p:cNvPr>
          <p:cNvSpPr/>
          <p:nvPr/>
        </p:nvSpPr>
        <p:spPr>
          <a:xfrm>
            <a:off x="5198795" y="1136808"/>
            <a:ext cx="4214191"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Testing Frameworks</a:t>
            </a:r>
          </a:p>
        </p:txBody>
      </p:sp>
      <p:sp>
        <p:nvSpPr>
          <p:cNvPr id="7" name="Rectangle 6">
            <a:extLst>
              <a:ext uri="{FF2B5EF4-FFF2-40B4-BE49-F238E27FC236}">
                <a16:creationId xmlns:a16="http://schemas.microsoft.com/office/drawing/2014/main" id="{25D9313C-F73F-40DE-AF82-A141F9B1F01D}"/>
              </a:ext>
            </a:extLst>
          </p:cNvPr>
          <p:cNvSpPr/>
          <p:nvPr/>
        </p:nvSpPr>
        <p:spPr>
          <a:xfrm>
            <a:off x="621186" y="1136809"/>
            <a:ext cx="4214191" cy="25704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Programming Frameworks</a:t>
            </a:r>
          </a:p>
        </p:txBody>
      </p:sp>
      <p:sp>
        <p:nvSpPr>
          <p:cNvPr id="2" name="Title 1">
            <a:extLst>
              <a:ext uri="{FF2B5EF4-FFF2-40B4-BE49-F238E27FC236}">
                <a16:creationId xmlns:a16="http://schemas.microsoft.com/office/drawing/2014/main" id="{0BAFF1F1-FEFF-42D6-AB0C-249BF66028E3}"/>
              </a:ext>
            </a:extLst>
          </p:cNvPr>
          <p:cNvSpPr>
            <a:spLocks noGrp="1"/>
          </p:cNvSpPr>
          <p:nvPr>
            <p:ph type="title"/>
          </p:nvPr>
        </p:nvSpPr>
        <p:spPr/>
        <p:txBody>
          <a:bodyPr/>
          <a:lstStyle/>
          <a:p>
            <a:r>
              <a:rPr lang="en-US" dirty="0"/>
              <a:t>Current Technology Stack of Digital - BE</a:t>
            </a:r>
          </a:p>
        </p:txBody>
      </p:sp>
      <p:pic>
        <p:nvPicPr>
          <p:cNvPr id="12" name="Picture 12" descr="Image result for spring boot logo">
            <a:extLst>
              <a:ext uri="{FF2B5EF4-FFF2-40B4-BE49-F238E27FC236}">
                <a16:creationId xmlns:a16="http://schemas.microsoft.com/office/drawing/2014/main" id="{A59FE94C-C0C0-4C36-A311-33D2C0F32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605" y="1471161"/>
            <a:ext cx="1794410" cy="9420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junit icon">
            <a:extLst>
              <a:ext uri="{FF2B5EF4-FFF2-40B4-BE49-F238E27FC236}">
                <a16:creationId xmlns:a16="http://schemas.microsoft.com/office/drawing/2014/main" id="{D57F8FB1-84D2-4AD6-86D1-0281733B6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26" y="1256628"/>
            <a:ext cx="955873" cy="9558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t-assured-logo-green.png">
            <a:extLst>
              <a:ext uri="{FF2B5EF4-FFF2-40B4-BE49-F238E27FC236}">
                <a16:creationId xmlns:a16="http://schemas.microsoft.com/office/drawing/2014/main" id="{34347FBC-0A5B-4459-BA0A-FB445836E3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969" y="2235909"/>
            <a:ext cx="28765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spring boot test icon">
            <a:extLst>
              <a:ext uri="{FF2B5EF4-FFF2-40B4-BE49-F238E27FC236}">
                <a16:creationId xmlns:a16="http://schemas.microsoft.com/office/drawing/2014/main" id="{1AD6F48A-D572-4F12-83CA-11C05E7A23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014" y="2143424"/>
            <a:ext cx="1946321" cy="6040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4" descr="Image result for maven">
            <a:extLst>
              <a:ext uri="{FF2B5EF4-FFF2-40B4-BE49-F238E27FC236}">
                <a16:creationId xmlns:a16="http://schemas.microsoft.com/office/drawing/2014/main" id="{B63C367A-43CF-489D-8FFB-FC1945690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604" y="4633033"/>
            <a:ext cx="1996833" cy="5050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java 8">
            <a:extLst>
              <a:ext uri="{FF2B5EF4-FFF2-40B4-BE49-F238E27FC236}">
                <a16:creationId xmlns:a16="http://schemas.microsoft.com/office/drawing/2014/main" id="{BB7660BA-6C1A-4347-A46E-127D0F950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026" y="4298371"/>
            <a:ext cx="810061" cy="8100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8FDB13A4-25D9-42AB-867F-D7BABDB7B7E3}"/>
              </a:ext>
            </a:extLst>
          </p:cNvPr>
          <p:cNvPicPr>
            <a:picLocks noChangeAspect="1"/>
          </p:cNvPicPr>
          <p:nvPr/>
        </p:nvPicPr>
        <p:blipFill>
          <a:blip r:embed="rId8"/>
          <a:stretch>
            <a:fillRect/>
          </a:stretch>
        </p:blipFill>
        <p:spPr>
          <a:xfrm>
            <a:off x="6312899" y="4302703"/>
            <a:ext cx="1362345" cy="805730"/>
          </a:xfrm>
          <a:prstGeom prst="rect">
            <a:avLst/>
          </a:prstGeom>
        </p:spPr>
      </p:pic>
      <p:pic>
        <p:nvPicPr>
          <p:cNvPr id="21" name="Picture 10" descr="Image result for swagger logo">
            <a:extLst>
              <a:ext uri="{FF2B5EF4-FFF2-40B4-BE49-F238E27FC236}">
                <a16:creationId xmlns:a16="http://schemas.microsoft.com/office/drawing/2014/main" id="{8200DA32-60CD-4474-B31A-1B04DDC8FF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48742" y="1485659"/>
            <a:ext cx="1714119" cy="4191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weblogic">
            <a:extLst>
              <a:ext uri="{FF2B5EF4-FFF2-40B4-BE49-F238E27FC236}">
                <a16:creationId xmlns:a16="http://schemas.microsoft.com/office/drawing/2014/main" id="{3791ECA0-9DDD-4463-9BB6-4DA0C8920D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9722" y="4156769"/>
            <a:ext cx="1271274" cy="127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5E0DE3-FD64-496B-9BAF-24A9A9DB0EB7}"/>
              </a:ext>
            </a:extLst>
          </p:cNvPr>
          <p:cNvSpPr/>
          <p:nvPr/>
        </p:nvSpPr>
        <p:spPr>
          <a:xfrm>
            <a:off x="655983" y="1173335"/>
            <a:ext cx="4094921" cy="22556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SCM</a:t>
            </a:r>
          </a:p>
        </p:txBody>
      </p:sp>
      <p:sp>
        <p:nvSpPr>
          <p:cNvPr id="2" name="Title 1">
            <a:extLst>
              <a:ext uri="{FF2B5EF4-FFF2-40B4-BE49-F238E27FC236}">
                <a16:creationId xmlns:a16="http://schemas.microsoft.com/office/drawing/2014/main" id="{0BAFF1F1-FEFF-42D6-AB0C-249BF66028E3}"/>
              </a:ext>
            </a:extLst>
          </p:cNvPr>
          <p:cNvSpPr>
            <a:spLocks noGrp="1"/>
          </p:cNvSpPr>
          <p:nvPr>
            <p:ph type="title"/>
          </p:nvPr>
        </p:nvSpPr>
        <p:spPr/>
        <p:txBody>
          <a:bodyPr/>
          <a:lstStyle/>
          <a:p>
            <a:r>
              <a:rPr lang="en-US" dirty="0"/>
              <a:t>Current Technology Stack of Digital – (CI – CD)</a:t>
            </a:r>
          </a:p>
        </p:txBody>
      </p:sp>
      <p:pic>
        <p:nvPicPr>
          <p:cNvPr id="1026" name="Picture 2" descr="Image result for bitbucket image">
            <a:extLst>
              <a:ext uri="{FF2B5EF4-FFF2-40B4-BE49-F238E27FC236}">
                <a16:creationId xmlns:a16="http://schemas.microsoft.com/office/drawing/2014/main" id="{93C41E1E-5F0A-48D6-A634-369C5CF31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27" y="1373256"/>
            <a:ext cx="1300370" cy="13003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enkins logo">
            <a:extLst>
              <a:ext uri="{FF2B5EF4-FFF2-40B4-BE49-F238E27FC236}">
                <a16:creationId xmlns:a16="http://schemas.microsoft.com/office/drawing/2014/main" id="{E0F80CB5-FDF9-450A-A689-04921380F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037" y="1526259"/>
            <a:ext cx="1520687" cy="11405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xus sonatype logo">
            <a:extLst>
              <a:ext uri="{FF2B5EF4-FFF2-40B4-BE49-F238E27FC236}">
                <a16:creationId xmlns:a16="http://schemas.microsoft.com/office/drawing/2014/main" id="{9079FD2E-189B-4151-85DE-DB2CC88A9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7857" y="1753616"/>
            <a:ext cx="1700212"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nsible icon">
            <a:extLst>
              <a:ext uri="{FF2B5EF4-FFF2-40B4-BE49-F238E27FC236}">
                <a16:creationId xmlns:a16="http://schemas.microsoft.com/office/drawing/2014/main" id="{1A15DBF8-0686-44BC-BE5A-5771A3063A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6924" y="1446331"/>
            <a:ext cx="1300370" cy="130037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lated image">
            <a:extLst>
              <a:ext uri="{FF2B5EF4-FFF2-40B4-BE49-F238E27FC236}">
                <a16:creationId xmlns:a16="http://schemas.microsoft.com/office/drawing/2014/main" id="{83B34CCE-D109-4639-B5F5-D2D0E038AB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5076" y="1173335"/>
            <a:ext cx="1700212" cy="170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7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05194 Amdocs XDC Light PPT Template">
  <a:themeElements>
    <a:clrScheme name="Amdocs 2017">
      <a:dk1>
        <a:srgbClr val="000000"/>
      </a:dk1>
      <a:lt1>
        <a:sysClr val="window" lastClr="FFFFFF"/>
      </a:lt1>
      <a:dk2>
        <a:srgbClr val="302E45"/>
      </a:dk2>
      <a:lt2>
        <a:srgbClr val="DFE1DF"/>
      </a:lt2>
      <a:accent1>
        <a:srgbClr val="FDB515"/>
      </a:accent1>
      <a:accent2>
        <a:srgbClr val="F2665F"/>
      </a:accent2>
      <a:accent3>
        <a:srgbClr val="EC008C"/>
      </a:accent3>
      <a:accent4>
        <a:srgbClr val="302E45"/>
      </a:accent4>
      <a:accent5>
        <a:srgbClr val="626469"/>
      </a:accent5>
      <a:accent6>
        <a:srgbClr val="D9D9D6"/>
      </a:accent6>
      <a:hlink>
        <a:srgbClr val="FDB515"/>
      </a:hlink>
      <a:folHlink>
        <a:srgbClr val="EC00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solidFill>
              <a:schemeClr val="tx2"/>
            </a:solidFill>
          </a:defRPr>
        </a:defPPr>
      </a:lstStyle>
    </a:txDef>
  </a:objectDefaults>
  <a:extraClrSchemeLst/>
  <a:extLst>
    <a:ext uri="{05A4C25C-085E-4340-85A3-A5531E510DB2}">
      <thm15:themeFamily xmlns:thm15="http://schemas.microsoft.com/office/thememl/2012/main" name="Amdocs 2017 PPT template - light.potx" id="{DDD6FE99-F9EF-42C3-90F3-8EA96F246006}" vid="{33A0CABF-F65F-445D-8CB2-CB96EFD6FB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Amdocs 2017 PPT template - light</Template>
  <TotalTime>17788</TotalTime>
  <Words>1439</Words>
  <Application>Microsoft Office PowerPoint</Application>
  <PresentationFormat>Widescreen</PresentationFormat>
  <Paragraphs>343</Paragraphs>
  <Slides>24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vt:lpstr>
      <vt:lpstr>4-05194 Amdocs XDC Light PPT Template</vt:lpstr>
      <vt:lpstr>Welcome Kit</vt:lpstr>
      <vt:lpstr>Welcome Note</vt:lpstr>
      <vt:lpstr>Who we are &amp; What we do</vt:lpstr>
      <vt:lpstr>Know Our Digital CC - Organization Hierarchy</vt:lpstr>
      <vt:lpstr>Timelines - Laterals</vt:lpstr>
      <vt:lpstr>Timelines - Freshers</vt:lpstr>
      <vt:lpstr>Current Technology Stack of Digital - UI</vt:lpstr>
      <vt:lpstr>Current Technology Stack of Digital - BE</vt:lpstr>
      <vt:lpstr>Current Technology Stack of Digital – (CI – CD)</vt:lpstr>
      <vt:lpstr>Mandatory Learning Courses</vt:lpstr>
      <vt:lpstr>Mandatory Learning Courses</vt:lpstr>
      <vt:lpstr>Self Learning Courses</vt:lpstr>
      <vt:lpstr>Self Learning Courses – UI Technology Stack</vt:lpstr>
      <vt:lpstr>Self Learning Courses – BE Technology Stack</vt:lpstr>
      <vt:lpstr>Self Learning Courses – Amdocs Products</vt:lpstr>
      <vt:lpstr>Boot Camp Schedule</vt:lpstr>
      <vt:lpstr>Boot Camp Schedule</vt:lpstr>
      <vt:lpstr>Boot Camp Schedule</vt:lpstr>
      <vt:lpstr>Boot Camp Schedule</vt:lpstr>
      <vt:lpstr>Boot Camp Schedule</vt:lpstr>
      <vt:lpstr>Post Boot Camp Assignment</vt:lpstr>
      <vt:lpstr>Boot Camp Calendar – 2019</vt:lpstr>
      <vt:lpstr>FAQ</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Guidelines</dc:title>
  <dc:subject>&lt;Speech title here&gt;</dc:subject>
  <dc:creator>Santosh Manapragada</dc:creator>
  <cp:keywords>Amdocs</cp:keywords>
  <cp:lastModifiedBy>Santosh Manapragada</cp:lastModifiedBy>
  <cp:revision>557</cp:revision>
  <dcterms:created xsi:type="dcterms:W3CDTF">2018-10-16T17:03:48Z</dcterms:created>
  <dcterms:modified xsi:type="dcterms:W3CDTF">2019-07-03T03:07:45Z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urityLevel">
    <vt:lpwstr>Level 2 – Sensitive</vt:lpwstr>
  </property>
  <property fmtid="{D5CDD505-2E9C-101B-9397-08002B2CF9AE}" pid="3" name="Updated">
    <vt:bool>true</vt:bool>
  </property>
</Properties>
</file>