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18288000" cy="10287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535355bc05_0_36: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3535355bc05_0_36: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535355bc05_0_49: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3535355bc05_0_49: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535355bc05_0_62: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3535355bc05_0_62: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9: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0: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0: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535355bc05_0_23: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3535355bc05_0_23: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2" name="Shape 12"/>
        <p:cNvGrpSpPr/>
        <p:nvPr/>
      </p:nvGrpSpPr>
      <p:grpSpPr>
        <a:xfrm>
          <a:off x="0" y="0"/>
          <a:ext cx="0" cy="0"/>
          <a:chOff x="0" y="0"/>
          <a:chExt cx="0" cy="0"/>
        </a:xfrm>
      </p:grpSpPr>
      <p:sp>
        <p:nvSpPr>
          <p:cNvPr id="13" name="Google Shape;13;p2"/>
          <p:cNvSpPr txBox="1"/>
          <p:nvPr>
            <p:ph type="title"/>
          </p:nvPr>
        </p:nvSpPr>
        <p:spPr>
          <a:xfrm>
            <a:off x="3492340" y="2316858"/>
            <a:ext cx="11968480" cy="4695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9650">
                <a:solidFill>
                  <a:srgbClr val="6E4823"/>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 name="Shape 17"/>
        <p:cNvGrpSpPr/>
        <p:nvPr/>
      </p:nvGrpSpPr>
      <p:grpSpPr>
        <a:xfrm>
          <a:off x="0" y="0"/>
          <a:ext cx="0" cy="0"/>
          <a:chOff x="0" y="0"/>
          <a:chExt cx="0" cy="0"/>
        </a:xfrm>
      </p:grpSpPr>
      <p:sp>
        <p:nvSpPr>
          <p:cNvPr id="18" name="Google Shape;18;p3"/>
          <p:cNvSpPr txBox="1"/>
          <p:nvPr>
            <p:ph type="title"/>
          </p:nvPr>
        </p:nvSpPr>
        <p:spPr>
          <a:xfrm>
            <a:off x="3492340" y="2316858"/>
            <a:ext cx="11968480" cy="4695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9650">
                <a:solidFill>
                  <a:srgbClr val="6E4823"/>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3933717" y="3102680"/>
            <a:ext cx="10953750" cy="462597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150">
                <a:solidFill>
                  <a:srgbClr val="6E4823"/>
                </a:solidFill>
                <a:latin typeface="Times New Roman"/>
                <a:ea typeface="Times New Roman"/>
                <a:cs typeface="Times New Roman"/>
                <a:sym typeface="Times New Roma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3"/>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3" name="Shape 23"/>
        <p:cNvGrpSpPr/>
        <p:nvPr/>
      </p:nvGrpSpPr>
      <p:grpSpPr>
        <a:xfrm>
          <a:off x="0" y="0"/>
          <a:ext cx="0" cy="0"/>
          <a:chOff x="0" y="0"/>
          <a:chExt cx="0" cy="0"/>
        </a:xfrm>
      </p:grpSpPr>
      <p:sp>
        <p:nvSpPr>
          <p:cNvPr id="24" name="Google Shape;24;p4"/>
          <p:cNvSpPr txBox="1"/>
          <p:nvPr>
            <p:ph type="ctrTitle"/>
          </p:nvPr>
        </p:nvSpPr>
        <p:spPr>
          <a:xfrm>
            <a:off x="5244100" y="3383148"/>
            <a:ext cx="8971915" cy="206247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9650">
                <a:solidFill>
                  <a:srgbClr val="6E4823"/>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subTitle"/>
          </p:nvPr>
        </p:nvSpPr>
        <p:spPr>
          <a:xfrm>
            <a:off x="2743200" y="5760720"/>
            <a:ext cx="12801600" cy="25717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150">
                <a:solidFill>
                  <a:srgbClr val="6E4823"/>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5"/>
          <p:cNvSpPr txBox="1"/>
          <p:nvPr>
            <p:ph type="title"/>
          </p:nvPr>
        </p:nvSpPr>
        <p:spPr>
          <a:xfrm>
            <a:off x="3492340" y="2316858"/>
            <a:ext cx="11968480" cy="4695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9650">
                <a:solidFill>
                  <a:srgbClr val="6E4823"/>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91440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5"/>
          <p:cNvSpPr txBox="1"/>
          <p:nvPr>
            <p:ph idx="2" type="body"/>
          </p:nvPr>
        </p:nvSpPr>
        <p:spPr>
          <a:xfrm>
            <a:off x="941832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5"/>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6"/>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F6F1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3492340" y="2316858"/>
            <a:ext cx="11968480" cy="4695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9650" u="none" cap="none" strike="noStrike">
                <a:solidFill>
                  <a:srgbClr val="6E4823"/>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3933717" y="3102680"/>
            <a:ext cx="10953750" cy="462597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3150" u="none" cap="none" strike="noStrike">
                <a:solidFill>
                  <a:srgbClr val="6E4823"/>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grpSp>
        <p:nvGrpSpPr>
          <p:cNvPr id="44" name="Google Shape;44;p7"/>
          <p:cNvGrpSpPr/>
          <p:nvPr/>
        </p:nvGrpSpPr>
        <p:grpSpPr>
          <a:xfrm>
            <a:off x="0" y="0"/>
            <a:ext cx="18287365" cy="10287011"/>
            <a:chOff x="0" y="0"/>
            <a:chExt cx="18287365" cy="10287011"/>
          </a:xfrm>
        </p:grpSpPr>
        <p:sp>
          <p:nvSpPr>
            <p:cNvPr id="45" name="Google Shape;45;p7"/>
            <p:cNvSpPr/>
            <p:nvPr/>
          </p:nvSpPr>
          <p:spPr>
            <a:xfrm>
              <a:off x="0" y="11"/>
              <a:ext cx="18287365" cy="10287000"/>
            </a:xfrm>
            <a:custGeom>
              <a:rect b="b" l="l" r="r" t="t"/>
              <a:pathLst>
                <a:path extrusionOk="0" h="10287000" w="18287365">
                  <a:moveTo>
                    <a:pt x="15496680" y="10063137"/>
                  </a:moveTo>
                  <a:lnTo>
                    <a:pt x="0" y="10063137"/>
                  </a:lnTo>
                  <a:lnTo>
                    <a:pt x="0" y="10286987"/>
                  </a:lnTo>
                  <a:lnTo>
                    <a:pt x="15496680" y="10286987"/>
                  </a:lnTo>
                  <a:lnTo>
                    <a:pt x="15496680" y="10063137"/>
                  </a:lnTo>
                  <a:close/>
                </a:path>
                <a:path extrusionOk="0" h="10287000" w="18287365">
                  <a:moveTo>
                    <a:pt x="15496680" y="0"/>
                  </a:moveTo>
                  <a:lnTo>
                    <a:pt x="0" y="0"/>
                  </a:lnTo>
                  <a:lnTo>
                    <a:pt x="0" y="223850"/>
                  </a:lnTo>
                  <a:lnTo>
                    <a:pt x="15496680" y="223850"/>
                  </a:lnTo>
                  <a:lnTo>
                    <a:pt x="15496680" y="0"/>
                  </a:lnTo>
                  <a:close/>
                </a:path>
                <a:path extrusionOk="0" h="10287000" w="18287365">
                  <a:moveTo>
                    <a:pt x="18287061" y="6630683"/>
                  </a:moveTo>
                  <a:lnTo>
                    <a:pt x="17039781" y="7541044"/>
                  </a:lnTo>
                  <a:lnTo>
                    <a:pt x="15792399" y="6630606"/>
                  </a:lnTo>
                  <a:lnTo>
                    <a:pt x="15792399" y="10287000"/>
                  </a:lnTo>
                  <a:lnTo>
                    <a:pt x="18287061" y="10287000"/>
                  </a:lnTo>
                  <a:lnTo>
                    <a:pt x="18287061" y="6630683"/>
                  </a:lnTo>
                  <a:close/>
                </a:path>
                <a:path extrusionOk="0" h="10287000" w="18287365">
                  <a:moveTo>
                    <a:pt x="18287061" y="0"/>
                  </a:moveTo>
                  <a:lnTo>
                    <a:pt x="18262804" y="0"/>
                  </a:lnTo>
                  <a:lnTo>
                    <a:pt x="17039730" y="0"/>
                  </a:lnTo>
                  <a:lnTo>
                    <a:pt x="15792399" y="0"/>
                  </a:lnTo>
                  <a:lnTo>
                    <a:pt x="15792399" y="3656228"/>
                  </a:lnTo>
                  <a:lnTo>
                    <a:pt x="17039679" y="2745854"/>
                  </a:lnTo>
                  <a:lnTo>
                    <a:pt x="18287061" y="3656292"/>
                  </a:lnTo>
                  <a:lnTo>
                    <a:pt x="18287061" y="0"/>
                  </a:lnTo>
                  <a:close/>
                </a:path>
              </a:pathLst>
            </a:custGeom>
            <a:solidFill>
              <a:srgbClr val="9974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6" name="Google Shape;46;p7"/>
            <p:cNvSpPr/>
            <p:nvPr/>
          </p:nvSpPr>
          <p:spPr>
            <a:xfrm>
              <a:off x="15496685" y="0"/>
              <a:ext cx="1543050" cy="10287000"/>
            </a:xfrm>
            <a:custGeom>
              <a:rect b="b" l="l" r="r" t="t"/>
              <a:pathLst>
                <a:path extrusionOk="0" h="10287000" w="1543050">
                  <a:moveTo>
                    <a:pt x="1543049" y="10286999"/>
                  </a:moveTo>
                  <a:lnTo>
                    <a:pt x="0" y="10286999"/>
                  </a:lnTo>
                  <a:lnTo>
                    <a:pt x="0" y="0"/>
                  </a:lnTo>
                  <a:lnTo>
                    <a:pt x="1543049" y="0"/>
                  </a:lnTo>
                  <a:lnTo>
                    <a:pt x="1543049" y="10286999"/>
                  </a:lnTo>
                  <a:close/>
                </a:path>
              </a:pathLst>
            </a:custGeom>
            <a:solidFill>
              <a:srgbClr val="F6F1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47" name="Google Shape;47;p7"/>
          <p:cNvSpPr txBox="1"/>
          <p:nvPr>
            <p:ph type="title"/>
          </p:nvPr>
        </p:nvSpPr>
        <p:spPr>
          <a:xfrm>
            <a:off x="3492350" y="2316826"/>
            <a:ext cx="11968500" cy="1679700"/>
          </a:xfrm>
          <a:prstGeom prst="rect">
            <a:avLst/>
          </a:prstGeom>
          <a:noFill/>
          <a:ln>
            <a:noFill/>
          </a:ln>
        </p:spPr>
        <p:txBody>
          <a:bodyPr anchorCtr="0" anchor="t" bIns="0" lIns="0" spcFirstLastPara="1" rIns="0" wrap="square" tIns="565775">
            <a:spAutoFit/>
          </a:bodyPr>
          <a:lstStyle/>
          <a:p>
            <a:pPr indent="0" lvl="0" marL="0" rtl="0" algn="l">
              <a:lnSpc>
                <a:spcPct val="100000"/>
              </a:lnSpc>
              <a:spcBef>
                <a:spcPts val="0"/>
              </a:spcBef>
              <a:spcAft>
                <a:spcPts val="0"/>
              </a:spcAft>
              <a:buNone/>
            </a:pPr>
            <a:r>
              <a:rPr b="1" lang="en-US" sz="7200" u="sng"/>
              <a:t>INDUSTRIAL INTERNSHIP</a:t>
            </a:r>
            <a:endParaRPr b="1" sz="7200" u="sng"/>
          </a:p>
        </p:txBody>
      </p:sp>
      <p:grpSp>
        <p:nvGrpSpPr>
          <p:cNvPr id="48" name="Google Shape;48;p7"/>
          <p:cNvGrpSpPr/>
          <p:nvPr/>
        </p:nvGrpSpPr>
        <p:grpSpPr>
          <a:xfrm>
            <a:off x="927" y="0"/>
            <a:ext cx="2790387" cy="10287011"/>
            <a:chOff x="927" y="0"/>
            <a:chExt cx="2790387" cy="10287011"/>
          </a:xfrm>
        </p:grpSpPr>
        <p:sp>
          <p:nvSpPr>
            <p:cNvPr id="49" name="Google Shape;49;p7"/>
            <p:cNvSpPr/>
            <p:nvPr/>
          </p:nvSpPr>
          <p:spPr>
            <a:xfrm>
              <a:off x="927" y="11"/>
              <a:ext cx="2494915" cy="10287000"/>
            </a:xfrm>
            <a:custGeom>
              <a:rect b="b" l="l" r="r" t="t"/>
              <a:pathLst>
                <a:path extrusionOk="0" h="10287000" w="2494915">
                  <a:moveTo>
                    <a:pt x="2494661" y="6630683"/>
                  </a:moveTo>
                  <a:lnTo>
                    <a:pt x="1247381" y="7541044"/>
                  </a:lnTo>
                  <a:lnTo>
                    <a:pt x="0" y="6630606"/>
                  </a:lnTo>
                  <a:lnTo>
                    <a:pt x="0" y="10287000"/>
                  </a:lnTo>
                  <a:lnTo>
                    <a:pt x="2494661" y="10287000"/>
                  </a:lnTo>
                  <a:lnTo>
                    <a:pt x="2494661" y="6630683"/>
                  </a:lnTo>
                  <a:close/>
                </a:path>
                <a:path extrusionOk="0" h="10287000" w="2494915">
                  <a:moveTo>
                    <a:pt x="2494661" y="0"/>
                  </a:moveTo>
                  <a:lnTo>
                    <a:pt x="0" y="0"/>
                  </a:lnTo>
                  <a:lnTo>
                    <a:pt x="0" y="3737203"/>
                  </a:lnTo>
                  <a:lnTo>
                    <a:pt x="1247279" y="2826842"/>
                  </a:lnTo>
                  <a:lnTo>
                    <a:pt x="2494661" y="3737267"/>
                  </a:lnTo>
                  <a:lnTo>
                    <a:pt x="2494661" y="0"/>
                  </a:lnTo>
                  <a:close/>
                </a:path>
              </a:pathLst>
            </a:custGeom>
            <a:solidFill>
              <a:srgbClr val="9974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0" name="Google Shape;50;p7"/>
            <p:cNvSpPr/>
            <p:nvPr/>
          </p:nvSpPr>
          <p:spPr>
            <a:xfrm>
              <a:off x="1248264" y="0"/>
              <a:ext cx="1543050" cy="10287000"/>
            </a:xfrm>
            <a:custGeom>
              <a:rect b="b" l="l" r="r" t="t"/>
              <a:pathLst>
                <a:path extrusionOk="0" h="10287000" w="1543050">
                  <a:moveTo>
                    <a:pt x="1543050" y="10286999"/>
                  </a:moveTo>
                  <a:lnTo>
                    <a:pt x="0" y="10286999"/>
                  </a:lnTo>
                  <a:lnTo>
                    <a:pt x="0" y="0"/>
                  </a:lnTo>
                  <a:lnTo>
                    <a:pt x="1543050" y="0"/>
                  </a:lnTo>
                  <a:lnTo>
                    <a:pt x="1543050" y="10286999"/>
                  </a:lnTo>
                  <a:close/>
                </a:path>
              </a:pathLst>
            </a:custGeom>
            <a:solidFill>
              <a:srgbClr val="F6F1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51" name="Google Shape;51;p7"/>
          <p:cNvSpPr txBox="1"/>
          <p:nvPr/>
        </p:nvSpPr>
        <p:spPr>
          <a:xfrm>
            <a:off x="3725550" y="4485500"/>
            <a:ext cx="10676100" cy="240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800">
                <a:solidFill>
                  <a:srgbClr val="6E4823"/>
                </a:solidFill>
                <a:latin typeface="Times New Roman"/>
                <a:ea typeface="Times New Roman"/>
                <a:cs typeface="Times New Roman"/>
                <a:sym typeface="Times New Roman"/>
              </a:rPr>
              <a:t>Name : Ketan Jivan Badgujar</a:t>
            </a:r>
            <a:endParaRPr sz="4800">
              <a:solidFill>
                <a:srgbClr val="6E4823"/>
              </a:solidFill>
              <a:latin typeface="Times New Roman"/>
              <a:ea typeface="Times New Roman"/>
              <a:cs typeface="Times New Roman"/>
              <a:sym typeface="Times New Roman"/>
            </a:endParaRPr>
          </a:p>
          <a:p>
            <a:pPr indent="0" lvl="0" marL="0" rtl="0" algn="ctr">
              <a:spcBef>
                <a:spcPts val="0"/>
              </a:spcBef>
              <a:spcAft>
                <a:spcPts val="0"/>
              </a:spcAft>
              <a:buNone/>
            </a:pPr>
            <a:r>
              <a:rPr lang="en-US" sz="4800">
                <a:solidFill>
                  <a:srgbClr val="6E4823"/>
                </a:solidFill>
                <a:latin typeface="Times New Roman"/>
                <a:ea typeface="Times New Roman"/>
                <a:cs typeface="Times New Roman"/>
                <a:sym typeface="Times New Roman"/>
              </a:rPr>
              <a:t>Enrollment no. : 12102110501009</a:t>
            </a:r>
            <a:endParaRPr sz="4800">
              <a:solidFill>
                <a:srgbClr val="6E4823"/>
              </a:solidFill>
              <a:latin typeface="Times New Roman"/>
              <a:ea typeface="Times New Roman"/>
              <a:cs typeface="Times New Roman"/>
              <a:sym typeface="Times New Roman"/>
            </a:endParaRPr>
          </a:p>
          <a:p>
            <a:pPr indent="0" lvl="0" marL="0" rtl="0" algn="ctr">
              <a:spcBef>
                <a:spcPts val="0"/>
              </a:spcBef>
              <a:spcAft>
                <a:spcPts val="0"/>
              </a:spcAft>
              <a:buNone/>
            </a:pPr>
            <a:r>
              <a:rPr lang="en-US" sz="4800">
                <a:solidFill>
                  <a:srgbClr val="6E4823"/>
                </a:solidFill>
                <a:latin typeface="Times New Roman"/>
                <a:ea typeface="Times New Roman"/>
                <a:cs typeface="Times New Roman"/>
                <a:sym typeface="Times New Roman"/>
              </a:rPr>
              <a:t>Branch : CSE [IoT]</a:t>
            </a:r>
            <a:endParaRPr sz="4800">
              <a:solidFill>
                <a:srgbClr val="6E4823"/>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3819452" y="1715291"/>
            <a:ext cx="10649100" cy="10428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b="1" lang="en-US" sz="6700" u="sng">
                <a:latin typeface="Times New Roman"/>
                <a:ea typeface="Times New Roman"/>
                <a:cs typeface="Times New Roman"/>
                <a:sym typeface="Times New Roman"/>
              </a:rPr>
              <a:t>	</a:t>
            </a:r>
            <a:endParaRPr sz="6700">
              <a:latin typeface="Times New Roman"/>
              <a:ea typeface="Times New Roman"/>
              <a:cs typeface="Times New Roman"/>
              <a:sym typeface="Times New Roman"/>
            </a:endParaRPr>
          </a:p>
        </p:txBody>
      </p:sp>
      <p:grpSp>
        <p:nvGrpSpPr>
          <p:cNvPr id="151" name="Google Shape;151;p16"/>
          <p:cNvGrpSpPr/>
          <p:nvPr/>
        </p:nvGrpSpPr>
        <p:grpSpPr>
          <a:xfrm>
            <a:off x="0" y="0"/>
            <a:ext cx="18287365" cy="10287011"/>
            <a:chOff x="0" y="0"/>
            <a:chExt cx="18287365" cy="10287011"/>
          </a:xfrm>
        </p:grpSpPr>
        <p:sp>
          <p:nvSpPr>
            <p:cNvPr id="152" name="Google Shape;152;p16"/>
            <p:cNvSpPr/>
            <p:nvPr/>
          </p:nvSpPr>
          <p:spPr>
            <a:xfrm>
              <a:off x="0" y="11"/>
              <a:ext cx="18287365" cy="10287000"/>
            </a:xfrm>
            <a:custGeom>
              <a:rect b="b" l="l" r="r" t="t"/>
              <a:pathLst>
                <a:path extrusionOk="0" h="10287000" w="18287365">
                  <a:moveTo>
                    <a:pt x="15496680" y="10063137"/>
                  </a:moveTo>
                  <a:lnTo>
                    <a:pt x="0" y="10063137"/>
                  </a:lnTo>
                  <a:lnTo>
                    <a:pt x="0" y="10286987"/>
                  </a:lnTo>
                  <a:lnTo>
                    <a:pt x="15496680" y="10286987"/>
                  </a:lnTo>
                  <a:lnTo>
                    <a:pt x="15496680" y="10063137"/>
                  </a:lnTo>
                  <a:close/>
                </a:path>
                <a:path extrusionOk="0" h="10287000" w="18287365">
                  <a:moveTo>
                    <a:pt x="15496680" y="0"/>
                  </a:moveTo>
                  <a:lnTo>
                    <a:pt x="0" y="0"/>
                  </a:lnTo>
                  <a:lnTo>
                    <a:pt x="0" y="223850"/>
                  </a:lnTo>
                  <a:lnTo>
                    <a:pt x="15496680" y="223850"/>
                  </a:lnTo>
                  <a:lnTo>
                    <a:pt x="15496680" y="0"/>
                  </a:lnTo>
                  <a:close/>
                </a:path>
                <a:path extrusionOk="0" h="10287000" w="18287365">
                  <a:moveTo>
                    <a:pt x="18287061" y="6630683"/>
                  </a:moveTo>
                  <a:lnTo>
                    <a:pt x="17039781" y="7541044"/>
                  </a:lnTo>
                  <a:lnTo>
                    <a:pt x="15792399" y="6630606"/>
                  </a:lnTo>
                  <a:lnTo>
                    <a:pt x="15792399" y="10287000"/>
                  </a:lnTo>
                  <a:lnTo>
                    <a:pt x="18287061" y="10287000"/>
                  </a:lnTo>
                  <a:lnTo>
                    <a:pt x="18287061" y="6630683"/>
                  </a:lnTo>
                  <a:close/>
                </a:path>
                <a:path extrusionOk="0" h="10287000" w="18287365">
                  <a:moveTo>
                    <a:pt x="18287061" y="0"/>
                  </a:moveTo>
                  <a:lnTo>
                    <a:pt x="18262804" y="0"/>
                  </a:lnTo>
                  <a:lnTo>
                    <a:pt x="17039730" y="0"/>
                  </a:lnTo>
                  <a:lnTo>
                    <a:pt x="15792399" y="0"/>
                  </a:lnTo>
                  <a:lnTo>
                    <a:pt x="15792399" y="3656228"/>
                  </a:lnTo>
                  <a:lnTo>
                    <a:pt x="17039679" y="2745854"/>
                  </a:lnTo>
                  <a:lnTo>
                    <a:pt x="18287061" y="3656292"/>
                  </a:lnTo>
                  <a:lnTo>
                    <a:pt x="18287061" y="0"/>
                  </a:lnTo>
                  <a:close/>
                </a:path>
              </a:pathLst>
            </a:custGeom>
            <a:solidFill>
              <a:srgbClr val="9974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3" name="Google Shape;153;p16"/>
            <p:cNvSpPr/>
            <p:nvPr/>
          </p:nvSpPr>
          <p:spPr>
            <a:xfrm>
              <a:off x="15496685" y="0"/>
              <a:ext cx="1543050" cy="10287000"/>
            </a:xfrm>
            <a:custGeom>
              <a:rect b="b" l="l" r="r" t="t"/>
              <a:pathLst>
                <a:path extrusionOk="0" h="10287000" w="1543050">
                  <a:moveTo>
                    <a:pt x="1543049" y="10286999"/>
                  </a:moveTo>
                  <a:lnTo>
                    <a:pt x="0" y="10286999"/>
                  </a:lnTo>
                  <a:lnTo>
                    <a:pt x="0" y="0"/>
                  </a:lnTo>
                  <a:lnTo>
                    <a:pt x="1543049" y="0"/>
                  </a:lnTo>
                  <a:lnTo>
                    <a:pt x="1543049" y="10286999"/>
                  </a:lnTo>
                  <a:close/>
                </a:path>
              </a:pathLst>
            </a:custGeom>
            <a:solidFill>
              <a:srgbClr val="F6F1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4" name="Google Shape;154;p16"/>
            <p:cNvSpPr/>
            <p:nvPr/>
          </p:nvSpPr>
          <p:spPr>
            <a:xfrm>
              <a:off x="927" y="11"/>
              <a:ext cx="2494915" cy="10287000"/>
            </a:xfrm>
            <a:custGeom>
              <a:rect b="b" l="l" r="r" t="t"/>
              <a:pathLst>
                <a:path extrusionOk="0" h="10287000" w="2494915">
                  <a:moveTo>
                    <a:pt x="2494661" y="6630683"/>
                  </a:moveTo>
                  <a:lnTo>
                    <a:pt x="1247381" y="7541044"/>
                  </a:lnTo>
                  <a:lnTo>
                    <a:pt x="0" y="6630606"/>
                  </a:lnTo>
                  <a:lnTo>
                    <a:pt x="0" y="10287000"/>
                  </a:lnTo>
                  <a:lnTo>
                    <a:pt x="2494661" y="10287000"/>
                  </a:lnTo>
                  <a:lnTo>
                    <a:pt x="2494661" y="6630683"/>
                  </a:lnTo>
                  <a:close/>
                </a:path>
                <a:path extrusionOk="0" h="10287000" w="2494915">
                  <a:moveTo>
                    <a:pt x="2494661" y="0"/>
                  </a:moveTo>
                  <a:lnTo>
                    <a:pt x="0" y="0"/>
                  </a:lnTo>
                  <a:lnTo>
                    <a:pt x="0" y="3737203"/>
                  </a:lnTo>
                  <a:lnTo>
                    <a:pt x="1247279" y="2826842"/>
                  </a:lnTo>
                  <a:lnTo>
                    <a:pt x="2494661" y="3737267"/>
                  </a:lnTo>
                  <a:lnTo>
                    <a:pt x="2494661" y="0"/>
                  </a:lnTo>
                  <a:close/>
                </a:path>
              </a:pathLst>
            </a:custGeom>
            <a:solidFill>
              <a:srgbClr val="9974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5" name="Google Shape;155;p16"/>
            <p:cNvSpPr/>
            <p:nvPr/>
          </p:nvSpPr>
          <p:spPr>
            <a:xfrm>
              <a:off x="1248264" y="0"/>
              <a:ext cx="1543050" cy="10287000"/>
            </a:xfrm>
            <a:custGeom>
              <a:rect b="b" l="l" r="r" t="t"/>
              <a:pathLst>
                <a:path extrusionOk="0" h="10287000" w="1543050">
                  <a:moveTo>
                    <a:pt x="1543050" y="10286999"/>
                  </a:moveTo>
                  <a:lnTo>
                    <a:pt x="0" y="10286999"/>
                  </a:lnTo>
                  <a:lnTo>
                    <a:pt x="0" y="0"/>
                  </a:lnTo>
                  <a:lnTo>
                    <a:pt x="1543050" y="0"/>
                  </a:lnTo>
                  <a:lnTo>
                    <a:pt x="1543050" y="10286999"/>
                  </a:lnTo>
                  <a:close/>
                </a:path>
              </a:pathLst>
            </a:custGeom>
            <a:solidFill>
              <a:srgbClr val="F6F1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56" name="Google Shape;156;p16"/>
          <p:cNvSpPr txBox="1"/>
          <p:nvPr/>
        </p:nvSpPr>
        <p:spPr>
          <a:xfrm>
            <a:off x="3805938" y="1335675"/>
            <a:ext cx="106761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7200" u="sng">
                <a:solidFill>
                  <a:srgbClr val="6E4823"/>
                </a:solidFill>
                <a:latin typeface="Times New Roman"/>
                <a:ea typeface="Times New Roman"/>
                <a:cs typeface="Times New Roman"/>
                <a:sym typeface="Times New Roman"/>
              </a:rPr>
              <a:t>ADD BLOGS PAGE</a:t>
            </a:r>
            <a:endParaRPr b="1" sz="7200" u="sng">
              <a:solidFill>
                <a:srgbClr val="6E4823"/>
              </a:solidFill>
              <a:latin typeface="Times New Roman"/>
              <a:ea typeface="Times New Roman"/>
              <a:cs typeface="Times New Roman"/>
              <a:sym typeface="Times New Roman"/>
            </a:endParaRPr>
          </a:p>
        </p:txBody>
      </p:sp>
      <p:sp>
        <p:nvSpPr>
          <p:cNvPr id="157" name="Google Shape;157;p16"/>
          <p:cNvSpPr txBox="1"/>
          <p:nvPr/>
        </p:nvSpPr>
        <p:spPr>
          <a:xfrm>
            <a:off x="3624150" y="3132425"/>
            <a:ext cx="11039700" cy="738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3600">
              <a:solidFill>
                <a:srgbClr val="6E4823"/>
              </a:solidFill>
              <a:latin typeface="Times New Roman"/>
              <a:ea typeface="Times New Roman"/>
              <a:cs typeface="Times New Roman"/>
              <a:sym typeface="Times New Roman"/>
            </a:endParaRPr>
          </a:p>
        </p:txBody>
      </p:sp>
      <p:pic>
        <p:nvPicPr>
          <p:cNvPr id="158" name="Google Shape;158;p16" title="Screenshot 2025-05-03 at 12.22.00 AM.png"/>
          <p:cNvPicPr preferRelativeResize="0"/>
          <p:nvPr/>
        </p:nvPicPr>
        <p:blipFill>
          <a:blip r:embed="rId3">
            <a:alphaModFix/>
          </a:blip>
          <a:stretch>
            <a:fillRect/>
          </a:stretch>
        </p:blipFill>
        <p:spPr>
          <a:xfrm>
            <a:off x="2758363" y="2628675"/>
            <a:ext cx="12771277" cy="73584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3819452" y="1715291"/>
            <a:ext cx="10649100" cy="10428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b="1" lang="en-US" sz="6700" u="sng">
                <a:latin typeface="Times New Roman"/>
                <a:ea typeface="Times New Roman"/>
                <a:cs typeface="Times New Roman"/>
                <a:sym typeface="Times New Roman"/>
              </a:rPr>
              <a:t>	</a:t>
            </a:r>
            <a:endParaRPr sz="6700">
              <a:latin typeface="Times New Roman"/>
              <a:ea typeface="Times New Roman"/>
              <a:cs typeface="Times New Roman"/>
              <a:sym typeface="Times New Roman"/>
            </a:endParaRPr>
          </a:p>
        </p:txBody>
      </p:sp>
      <p:grpSp>
        <p:nvGrpSpPr>
          <p:cNvPr id="164" name="Google Shape;164;p17"/>
          <p:cNvGrpSpPr/>
          <p:nvPr/>
        </p:nvGrpSpPr>
        <p:grpSpPr>
          <a:xfrm>
            <a:off x="0" y="0"/>
            <a:ext cx="18287365" cy="10287011"/>
            <a:chOff x="0" y="0"/>
            <a:chExt cx="18287365" cy="10287011"/>
          </a:xfrm>
        </p:grpSpPr>
        <p:sp>
          <p:nvSpPr>
            <p:cNvPr id="165" name="Google Shape;165;p17"/>
            <p:cNvSpPr/>
            <p:nvPr/>
          </p:nvSpPr>
          <p:spPr>
            <a:xfrm>
              <a:off x="0" y="11"/>
              <a:ext cx="18287365" cy="10287000"/>
            </a:xfrm>
            <a:custGeom>
              <a:rect b="b" l="l" r="r" t="t"/>
              <a:pathLst>
                <a:path extrusionOk="0" h="10287000" w="18287365">
                  <a:moveTo>
                    <a:pt x="15496680" y="10063137"/>
                  </a:moveTo>
                  <a:lnTo>
                    <a:pt x="0" y="10063137"/>
                  </a:lnTo>
                  <a:lnTo>
                    <a:pt x="0" y="10286987"/>
                  </a:lnTo>
                  <a:lnTo>
                    <a:pt x="15496680" y="10286987"/>
                  </a:lnTo>
                  <a:lnTo>
                    <a:pt x="15496680" y="10063137"/>
                  </a:lnTo>
                  <a:close/>
                </a:path>
                <a:path extrusionOk="0" h="10287000" w="18287365">
                  <a:moveTo>
                    <a:pt x="15496680" y="0"/>
                  </a:moveTo>
                  <a:lnTo>
                    <a:pt x="0" y="0"/>
                  </a:lnTo>
                  <a:lnTo>
                    <a:pt x="0" y="223850"/>
                  </a:lnTo>
                  <a:lnTo>
                    <a:pt x="15496680" y="223850"/>
                  </a:lnTo>
                  <a:lnTo>
                    <a:pt x="15496680" y="0"/>
                  </a:lnTo>
                  <a:close/>
                </a:path>
                <a:path extrusionOk="0" h="10287000" w="18287365">
                  <a:moveTo>
                    <a:pt x="18287061" y="6630683"/>
                  </a:moveTo>
                  <a:lnTo>
                    <a:pt x="17039781" y="7541044"/>
                  </a:lnTo>
                  <a:lnTo>
                    <a:pt x="15792399" y="6630606"/>
                  </a:lnTo>
                  <a:lnTo>
                    <a:pt x="15792399" y="10287000"/>
                  </a:lnTo>
                  <a:lnTo>
                    <a:pt x="18287061" y="10287000"/>
                  </a:lnTo>
                  <a:lnTo>
                    <a:pt x="18287061" y="6630683"/>
                  </a:lnTo>
                  <a:close/>
                </a:path>
                <a:path extrusionOk="0" h="10287000" w="18287365">
                  <a:moveTo>
                    <a:pt x="18287061" y="0"/>
                  </a:moveTo>
                  <a:lnTo>
                    <a:pt x="18262804" y="0"/>
                  </a:lnTo>
                  <a:lnTo>
                    <a:pt x="17039730" y="0"/>
                  </a:lnTo>
                  <a:lnTo>
                    <a:pt x="15792399" y="0"/>
                  </a:lnTo>
                  <a:lnTo>
                    <a:pt x="15792399" y="3656228"/>
                  </a:lnTo>
                  <a:lnTo>
                    <a:pt x="17039679" y="2745854"/>
                  </a:lnTo>
                  <a:lnTo>
                    <a:pt x="18287061" y="3656292"/>
                  </a:lnTo>
                  <a:lnTo>
                    <a:pt x="18287061" y="0"/>
                  </a:lnTo>
                  <a:close/>
                </a:path>
              </a:pathLst>
            </a:custGeom>
            <a:solidFill>
              <a:srgbClr val="9974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6" name="Google Shape;166;p17"/>
            <p:cNvSpPr/>
            <p:nvPr/>
          </p:nvSpPr>
          <p:spPr>
            <a:xfrm>
              <a:off x="15496685" y="0"/>
              <a:ext cx="1543050" cy="10287000"/>
            </a:xfrm>
            <a:custGeom>
              <a:rect b="b" l="l" r="r" t="t"/>
              <a:pathLst>
                <a:path extrusionOk="0" h="10287000" w="1543050">
                  <a:moveTo>
                    <a:pt x="1543049" y="10286999"/>
                  </a:moveTo>
                  <a:lnTo>
                    <a:pt x="0" y="10286999"/>
                  </a:lnTo>
                  <a:lnTo>
                    <a:pt x="0" y="0"/>
                  </a:lnTo>
                  <a:lnTo>
                    <a:pt x="1543049" y="0"/>
                  </a:lnTo>
                  <a:lnTo>
                    <a:pt x="1543049" y="10286999"/>
                  </a:lnTo>
                  <a:close/>
                </a:path>
              </a:pathLst>
            </a:custGeom>
            <a:solidFill>
              <a:srgbClr val="F6F1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7" name="Google Shape;167;p17"/>
            <p:cNvSpPr/>
            <p:nvPr/>
          </p:nvSpPr>
          <p:spPr>
            <a:xfrm>
              <a:off x="927" y="11"/>
              <a:ext cx="2494915" cy="10287000"/>
            </a:xfrm>
            <a:custGeom>
              <a:rect b="b" l="l" r="r" t="t"/>
              <a:pathLst>
                <a:path extrusionOk="0" h="10287000" w="2494915">
                  <a:moveTo>
                    <a:pt x="2494661" y="6630683"/>
                  </a:moveTo>
                  <a:lnTo>
                    <a:pt x="1247381" y="7541044"/>
                  </a:lnTo>
                  <a:lnTo>
                    <a:pt x="0" y="6630606"/>
                  </a:lnTo>
                  <a:lnTo>
                    <a:pt x="0" y="10287000"/>
                  </a:lnTo>
                  <a:lnTo>
                    <a:pt x="2494661" y="10287000"/>
                  </a:lnTo>
                  <a:lnTo>
                    <a:pt x="2494661" y="6630683"/>
                  </a:lnTo>
                  <a:close/>
                </a:path>
                <a:path extrusionOk="0" h="10287000" w="2494915">
                  <a:moveTo>
                    <a:pt x="2494661" y="0"/>
                  </a:moveTo>
                  <a:lnTo>
                    <a:pt x="0" y="0"/>
                  </a:lnTo>
                  <a:lnTo>
                    <a:pt x="0" y="3737203"/>
                  </a:lnTo>
                  <a:lnTo>
                    <a:pt x="1247279" y="2826842"/>
                  </a:lnTo>
                  <a:lnTo>
                    <a:pt x="2494661" y="3737267"/>
                  </a:lnTo>
                  <a:lnTo>
                    <a:pt x="2494661" y="0"/>
                  </a:lnTo>
                  <a:close/>
                </a:path>
              </a:pathLst>
            </a:custGeom>
            <a:solidFill>
              <a:srgbClr val="9974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8" name="Google Shape;168;p17"/>
            <p:cNvSpPr/>
            <p:nvPr/>
          </p:nvSpPr>
          <p:spPr>
            <a:xfrm>
              <a:off x="1248264" y="0"/>
              <a:ext cx="1543050" cy="10287000"/>
            </a:xfrm>
            <a:custGeom>
              <a:rect b="b" l="l" r="r" t="t"/>
              <a:pathLst>
                <a:path extrusionOk="0" h="10287000" w="1543050">
                  <a:moveTo>
                    <a:pt x="1543050" y="10286999"/>
                  </a:moveTo>
                  <a:lnTo>
                    <a:pt x="0" y="10286999"/>
                  </a:lnTo>
                  <a:lnTo>
                    <a:pt x="0" y="0"/>
                  </a:lnTo>
                  <a:lnTo>
                    <a:pt x="1543050" y="0"/>
                  </a:lnTo>
                  <a:lnTo>
                    <a:pt x="1543050" y="10286999"/>
                  </a:lnTo>
                  <a:close/>
                </a:path>
              </a:pathLst>
            </a:custGeom>
            <a:solidFill>
              <a:srgbClr val="F6F1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69" name="Google Shape;169;p17"/>
          <p:cNvSpPr txBox="1"/>
          <p:nvPr/>
        </p:nvSpPr>
        <p:spPr>
          <a:xfrm>
            <a:off x="3805950" y="1039100"/>
            <a:ext cx="106761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7200" u="sng">
                <a:solidFill>
                  <a:srgbClr val="6E4823"/>
                </a:solidFill>
                <a:latin typeface="Times New Roman"/>
                <a:ea typeface="Times New Roman"/>
                <a:cs typeface="Times New Roman"/>
                <a:sym typeface="Times New Roman"/>
              </a:rPr>
              <a:t>BLOG LIST </a:t>
            </a:r>
            <a:r>
              <a:rPr b="1" lang="en-US" sz="7200" u="sng">
                <a:solidFill>
                  <a:srgbClr val="6E4823"/>
                </a:solidFill>
                <a:latin typeface="Times New Roman"/>
                <a:ea typeface="Times New Roman"/>
                <a:cs typeface="Times New Roman"/>
                <a:sym typeface="Times New Roman"/>
              </a:rPr>
              <a:t>PAGE</a:t>
            </a:r>
            <a:endParaRPr b="1" sz="7200" u="sng">
              <a:solidFill>
                <a:srgbClr val="6E4823"/>
              </a:solidFill>
              <a:latin typeface="Times New Roman"/>
              <a:ea typeface="Times New Roman"/>
              <a:cs typeface="Times New Roman"/>
              <a:sym typeface="Times New Roman"/>
            </a:endParaRPr>
          </a:p>
        </p:txBody>
      </p:sp>
      <p:sp>
        <p:nvSpPr>
          <p:cNvPr id="170" name="Google Shape;170;p17"/>
          <p:cNvSpPr txBox="1"/>
          <p:nvPr/>
        </p:nvSpPr>
        <p:spPr>
          <a:xfrm>
            <a:off x="3624150" y="3132425"/>
            <a:ext cx="11039700" cy="738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3600">
              <a:solidFill>
                <a:srgbClr val="6E4823"/>
              </a:solidFill>
              <a:latin typeface="Times New Roman"/>
              <a:ea typeface="Times New Roman"/>
              <a:cs typeface="Times New Roman"/>
              <a:sym typeface="Times New Roman"/>
            </a:endParaRPr>
          </a:p>
        </p:txBody>
      </p:sp>
      <p:pic>
        <p:nvPicPr>
          <p:cNvPr id="171" name="Google Shape;171;p17" title="Screenshot 2025-05-02 at 4.54.09 PM.png"/>
          <p:cNvPicPr preferRelativeResize="0"/>
          <p:nvPr/>
        </p:nvPicPr>
        <p:blipFill>
          <a:blip r:embed="rId3">
            <a:alphaModFix/>
          </a:blip>
          <a:stretch>
            <a:fillRect/>
          </a:stretch>
        </p:blipFill>
        <p:spPr>
          <a:xfrm>
            <a:off x="2402678" y="2332097"/>
            <a:ext cx="13482624" cy="74128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txBox="1"/>
          <p:nvPr>
            <p:ph type="title"/>
          </p:nvPr>
        </p:nvSpPr>
        <p:spPr>
          <a:xfrm>
            <a:off x="3819452" y="1715291"/>
            <a:ext cx="10649100" cy="10428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b="1" lang="en-US" sz="6700" u="sng">
                <a:latin typeface="Times New Roman"/>
                <a:ea typeface="Times New Roman"/>
                <a:cs typeface="Times New Roman"/>
                <a:sym typeface="Times New Roman"/>
              </a:rPr>
              <a:t>	</a:t>
            </a:r>
            <a:endParaRPr sz="6700">
              <a:latin typeface="Times New Roman"/>
              <a:ea typeface="Times New Roman"/>
              <a:cs typeface="Times New Roman"/>
              <a:sym typeface="Times New Roman"/>
            </a:endParaRPr>
          </a:p>
        </p:txBody>
      </p:sp>
      <p:grpSp>
        <p:nvGrpSpPr>
          <p:cNvPr id="177" name="Google Shape;177;p18"/>
          <p:cNvGrpSpPr/>
          <p:nvPr/>
        </p:nvGrpSpPr>
        <p:grpSpPr>
          <a:xfrm>
            <a:off x="0" y="0"/>
            <a:ext cx="18287365" cy="10287011"/>
            <a:chOff x="0" y="0"/>
            <a:chExt cx="18287365" cy="10287011"/>
          </a:xfrm>
        </p:grpSpPr>
        <p:sp>
          <p:nvSpPr>
            <p:cNvPr id="178" name="Google Shape;178;p18"/>
            <p:cNvSpPr/>
            <p:nvPr/>
          </p:nvSpPr>
          <p:spPr>
            <a:xfrm>
              <a:off x="0" y="11"/>
              <a:ext cx="18287365" cy="10287000"/>
            </a:xfrm>
            <a:custGeom>
              <a:rect b="b" l="l" r="r" t="t"/>
              <a:pathLst>
                <a:path extrusionOk="0" h="10287000" w="18287365">
                  <a:moveTo>
                    <a:pt x="15496680" y="10063137"/>
                  </a:moveTo>
                  <a:lnTo>
                    <a:pt x="0" y="10063137"/>
                  </a:lnTo>
                  <a:lnTo>
                    <a:pt x="0" y="10286987"/>
                  </a:lnTo>
                  <a:lnTo>
                    <a:pt x="15496680" y="10286987"/>
                  </a:lnTo>
                  <a:lnTo>
                    <a:pt x="15496680" y="10063137"/>
                  </a:lnTo>
                  <a:close/>
                </a:path>
                <a:path extrusionOk="0" h="10287000" w="18287365">
                  <a:moveTo>
                    <a:pt x="15496680" y="0"/>
                  </a:moveTo>
                  <a:lnTo>
                    <a:pt x="0" y="0"/>
                  </a:lnTo>
                  <a:lnTo>
                    <a:pt x="0" y="223850"/>
                  </a:lnTo>
                  <a:lnTo>
                    <a:pt x="15496680" y="223850"/>
                  </a:lnTo>
                  <a:lnTo>
                    <a:pt x="15496680" y="0"/>
                  </a:lnTo>
                  <a:close/>
                </a:path>
                <a:path extrusionOk="0" h="10287000" w="18287365">
                  <a:moveTo>
                    <a:pt x="18287061" y="6630683"/>
                  </a:moveTo>
                  <a:lnTo>
                    <a:pt x="17039781" y="7541044"/>
                  </a:lnTo>
                  <a:lnTo>
                    <a:pt x="15792399" y="6630606"/>
                  </a:lnTo>
                  <a:lnTo>
                    <a:pt x="15792399" y="10287000"/>
                  </a:lnTo>
                  <a:lnTo>
                    <a:pt x="18287061" y="10287000"/>
                  </a:lnTo>
                  <a:lnTo>
                    <a:pt x="18287061" y="6630683"/>
                  </a:lnTo>
                  <a:close/>
                </a:path>
                <a:path extrusionOk="0" h="10287000" w="18287365">
                  <a:moveTo>
                    <a:pt x="18287061" y="0"/>
                  </a:moveTo>
                  <a:lnTo>
                    <a:pt x="18262804" y="0"/>
                  </a:lnTo>
                  <a:lnTo>
                    <a:pt x="17039730" y="0"/>
                  </a:lnTo>
                  <a:lnTo>
                    <a:pt x="15792399" y="0"/>
                  </a:lnTo>
                  <a:lnTo>
                    <a:pt x="15792399" y="3656228"/>
                  </a:lnTo>
                  <a:lnTo>
                    <a:pt x="17039679" y="2745854"/>
                  </a:lnTo>
                  <a:lnTo>
                    <a:pt x="18287061" y="3656292"/>
                  </a:lnTo>
                  <a:lnTo>
                    <a:pt x="18287061" y="0"/>
                  </a:lnTo>
                  <a:close/>
                </a:path>
              </a:pathLst>
            </a:custGeom>
            <a:solidFill>
              <a:srgbClr val="9974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9" name="Google Shape;179;p18"/>
            <p:cNvSpPr/>
            <p:nvPr/>
          </p:nvSpPr>
          <p:spPr>
            <a:xfrm>
              <a:off x="15496685" y="0"/>
              <a:ext cx="1543050" cy="10287000"/>
            </a:xfrm>
            <a:custGeom>
              <a:rect b="b" l="l" r="r" t="t"/>
              <a:pathLst>
                <a:path extrusionOk="0" h="10287000" w="1543050">
                  <a:moveTo>
                    <a:pt x="1543049" y="10286999"/>
                  </a:moveTo>
                  <a:lnTo>
                    <a:pt x="0" y="10286999"/>
                  </a:lnTo>
                  <a:lnTo>
                    <a:pt x="0" y="0"/>
                  </a:lnTo>
                  <a:lnTo>
                    <a:pt x="1543049" y="0"/>
                  </a:lnTo>
                  <a:lnTo>
                    <a:pt x="1543049" y="10286999"/>
                  </a:lnTo>
                  <a:close/>
                </a:path>
              </a:pathLst>
            </a:custGeom>
            <a:solidFill>
              <a:srgbClr val="F6F1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0" name="Google Shape;180;p18"/>
            <p:cNvSpPr/>
            <p:nvPr/>
          </p:nvSpPr>
          <p:spPr>
            <a:xfrm>
              <a:off x="927" y="11"/>
              <a:ext cx="2494915" cy="10287000"/>
            </a:xfrm>
            <a:custGeom>
              <a:rect b="b" l="l" r="r" t="t"/>
              <a:pathLst>
                <a:path extrusionOk="0" h="10287000" w="2494915">
                  <a:moveTo>
                    <a:pt x="2494661" y="6630683"/>
                  </a:moveTo>
                  <a:lnTo>
                    <a:pt x="1247381" y="7541044"/>
                  </a:lnTo>
                  <a:lnTo>
                    <a:pt x="0" y="6630606"/>
                  </a:lnTo>
                  <a:lnTo>
                    <a:pt x="0" y="10287000"/>
                  </a:lnTo>
                  <a:lnTo>
                    <a:pt x="2494661" y="10287000"/>
                  </a:lnTo>
                  <a:lnTo>
                    <a:pt x="2494661" y="6630683"/>
                  </a:lnTo>
                  <a:close/>
                </a:path>
                <a:path extrusionOk="0" h="10287000" w="2494915">
                  <a:moveTo>
                    <a:pt x="2494661" y="0"/>
                  </a:moveTo>
                  <a:lnTo>
                    <a:pt x="0" y="0"/>
                  </a:lnTo>
                  <a:lnTo>
                    <a:pt x="0" y="3737203"/>
                  </a:lnTo>
                  <a:lnTo>
                    <a:pt x="1247279" y="2826842"/>
                  </a:lnTo>
                  <a:lnTo>
                    <a:pt x="2494661" y="3737267"/>
                  </a:lnTo>
                  <a:lnTo>
                    <a:pt x="2494661" y="0"/>
                  </a:lnTo>
                  <a:close/>
                </a:path>
              </a:pathLst>
            </a:custGeom>
            <a:solidFill>
              <a:srgbClr val="9974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1" name="Google Shape;181;p18"/>
            <p:cNvSpPr/>
            <p:nvPr/>
          </p:nvSpPr>
          <p:spPr>
            <a:xfrm>
              <a:off x="1248264" y="0"/>
              <a:ext cx="1543050" cy="10287000"/>
            </a:xfrm>
            <a:custGeom>
              <a:rect b="b" l="l" r="r" t="t"/>
              <a:pathLst>
                <a:path extrusionOk="0" h="10287000" w="1543050">
                  <a:moveTo>
                    <a:pt x="1543050" y="10286999"/>
                  </a:moveTo>
                  <a:lnTo>
                    <a:pt x="0" y="10286999"/>
                  </a:lnTo>
                  <a:lnTo>
                    <a:pt x="0" y="0"/>
                  </a:lnTo>
                  <a:lnTo>
                    <a:pt x="1543050" y="0"/>
                  </a:lnTo>
                  <a:lnTo>
                    <a:pt x="1543050" y="10286999"/>
                  </a:lnTo>
                  <a:close/>
                </a:path>
              </a:pathLst>
            </a:custGeom>
            <a:solidFill>
              <a:srgbClr val="F6F1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82" name="Google Shape;182;p18"/>
          <p:cNvSpPr txBox="1"/>
          <p:nvPr/>
        </p:nvSpPr>
        <p:spPr>
          <a:xfrm>
            <a:off x="3805963" y="557200"/>
            <a:ext cx="106761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7200" u="sng">
                <a:solidFill>
                  <a:srgbClr val="6E4823"/>
                </a:solidFill>
                <a:latin typeface="Times New Roman"/>
                <a:ea typeface="Times New Roman"/>
                <a:cs typeface="Times New Roman"/>
                <a:sym typeface="Times New Roman"/>
              </a:rPr>
              <a:t>DATABASE</a:t>
            </a:r>
            <a:endParaRPr b="1" sz="7200" u="sng">
              <a:solidFill>
                <a:srgbClr val="6E4823"/>
              </a:solidFill>
              <a:latin typeface="Times New Roman"/>
              <a:ea typeface="Times New Roman"/>
              <a:cs typeface="Times New Roman"/>
              <a:sym typeface="Times New Roman"/>
            </a:endParaRPr>
          </a:p>
        </p:txBody>
      </p:sp>
      <p:sp>
        <p:nvSpPr>
          <p:cNvPr id="183" name="Google Shape;183;p18"/>
          <p:cNvSpPr txBox="1"/>
          <p:nvPr/>
        </p:nvSpPr>
        <p:spPr>
          <a:xfrm>
            <a:off x="3624150" y="3132425"/>
            <a:ext cx="11039700" cy="738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3600">
              <a:solidFill>
                <a:srgbClr val="6E4823"/>
              </a:solidFill>
              <a:latin typeface="Times New Roman"/>
              <a:ea typeface="Times New Roman"/>
              <a:cs typeface="Times New Roman"/>
              <a:sym typeface="Times New Roman"/>
            </a:endParaRPr>
          </a:p>
        </p:txBody>
      </p:sp>
      <p:pic>
        <p:nvPicPr>
          <p:cNvPr id="184" name="Google Shape;184;p18" title="Screenshot 2025-05-03 at 12.30.54 AM.png"/>
          <p:cNvPicPr preferRelativeResize="0"/>
          <p:nvPr/>
        </p:nvPicPr>
        <p:blipFill>
          <a:blip r:embed="rId3">
            <a:alphaModFix/>
          </a:blip>
          <a:stretch>
            <a:fillRect/>
          </a:stretch>
        </p:blipFill>
        <p:spPr>
          <a:xfrm>
            <a:off x="3555638" y="1715300"/>
            <a:ext cx="11176727" cy="8099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grpSp>
        <p:nvGrpSpPr>
          <p:cNvPr id="189" name="Google Shape;189;p19"/>
          <p:cNvGrpSpPr/>
          <p:nvPr/>
        </p:nvGrpSpPr>
        <p:grpSpPr>
          <a:xfrm>
            <a:off x="0" y="0"/>
            <a:ext cx="18287365" cy="10287011"/>
            <a:chOff x="0" y="0"/>
            <a:chExt cx="18287365" cy="10287011"/>
          </a:xfrm>
        </p:grpSpPr>
        <p:sp>
          <p:nvSpPr>
            <p:cNvPr id="190" name="Google Shape;190;p19"/>
            <p:cNvSpPr/>
            <p:nvPr/>
          </p:nvSpPr>
          <p:spPr>
            <a:xfrm>
              <a:off x="0" y="11"/>
              <a:ext cx="18287365" cy="10287000"/>
            </a:xfrm>
            <a:custGeom>
              <a:rect b="b" l="l" r="r" t="t"/>
              <a:pathLst>
                <a:path extrusionOk="0" h="10287000" w="18287365">
                  <a:moveTo>
                    <a:pt x="15496680" y="10063137"/>
                  </a:moveTo>
                  <a:lnTo>
                    <a:pt x="0" y="10063137"/>
                  </a:lnTo>
                  <a:lnTo>
                    <a:pt x="0" y="10286987"/>
                  </a:lnTo>
                  <a:lnTo>
                    <a:pt x="15496680" y="10286987"/>
                  </a:lnTo>
                  <a:lnTo>
                    <a:pt x="15496680" y="10063137"/>
                  </a:lnTo>
                  <a:close/>
                </a:path>
                <a:path extrusionOk="0" h="10287000" w="18287365">
                  <a:moveTo>
                    <a:pt x="15496680" y="0"/>
                  </a:moveTo>
                  <a:lnTo>
                    <a:pt x="0" y="0"/>
                  </a:lnTo>
                  <a:lnTo>
                    <a:pt x="0" y="223850"/>
                  </a:lnTo>
                  <a:lnTo>
                    <a:pt x="15496680" y="223850"/>
                  </a:lnTo>
                  <a:lnTo>
                    <a:pt x="15496680" y="0"/>
                  </a:lnTo>
                  <a:close/>
                </a:path>
                <a:path extrusionOk="0" h="10287000" w="18287365">
                  <a:moveTo>
                    <a:pt x="18287061" y="6630683"/>
                  </a:moveTo>
                  <a:lnTo>
                    <a:pt x="17039781" y="7541044"/>
                  </a:lnTo>
                  <a:lnTo>
                    <a:pt x="15792399" y="6630606"/>
                  </a:lnTo>
                  <a:lnTo>
                    <a:pt x="15792399" y="10287000"/>
                  </a:lnTo>
                  <a:lnTo>
                    <a:pt x="18287061" y="10287000"/>
                  </a:lnTo>
                  <a:lnTo>
                    <a:pt x="18287061" y="6630683"/>
                  </a:lnTo>
                  <a:close/>
                </a:path>
                <a:path extrusionOk="0" h="10287000" w="18287365">
                  <a:moveTo>
                    <a:pt x="18287061" y="0"/>
                  </a:moveTo>
                  <a:lnTo>
                    <a:pt x="18262804" y="0"/>
                  </a:lnTo>
                  <a:lnTo>
                    <a:pt x="17039730" y="0"/>
                  </a:lnTo>
                  <a:lnTo>
                    <a:pt x="15792399" y="0"/>
                  </a:lnTo>
                  <a:lnTo>
                    <a:pt x="15792399" y="3656228"/>
                  </a:lnTo>
                  <a:lnTo>
                    <a:pt x="17039679" y="2745854"/>
                  </a:lnTo>
                  <a:lnTo>
                    <a:pt x="18287061" y="3656292"/>
                  </a:lnTo>
                  <a:lnTo>
                    <a:pt x="18287061" y="0"/>
                  </a:lnTo>
                  <a:close/>
                </a:path>
              </a:pathLst>
            </a:custGeom>
            <a:solidFill>
              <a:srgbClr val="9974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1" name="Google Shape;191;p19"/>
            <p:cNvSpPr/>
            <p:nvPr/>
          </p:nvSpPr>
          <p:spPr>
            <a:xfrm>
              <a:off x="15496685" y="0"/>
              <a:ext cx="1543050" cy="10287000"/>
            </a:xfrm>
            <a:custGeom>
              <a:rect b="b" l="l" r="r" t="t"/>
              <a:pathLst>
                <a:path extrusionOk="0" h="10287000" w="1543050">
                  <a:moveTo>
                    <a:pt x="1543049" y="10286999"/>
                  </a:moveTo>
                  <a:lnTo>
                    <a:pt x="0" y="10286999"/>
                  </a:lnTo>
                  <a:lnTo>
                    <a:pt x="0" y="0"/>
                  </a:lnTo>
                  <a:lnTo>
                    <a:pt x="1543049" y="0"/>
                  </a:lnTo>
                  <a:lnTo>
                    <a:pt x="1543049" y="10286999"/>
                  </a:lnTo>
                  <a:close/>
                </a:path>
              </a:pathLst>
            </a:custGeom>
            <a:solidFill>
              <a:srgbClr val="F6F1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2" name="Google Shape;192;p19"/>
            <p:cNvSpPr/>
            <p:nvPr/>
          </p:nvSpPr>
          <p:spPr>
            <a:xfrm>
              <a:off x="927" y="11"/>
              <a:ext cx="2494915" cy="10287000"/>
            </a:xfrm>
            <a:custGeom>
              <a:rect b="b" l="l" r="r" t="t"/>
              <a:pathLst>
                <a:path extrusionOk="0" h="10287000" w="2494915">
                  <a:moveTo>
                    <a:pt x="2494661" y="6630683"/>
                  </a:moveTo>
                  <a:lnTo>
                    <a:pt x="1247381" y="7541044"/>
                  </a:lnTo>
                  <a:lnTo>
                    <a:pt x="0" y="6630606"/>
                  </a:lnTo>
                  <a:lnTo>
                    <a:pt x="0" y="10287000"/>
                  </a:lnTo>
                  <a:lnTo>
                    <a:pt x="2494661" y="10287000"/>
                  </a:lnTo>
                  <a:lnTo>
                    <a:pt x="2494661" y="6630683"/>
                  </a:lnTo>
                  <a:close/>
                </a:path>
                <a:path extrusionOk="0" h="10287000" w="2494915">
                  <a:moveTo>
                    <a:pt x="2494661" y="0"/>
                  </a:moveTo>
                  <a:lnTo>
                    <a:pt x="0" y="0"/>
                  </a:lnTo>
                  <a:lnTo>
                    <a:pt x="0" y="3737203"/>
                  </a:lnTo>
                  <a:lnTo>
                    <a:pt x="1247279" y="2826842"/>
                  </a:lnTo>
                  <a:lnTo>
                    <a:pt x="2494661" y="3737267"/>
                  </a:lnTo>
                  <a:lnTo>
                    <a:pt x="2494661" y="0"/>
                  </a:lnTo>
                  <a:close/>
                </a:path>
              </a:pathLst>
            </a:custGeom>
            <a:solidFill>
              <a:srgbClr val="9974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3" name="Google Shape;193;p19"/>
            <p:cNvSpPr/>
            <p:nvPr/>
          </p:nvSpPr>
          <p:spPr>
            <a:xfrm>
              <a:off x="1248264" y="0"/>
              <a:ext cx="1543050" cy="10287000"/>
            </a:xfrm>
            <a:custGeom>
              <a:rect b="b" l="l" r="r" t="t"/>
              <a:pathLst>
                <a:path extrusionOk="0" h="10287000" w="1543050">
                  <a:moveTo>
                    <a:pt x="1543050" y="10286999"/>
                  </a:moveTo>
                  <a:lnTo>
                    <a:pt x="0" y="10286999"/>
                  </a:lnTo>
                  <a:lnTo>
                    <a:pt x="0" y="0"/>
                  </a:lnTo>
                  <a:lnTo>
                    <a:pt x="1543050" y="0"/>
                  </a:lnTo>
                  <a:lnTo>
                    <a:pt x="1543050" y="10286999"/>
                  </a:lnTo>
                  <a:close/>
                </a:path>
              </a:pathLst>
            </a:custGeom>
            <a:solidFill>
              <a:srgbClr val="F6F1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94" name="Google Shape;194;p19"/>
          <p:cNvSpPr txBox="1"/>
          <p:nvPr/>
        </p:nvSpPr>
        <p:spPr>
          <a:xfrm>
            <a:off x="4547050" y="4867300"/>
            <a:ext cx="11430300" cy="9357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6000">
                <a:solidFill>
                  <a:srgbClr val="6E4823"/>
                </a:solidFill>
                <a:latin typeface="Times New Roman"/>
                <a:ea typeface="Times New Roman"/>
                <a:cs typeface="Times New Roman"/>
                <a:sym typeface="Times New Roman"/>
              </a:rPr>
              <a:t>Presented by : Ketan Badgujar</a:t>
            </a:r>
            <a:endParaRPr sz="6000">
              <a:latin typeface="Times New Roman"/>
              <a:ea typeface="Times New Roman"/>
              <a:cs typeface="Times New Roman"/>
              <a:sym typeface="Times New Roman"/>
            </a:endParaRPr>
          </a:p>
        </p:txBody>
      </p:sp>
      <p:sp>
        <p:nvSpPr>
          <p:cNvPr id="195" name="Google Shape;195;p19"/>
          <p:cNvSpPr txBox="1"/>
          <p:nvPr/>
        </p:nvSpPr>
        <p:spPr>
          <a:xfrm>
            <a:off x="3805638" y="3105400"/>
            <a:ext cx="106761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7200" u="sng">
                <a:solidFill>
                  <a:srgbClr val="6E4823"/>
                </a:solidFill>
                <a:latin typeface="Times New Roman"/>
                <a:ea typeface="Times New Roman"/>
                <a:cs typeface="Times New Roman"/>
                <a:sym typeface="Times New Roman"/>
              </a:rPr>
              <a:t>THANK YOU</a:t>
            </a:r>
            <a:endParaRPr b="1" sz="7200" u="sng">
              <a:solidFill>
                <a:srgbClr val="6E4823"/>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8"/>
          <p:cNvSpPr txBox="1"/>
          <p:nvPr>
            <p:ph type="title"/>
          </p:nvPr>
        </p:nvSpPr>
        <p:spPr>
          <a:xfrm>
            <a:off x="4566138" y="1613700"/>
            <a:ext cx="9155100" cy="11199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b="1" lang="en-US" sz="7200" u="sng">
                <a:latin typeface="Times New Roman"/>
                <a:ea typeface="Times New Roman"/>
                <a:cs typeface="Times New Roman"/>
                <a:sym typeface="Times New Roman"/>
              </a:rPr>
              <a:t>COMPANY PROFILE</a:t>
            </a:r>
            <a:endParaRPr sz="7200">
              <a:latin typeface="Times New Roman"/>
              <a:ea typeface="Times New Roman"/>
              <a:cs typeface="Times New Roman"/>
              <a:sym typeface="Times New Roman"/>
            </a:endParaRPr>
          </a:p>
        </p:txBody>
      </p:sp>
      <p:sp>
        <p:nvSpPr>
          <p:cNvPr id="57" name="Google Shape;57;p8"/>
          <p:cNvSpPr txBox="1"/>
          <p:nvPr/>
        </p:nvSpPr>
        <p:spPr>
          <a:xfrm>
            <a:off x="3742639" y="3319391"/>
            <a:ext cx="10802100" cy="5026500"/>
          </a:xfrm>
          <a:prstGeom prst="rect">
            <a:avLst/>
          </a:prstGeom>
          <a:noFill/>
          <a:ln>
            <a:noFill/>
          </a:ln>
        </p:spPr>
        <p:txBody>
          <a:bodyPr anchorCtr="0" anchor="t" bIns="0" lIns="0" spcFirstLastPara="1" rIns="0" wrap="square" tIns="11425">
            <a:spAutoFit/>
          </a:bodyPr>
          <a:lstStyle/>
          <a:p>
            <a:pPr indent="0" lvl="0" marL="12700" marR="5080" rtl="0" algn="ctr">
              <a:lnSpc>
                <a:spcPct val="115000"/>
              </a:lnSpc>
              <a:spcBef>
                <a:spcPts val="0"/>
              </a:spcBef>
              <a:spcAft>
                <a:spcPts val="0"/>
              </a:spcAft>
              <a:buNone/>
            </a:pPr>
            <a:r>
              <a:rPr b="1" lang="en-US" sz="3600">
                <a:solidFill>
                  <a:srgbClr val="6E4823"/>
                </a:solidFill>
                <a:latin typeface="Times New Roman"/>
                <a:ea typeface="Times New Roman"/>
                <a:cs typeface="Times New Roman"/>
                <a:sym typeface="Times New Roman"/>
              </a:rPr>
              <a:t>Bharti Soft Tech Pvt Ltd</a:t>
            </a:r>
            <a:r>
              <a:rPr lang="en-US" sz="3600">
                <a:solidFill>
                  <a:srgbClr val="6E4823"/>
                </a:solidFill>
                <a:latin typeface="Times New Roman"/>
                <a:ea typeface="Times New Roman"/>
                <a:cs typeface="Times New Roman"/>
                <a:sym typeface="Times New Roman"/>
              </a:rPr>
              <a:t> is a global technology and process driven software solutions company offering customer centric solutions. With knowledge and experience of the entire IT lifecycle, we help enterprises streamline core IT processes and augment their competitive advantage. Our Agile tools and DevOps processes create outcome-based and ROI-driven solutions for technology teams and enterprises.</a:t>
            </a:r>
            <a:endParaRPr sz="3600">
              <a:solidFill>
                <a:srgbClr val="6E4823"/>
              </a:solidFill>
              <a:latin typeface="Times New Roman"/>
              <a:ea typeface="Times New Roman"/>
              <a:cs typeface="Times New Roman"/>
              <a:sym typeface="Times New Roman"/>
            </a:endParaRPr>
          </a:p>
        </p:txBody>
      </p:sp>
      <p:grpSp>
        <p:nvGrpSpPr>
          <p:cNvPr id="58" name="Google Shape;58;p8"/>
          <p:cNvGrpSpPr/>
          <p:nvPr/>
        </p:nvGrpSpPr>
        <p:grpSpPr>
          <a:xfrm>
            <a:off x="0" y="0"/>
            <a:ext cx="18287365" cy="10287011"/>
            <a:chOff x="0" y="0"/>
            <a:chExt cx="18287365" cy="10287011"/>
          </a:xfrm>
        </p:grpSpPr>
        <p:sp>
          <p:nvSpPr>
            <p:cNvPr id="59" name="Google Shape;59;p8"/>
            <p:cNvSpPr/>
            <p:nvPr/>
          </p:nvSpPr>
          <p:spPr>
            <a:xfrm>
              <a:off x="0" y="11"/>
              <a:ext cx="18287365" cy="10287000"/>
            </a:xfrm>
            <a:custGeom>
              <a:rect b="b" l="l" r="r" t="t"/>
              <a:pathLst>
                <a:path extrusionOk="0" h="10287000" w="18287365">
                  <a:moveTo>
                    <a:pt x="15496680" y="10063137"/>
                  </a:moveTo>
                  <a:lnTo>
                    <a:pt x="0" y="10063137"/>
                  </a:lnTo>
                  <a:lnTo>
                    <a:pt x="0" y="10286987"/>
                  </a:lnTo>
                  <a:lnTo>
                    <a:pt x="15496680" y="10286987"/>
                  </a:lnTo>
                  <a:lnTo>
                    <a:pt x="15496680" y="10063137"/>
                  </a:lnTo>
                  <a:close/>
                </a:path>
                <a:path extrusionOk="0" h="10287000" w="18287365">
                  <a:moveTo>
                    <a:pt x="15496680" y="0"/>
                  </a:moveTo>
                  <a:lnTo>
                    <a:pt x="0" y="0"/>
                  </a:lnTo>
                  <a:lnTo>
                    <a:pt x="0" y="223850"/>
                  </a:lnTo>
                  <a:lnTo>
                    <a:pt x="15496680" y="223850"/>
                  </a:lnTo>
                  <a:lnTo>
                    <a:pt x="15496680" y="0"/>
                  </a:lnTo>
                  <a:close/>
                </a:path>
                <a:path extrusionOk="0" h="10287000" w="18287365">
                  <a:moveTo>
                    <a:pt x="18287061" y="6630683"/>
                  </a:moveTo>
                  <a:lnTo>
                    <a:pt x="17039781" y="7541044"/>
                  </a:lnTo>
                  <a:lnTo>
                    <a:pt x="15792399" y="6630606"/>
                  </a:lnTo>
                  <a:lnTo>
                    <a:pt x="15792399" y="10287000"/>
                  </a:lnTo>
                  <a:lnTo>
                    <a:pt x="18287061" y="10287000"/>
                  </a:lnTo>
                  <a:lnTo>
                    <a:pt x="18287061" y="6630683"/>
                  </a:lnTo>
                  <a:close/>
                </a:path>
                <a:path extrusionOk="0" h="10287000" w="18287365">
                  <a:moveTo>
                    <a:pt x="18287061" y="0"/>
                  </a:moveTo>
                  <a:lnTo>
                    <a:pt x="18262804" y="0"/>
                  </a:lnTo>
                  <a:lnTo>
                    <a:pt x="17039730" y="0"/>
                  </a:lnTo>
                  <a:lnTo>
                    <a:pt x="15792399" y="0"/>
                  </a:lnTo>
                  <a:lnTo>
                    <a:pt x="15792399" y="3656228"/>
                  </a:lnTo>
                  <a:lnTo>
                    <a:pt x="17039679" y="2745854"/>
                  </a:lnTo>
                  <a:lnTo>
                    <a:pt x="18287061" y="3656292"/>
                  </a:lnTo>
                  <a:lnTo>
                    <a:pt x="18287061" y="0"/>
                  </a:lnTo>
                  <a:close/>
                </a:path>
              </a:pathLst>
            </a:custGeom>
            <a:solidFill>
              <a:srgbClr val="9974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0" name="Google Shape;60;p8"/>
            <p:cNvSpPr/>
            <p:nvPr/>
          </p:nvSpPr>
          <p:spPr>
            <a:xfrm>
              <a:off x="15496685" y="0"/>
              <a:ext cx="1543050" cy="10287000"/>
            </a:xfrm>
            <a:custGeom>
              <a:rect b="b" l="l" r="r" t="t"/>
              <a:pathLst>
                <a:path extrusionOk="0" h="10287000" w="1543050">
                  <a:moveTo>
                    <a:pt x="1543049" y="10286999"/>
                  </a:moveTo>
                  <a:lnTo>
                    <a:pt x="0" y="10286999"/>
                  </a:lnTo>
                  <a:lnTo>
                    <a:pt x="0" y="0"/>
                  </a:lnTo>
                  <a:lnTo>
                    <a:pt x="1543049" y="0"/>
                  </a:lnTo>
                  <a:lnTo>
                    <a:pt x="1543049" y="10286999"/>
                  </a:lnTo>
                  <a:close/>
                </a:path>
              </a:pathLst>
            </a:custGeom>
            <a:solidFill>
              <a:srgbClr val="F6F1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1" name="Google Shape;61;p8"/>
            <p:cNvSpPr/>
            <p:nvPr/>
          </p:nvSpPr>
          <p:spPr>
            <a:xfrm>
              <a:off x="927" y="11"/>
              <a:ext cx="2494915" cy="10287000"/>
            </a:xfrm>
            <a:custGeom>
              <a:rect b="b" l="l" r="r" t="t"/>
              <a:pathLst>
                <a:path extrusionOk="0" h="10287000" w="2494915">
                  <a:moveTo>
                    <a:pt x="2494661" y="6630683"/>
                  </a:moveTo>
                  <a:lnTo>
                    <a:pt x="1247381" y="7541044"/>
                  </a:lnTo>
                  <a:lnTo>
                    <a:pt x="0" y="6630606"/>
                  </a:lnTo>
                  <a:lnTo>
                    <a:pt x="0" y="10287000"/>
                  </a:lnTo>
                  <a:lnTo>
                    <a:pt x="2494661" y="10287000"/>
                  </a:lnTo>
                  <a:lnTo>
                    <a:pt x="2494661" y="6630683"/>
                  </a:lnTo>
                  <a:close/>
                </a:path>
                <a:path extrusionOk="0" h="10287000" w="2494915">
                  <a:moveTo>
                    <a:pt x="2494661" y="0"/>
                  </a:moveTo>
                  <a:lnTo>
                    <a:pt x="0" y="0"/>
                  </a:lnTo>
                  <a:lnTo>
                    <a:pt x="0" y="3737203"/>
                  </a:lnTo>
                  <a:lnTo>
                    <a:pt x="1247279" y="2826842"/>
                  </a:lnTo>
                  <a:lnTo>
                    <a:pt x="2494661" y="3737267"/>
                  </a:lnTo>
                  <a:lnTo>
                    <a:pt x="2494661" y="0"/>
                  </a:lnTo>
                  <a:close/>
                </a:path>
              </a:pathLst>
            </a:custGeom>
            <a:solidFill>
              <a:srgbClr val="9974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2" name="Google Shape;62;p8"/>
            <p:cNvSpPr/>
            <p:nvPr/>
          </p:nvSpPr>
          <p:spPr>
            <a:xfrm>
              <a:off x="1248264" y="0"/>
              <a:ext cx="1543050" cy="10287000"/>
            </a:xfrm>
            <a:custGeom>
              <a:rect b="b" l="l" r="r" t="t"/>
              <a:pathLst>
                <a:path extrusionOk="0" h="10287000" w="1543050">
                  <a:moveTo>
                    <a:pt x="1543050" y="10286999"/>
                  </a:moveTo>
                  <a:lnTo>
                    <a:pt x="0" y="10286999"/>
                  </a:lnTo>
                  <a:lnTo>
                    <a:pt x="0" y="0"/>
                  </a:lnTo>
                  <a:lnTo>
                    <a:pt x="1543050" y="0"/>
                  </a:lnTo>
                  <a:lnTo>
                    <a:pt x="1543050" y="10286999"/>
                  </a:lnTo>
                  <a:close/>
                </a:path>
              </a:pathLst>
            </a:custGeom>
            <a:solidFill>
              <a:srgbClr val="F6F1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grpSp>
        <p:nvGrpSpPr>
          <p:cNvPr id="67" name="Google Shape;67;p9"/>
          <p:cNvGrpSpPr/>
          <p:nvPr/>
        </p:nvGrpSpPr>
        <p:grpSpPr>
          <a:xfrm>
            <a:off x="0" y="0"/>
            <a:ext cx="18287365" cy="10287011"/>
            <a:chOff x="0" y="0"/>
            <a:chExt cx="18287365" cy="10287011"/>
          </a:xfrm>
        </p:grpSpPr>
        <p:sp>
          <p:nvSpPr>
            <p:cNvPr id="68" name="Google Shape;68;p9"/>
            <p:cNvSpPr/>
            <p:nvPr/>
          </p:nvSpPr>
          <p:spPr>
            <a:xfrm>
              <a:off x="0" y="11"/>
              <a:ext cx="18287365" cy="10287000"/>
            </a:xfrm>
            <a:custGeom>
              <a:rect b="b" l="l" r="r" t="t"/>
              <a:pathLst>
                <a:path extrusionOk="0" h="10287000" w="18287365">
                  <a:moveTo>
                    <a:pt x="15496680" y="10063137"/>
                  </a:moveTo>
                  <a:lnTo>
                    <a:pt x="0" y="10063137"/>
                  </a:lnTo>
                  <a:lnTo>
                    <a:pt x="0" y="10286987"/>
                  </a:lnTo>
                  <a:lnTo>
                    <a:pt x="15496680" y="10286987"/>
                  </a:lnTo>
                  <a:lnTo>
                    <a:pt x="15496680" y="10063137"/>
                  </a:lnTo>
                  <a:close/>
                </a:path>
                <a:path extrusionOk="0" h="10287000" w="18287365">
                  <a:moveTo>
                    <a:pt x="15496680" y="0"/>
                  </a:moveTo>
                  <a:lnTo>
                    <a:pt x="0" y="0"/>
                  </a:lnTo>
                  <a:lnTo>
                    <a:pt x="0" y="223850"/>
                  </a:lnTo>
                  <a:lnTo>
                    <a:pt x="15496680" y="223850"/>
                  </a:lnTo>
                  <a:lnTo>
                    <a:pt x="15496680" y="0"/>
                  </a:lnTo>
                  <a:close/>
                </a:path>
                <a:path extrusionOk="0" h="10287000" w="18287365">
                  <a:moveTo>
                    <a:pt x="18287061" y="6630683"/>
                  </a:moveTo>
                  <a:lnTo>
                    <a:pt x="17039781" y="7541044"/>
                  </a:lnTo>
                  <a:lnTo>
                    <a:pt x="15792399" y="6630606"/>
                  </a:lnTo>
                  <a:lnTo>
                    <a:pt x="15792399" y="10287000"/>
                  </a:lnTo>
                  <a:lnTo>
                    <a:pt x="18287061" y="10287000"/>
                  </a:lnTo>
                  <a:lnTo>
                    <a:pt x="18287061" y="6630683"/>
                  </a:lnTo>
                  <a:close/>
                </a:path>
                <a:path extrusionOk="0" h="10287000" w="18287365">
                  <a:moveTo>
                    <a:pt x="18287061" y="0"/>
                  </a:moveTo>
                  <a:lnTo>
                    <a:pt x="18262804" y="0"/>
                  </a:lnTo>
                  <a:lnTo>
                    <a:pt x="17039730" y="0"/>
                  </a:lnTo>
                  <a:lnTo>
                    <a:pt x="15792399" y="0"/>
                  </a:lnTo>
                  <a:lnTo>
                    <a:pt x="15792399" y="3656228"/>
                  </a:lnTo>
                  <a:lnTo>
                    <a:pt x="17039679" y="2745854"/>
                  </a:lnTo>
                  <a:lnTo>
                    <a:pt x="18287061" y="3656292"/>
                  </a:lnTo>
                  <a:lnTo>
                    <a:pt x="18287061" y="0"/>
                  </a:lnTo>
                  <a:close/>
                </a:path>
              </a:pathLst>
            </a:custGeom>
            <a:solidFill>
              <a:srgbClr val="9974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9" name="Google Shape;69;p9"/>
            <p:cNvSpPr/>
            <p:nvPr/>
          </p:nvSpPr>
          <p:spPr>
            <a:xfrm>
              <a:off x="15496685" y="0"/>
              <a:ext cx="1543050" cy="10287000"/>
            </a:xfrm>
            <a:custGeom>
              <a:rect b="b" l="l" r="r" t="t"/>
              <a:pathLst>
                <a:path extrusionOk="0" h="10287000" w="1543050">
                  <a:moveTo>
                    <a:pt x="1543049" y="10286999"/>
                  </a:moveTo>
                  <a:lnTo>
                    <a:pt x="0" y="10286999"/>
                  </a:lnTo>
                  <a:lnTo>
                    <a:pt x="0" y="0"/>
                  </a:lnTo>
                  <a:lnTo>
                    <a:pt x="1543049" y="0"/>
                  </a:lnTo>
                  <a:lnTo>
                    <a:pt x="1543049" y="10286999"/>
                  </a:lnTo>
                  <a:close/>
                </a:path>
              </a:pathLst>
            </a:custGeom>
            <a:solidFill>
              <a:srgbClr val="F6F1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0" name="Google Shape;70;p9"/>
            <p:cNvSpPr/>
            <p:nvPr/>
          </p:nvSpPr>
          <p:spPr>
            <a:xfrm>
              <a:off x="927" y="11"/>
              <a:ext cx="2494915" cy="10287000"/>
            </a:xfrm>
            <a:custGeom>
              <a:rect b="b" l="l" r="r" t="t"/>
              <a:pathLst>
                <a:path extrusionOk="0" h="10287000" w="2494915">
                  <a:moveTo>
                    <a:pt x="2494661" y="6630683"/>
                  </a:moveTo>
                  <a:lnTo>
                    <a:pt x="1247381" y="7541044"/>
                  </a:lnTo>
                  <a:lnTo>
                    <a:pt x="0" y="6630606"/>
                  </a:lnTo>
                  <a:lnTo>
                    <a:pt x="0" y="10287000"/>
                  </a:lnTo>
                  <a:lnTo>
                    <a:pt x="2494661" y="10287000"/>
                  </a:lnTo>
                  <a:lnTo>
                    <a:pt x="2494661" y="6630683"/>
                  </a:lnTo>
                  <a:close/>
                </a:path>
                <a:path extrusionOk="0" h="10287000" w="2494915">
                  <a:moveTo>
                    <a:pt x="2494661" y="0"/>
                  </a:moveTo>
                  <a:lnTo>
                    <a:pt x="0" y="0"/>
                  </a:lnTo>
                  <a:lnTo>
                    <a:pt x="0" y="3737203"/>
                  </a:lnTo>
                  <a:lnTo>
                    <a:pt x="1247279" y="2826842"/>
                  </a:lnTo>
                  <a:lnTo>
                    <a:pt x="2494661" y="3737267"/>
                  </a:lnTo>
                  <a:lnTo>
                    <a:pt x="2494661" y="0"/>
                  </a:lnTo>
                  <a:close/>
                </a:path>
              </a:pathLst>
            </a:custGeom>
            <a:solidFill>
              <a:srgbClr val="9974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1" name="Google Shape;71;p9"/>
            <p:cNvSpPr/>
            <p:nvPr/>
          </p:nvSpPr>
          <p:spPr>
            <a:xfrm>
              <a:off x="1248264" y="0"/>
              <a:ext cx="1543050" cy="10287000"/>
            </a:xfrm>
            <a:custGeom>
              <a:rect b="b" l="l" r="r" t="t"/>
              <a:pathLst>
                <a:path extrusionOk="0" h="10287000" w="1543050">
                  <a:moveTo>
                    <a:pt x="1543050" y="10286999"/>
                  </a:moveTo>
                  <a:lnTo>
                    <a:pt x="0" y="10286999"/>
                  </a:lnTo>
                  <a:lnTo>
                    <a:pt x="0" y="0"/>
                  </a:lnTo>
                  <a:lnTo>
                    <a:pt x="1543050" y="0"/>
                  </a:lnTo>
                  <a:lnTo>
                    <a:pt x="1543050" y="10286999"/>
                  </a:lnTo>
                  <a:close/>
                </a:path>
              </a:pathLst>
            </a:custGeom>
            <a:solidFill>
              <a:srgbClr val="F6F1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72" name="Google Shape;72;p9"/>
          <p:cNvSpPr txBox="1"/>
          <p:nvPr/>
        </p:nvSpPr>
        <p:spPr>
          <a:xfrm>
            <a:off x="3805950" y="1241875"/>
            <a:ext cx="10676100" cy="240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7200" u="sng">
                <a:solidFill>
                  <a:srgbClr val="6E4823"/>
                </a:solidFill>
                <a:latin typeface="Times New Roman"/>
                <a:ea typeface="Times New Roman"/>
                <a:cs typeface="Times New Roman"/>
                <a:sym typeface="Times New Roman"/>
              </a:rPr>
              <a:t>SERVICES PROVIDED BY THE COMPANY</a:t>
            </a:r>
            <a:endParaRPr b="1" sz="7200" u="sng">
              <a:solidFill>
                <a:srgbClr val="6E4823"/>
              </a:solidFill>
              <a:latin typeface="Times New Roman"/>
              <a:ea typeface="Times New Roman"/>
              <a:cs typeface="Times New Roman"/>
              <a:sym typeface="Times New Roman"/>
            </a:endParaRPr>
          </a:p>
        </p:txBody>
      </p:sp>
      <p:sp>
        <p:nvSpPr>
          <p:cNvPr id="73" name="Google Shape;73;p9"/>
          <p:cNvSpPr txBox="1"/>
          <p:nvPr/>
        </p:nvSpPr>
        <p:spPr>
          <a:xfrm>
            <a:off x="4463538" y="4808700"/>
            <a:ext cx="9360300" cy="3232500"/>
          </a:xfrm>
          <a:prstGeom prst="rect">
            <a:avLst/>
          </a:prstGeom>
          <a:noFill/>
          <a:ln>
            <a:noFill/>
          </a:ln>
        </p:spPr>
        <p:txBody>
          <a:bodyPr anchorCtr="0" anchor="t" bIns="91425" lIns="91425" spcFirstLastPara="1" rIns="91425" wrap="square" tIns="91425">
            <a:spAutoFit/>
          </a:bodyPr>
          <a:lstStyle/>
          <a:p>
            <a:pPr indent="-457200" lvl="0" marL="457200" rtl="0" algn="l">
              <a:lnSpc>
                <a:spcPct val="150000"/>
              </a:lnSpc>
              <a:spcBef>
                <a:spcPts val="0"/>
              </a:spcBef>
              <a:spcAft>
                <a:spcPts val="0"/>
              </a:spcAft>
              <a:buClr>
                <a:srgbClr val="6E4823"/>
              </a:buClr>
              <a:buSzPts val="3600"/>
              <a:buFont typeface="Times New Roman"/>
              <a:buChar char="●"/>
            </a:pPr>
            <a:r>
              <a:rPr lang="en-US" sz="3600">
                <a:solidFill>
                  <a:srgbClr val="6E4823"/>
                </a:solidFill>
                <a:latin typeface="Times New Roman"/>
                <a:ea typeface="Times New Roman"/>
                <a:cs typeface="Times New Roman"/>
                <a:sym typeface="Times New Roman"/>
              </a:rPr>
              <a:t>APPLICATION SERVICES</a:t>
            </a:r>
            <a:endParaRPr sz="3600">
              <a:solidFill>
                <a:srgbClr val="6E4823"/>
              </a:solidFill>
              <a:latin typeface="Times New Roman"/>
              <a:ea typeface="Times New Roman"/>
              <a:cs typeface="Times New Roman"/>
              <a:sym typeface="Times New Roman"/>
            </a:endParaRPr>
          </a:p>
          <a:p>
            <a:pPr indent="-457200" lvl="0" marL="457200" rtl="0" algn="l">
              <a:lnSpc>
                <a:spcPct val="150000"/>
              </a:lnSpc>
              <a:spcBef>
                <a:spcPts val="0"/>
              </a:spcBef>
              <a:spcAft>
                <a:spcPts val="0"/>
              </a:spcAft>
              <a:buClr>
                <a:srgbClr val="6E4823"/>
              </a:buClr>
              <a:buSzPts val="3600"/>
              <a:buFont typeface="Times New Roman"/>
              <a:buChar char="●"/>
            </a:pPr>
            <a:r>
              <a:rPr lang="en-US" sz="3600">
                <a:solidFill>
                  <a:srgbClr val="6E4823"/>
                </a:solidFill>
                <a:latin typeface="Times New Roman"/>
                <a:ea typeface="Times New Roman"/>
                <a:cs typeface="Times New Roman"/>
                <a:sym typeface="Times New Roman"/>
              </a:rPr>
              <a:t>PRODUCT ENGINEERING</a:t>
            </a:r>
            <a:endParaRPr sz="3600">
              <a:solidFill>
                <a:srgbClr val="6E4823"/>
              </a:solidFill>
              <a:latin typeface="Times New Roman"/>
              <a:ea typeface="Times New Roman"/>
              <a:cs typeface="Times New Roman"/>
              <a:sym typeface="Times New Roman"/>
            </a:endParaRPr>
          </a:p>
          <a:p>
            <a:pPr indent="-457200" lvl="0" marL="457200" rtl="0" algn="l">
              <a:lnSpc>
                <a:spcPct val="150000"/>
              </a:lnSpc>
              <a:spcBef>
                <a:spcPts val="0"/>
              </a:spcBef>
              <a:spcAft>
                <a:spcPts val="0"/>
              </a:spcAft>
              <a:buClr>
                <a:srgbClr val="6E4823"/>
              </a:buClr>
              <a:buSzPts val="3600"/>
              <a:buFont typeface="Times New Roman"/>
              <a:buChar char="●"/>
            </a:pPr>
            <a:r>
              <a:rPr lang="en-US" sz="3600">
                <a:solidFill>
                  <a:srgbClr val="6E4823"/>
                </a:solidFill>
                <a:latin typeface="Times New Roman"/>
                <a:ea typeface="Times New Roman"/>
                <a:cs typeface="Times New Roman"/>
                <a:sym typeface="Times New Roman"/>
              </a:rPr>
              <a:t>DIGITAL TRANSFORMATION</a:t>
            </a:r>
            <a:endParaRPr sz="3600">
              <a:solidFill>
                <a:srgbClr val="6E4823"/>
              </a:solidFill>
              <a:latin typeface="Times New Roman"/>
              <a:ea typeface="Times New Roman"/>
              <a:cs typeface="Times New Roman"/>
              <a:sym typeface="Times New Roman"/>
            </a:endParaRPr>
          </a:p>
          <a:p>
            <a:pPr indent="-457200" lvl="0" marL="457200" rtl="0" algn="l">
              <a:lnSpc>
                <a:spcPct val="150000"/>
              </a:lnSpc>
              <a:spcBef>
                <a:spcPts val="0"/>
              </a:spcBef>
              <a:spcAft>
                <a:spcPts val="0"/>
              </a:spcAft>
              <a:buClr>
                <a:srgbClr val="6E4823"/>
              </a:buClr>
              <a:buSzPts val="3600"/>
              <a:buFont typeface="Times New Roman"/>
              <a:buChar char="●"/>
            </a:pPr>
            <a:r>
              <a:rPr lang="en-US" sz="3600">
                <a:solidFill>
                  <a:srgbClr val="6E4823"/>
                </a:solidFill>
                <a:latin typeface="Times New Roman"/>
                <a:ea typeface="Times New Roman"/>
                <a:cs typeface="Times New Roman"/>
                <a:sym typeface="Times New Roman"/>
              </a:rPr>
              <a:t>5G TELECOM SERVICES</a:t>
            </a:r>
            <a:endParaRPr sz="3600">
              <a:solidFill>
                <a:srgbClr val="6E4823"/>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0"/>
          <p:cNvSpPr txBox="1"/>
          <p:nvPr>
            <p:ph type="title"/>
          </p:nvPr>
        </p:nvSpPr>
        <p:spPr>
          <a:xfrm>
            <a:off x="4635063" y="1629900"/>
            <a:ext cx="8969400" cy="11199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6700" u="sng"/>
              <a:t>	</a:t>
            </a:r>
            <a:r>
              <a:rPr b="1" lang="en-US" sz="7200" u="sng">
                <a:latin typeface="Times New Roman"/>
                <a:ea typeface="Times New Roman"/>
                <a:cs typeface="Times New Roman"/>
                <a:sym typeface="Times New Roman"/>
              </a:rPr>
              <a:t>C</a:t>
            </a:r>
            <a:r>
              <a:rPr b="1" lang="en-US" sz="7200" u="sng"/>
              <a:t>OLLABORATION</a:t>
            </a:r>
            <a:r>
              <a:rPr b="1" lang="en-US" sz="6700" u="sng">
                <a:latin typeface="Times New Roman"/>
                <a:ea typeface="Times New Roman"/>
                <a:cs typeface="Times New Roman"/>
                <a:sym typeface="Times New Roman"/>
              </a:rPr>
              <a:t>	</a:t>
            </a:r>
            <a:endParaRPr sz="6700">
              <a:latin typeface="Times New Roman"/>
              <a:ea typeface="Times New Roman"/>
              <a:cs typeface="Times New Roman"/>
              <a:sym typeface="Times New Roman"/>
            </a:endParaRPr>
          </a:p>
        </p:txBody>
      </p:sp>
      <p:grpSp>
        <p:nvGrpSpPr>
          <p:cNvPr id="79" name="Google Shape;79;p10"/>
          <p:cNvGrpSpPr/>
          <p:nvPr/>
        </p:nvGrpSpPr>
        <p:grpSpPr>
          <a:xfrm>
            <a:off x="0" y="0"/>
            <a:ext cx="18287365" cy="10287011"/>
            <a:chOff x="0" y="0"/>
            <a:chExt cx="18287365" cy="10287011"/>
          </a:xfrm>
        </p:grpSpPr>
        <p:sp>
          <p:nvSpPr>
            <p:cNvPr id="80" name="Google Shape;80;p10"/>
            <p:cNvSpPr/>
            <p:nvPr/>
          </p:nvSpPr>
          <p:spPr>
            <a:xfrm>
              <a:off x="0" y="11"/>
              <a:ext cx="18287365" cy="10287000"/>
            </a:xfrm>
            <a:custGeom>
              <a:rect b="b" l="l" r="r" t="t"/>
              <a:pathLst>
                <a:path extrusionOk="0" h="10287000" w="18287365">
                  <a:moveTo>
                    <a:pt x="15496680" y="10063137"/>
                  </a:moveTo>
                  <a:lnTo>
                    <a:pt x="0" y="10063137"/>
                  </a:lnTo>
                  <a:lnTo>
                    <a:pt x="0" y="10286987"/>
                  </a:lnTo>
                  <a:lnTo>
                    <a:pt x="15496680" y="10286987"/>
                  </a:lnTo>
                  <a:lnTo>
                    <a:pt x="15496680" y="10063137"/>
                  </a:lnTo>
                  <a:close/>
                </a:path>
                <a:path extrusionOk="0" h="10287000" w="18287365">
                  <a:moveTo>
                    <a:pt x="15496680" y="0"/>
                  </a:moveTo>
                  <a:lnTo>
                    <a:pt x="0" y="0"/>
                  </a:lnTo>
                  <a:lnTo>
                    <a:pt x="0" y="223850"/>
                  </a:lnTo>
                  <a:lnTo>
                    <a:pt x="15496680" y="223850"/>
                  </a:lnTo>
                  <a:lnTo>
                    <a:pt x="15496680" y="0"/>
                  </a:lnTo>
                  <a:close/>
                </a:path>
                <a:path extrusionOk="0" h="10287000" w="18287365">
                  <a:moveTo>
                    <a:pt x="18287061" y="6630683"/>
                  </a:moveTo>
                  <a:lnTo>
                    <a:pt x="17039781" y="7541044"/>
                  </a:lnTo>
                  <a:lnTo>
                    <a:pt x="15792399" y="6630606"/>
                  </a:lnTo>
                  <a:lnTo>
                    <a:pt x="15792399" y="10287000"/>
                  </a:lnTo>
                  <a:lnTo>
                    <a:pt x="18287061" y="10287000"/>
                  </a:lnTo>
                  <a:lnTo>
                    <a:pt x="18287061" y="6630683"/>
                  </a:lnTo>
                  <a:close/>
                </a:path>
                <a:path extrusionOk="0" h="10287000" w="18287365">
                  <a:moveTo>
                    <a:pt x="18287061" y="0"/>
                  </a:moveTo>
                  <a:lnTo>
                    <a:pt x="18262804" y="0"/>
                  </a:lnTo>
                  <a:lnTo>
                    <a:pt x="17039730" y="0"/>
                  </a:lnTo>
                  <a:lnTo>
                    <a:pt x="15792399" y="0"/>
                  </a:lnTo>
                  <a:lnTo>
                    <a:pt x="15792399" y="3656228"/>
                  </a:lnTo>
                  <a:lnTo>
                    <a:pt x="17039679" y="2745854"/>
                  </a:lnTo>
                  <a:lnTo>
                    <a:pt x="18287061" y="3656292"/>
                  </a:lnTo>
                  <a:lnTo>
                    <a:pt x="18287061" y="0"/>
                  </a:lnTo>
                  <a:close/>
                </a:path>
              </a:pathLst>
            </a:custGeom>
            <a:solidFill>
              <a:srgbClr val="9974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1" name="Google Shape;81;p10"/>
            <p:cNvSpPr/>
            <p:nvPr/>
          </p:nvSpPr>
          <p:spPr>
            <a:xfrm>
              <a:off x="15496685" y="0"/>
              <a:ext cx="1543050" cy="10287000"/>
            </a:xfrm>
            <a:custGeom>
              <a:rect b="b" l="l" r="r" t="t"/>
              <a:pathLst>
                <a:path extrusionOk="0" h="10287000" w="1543050">
                  <a:moveTo>
                    <a:pt x="1543049" y="10286999"/>
                  </a:moveTo>
                  <a:lnTo>
                    <a:pt x="0" y="10286999"/>
                  </a:lnTo>
                  <a:lnTo>
                    <a:pt x="0" y="0"/>
                  </a:lnTo>
                  <a:lnTo>
                    <a:pt x="1543049" y="0"/>
                  </a:lnTo>
                  <a:lnTo>
                    <a:pt x="1543049" y="10286999"/>
                  </a:lnTo>
                  <a:close/>
                </a:path>
              </a:pathLst>
            </a:custGeom>
            <a:solidFill>
              <a:srgbClr val="F6F1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2" name="Google Shape;82;p10"/>
            <p:cNvSpPr/>
            <p:nvPr/>
          </p:nvSpPr>
          <p:spPr>
            <a:xfrm>
              <a:off x="927" y="11"/>
              <a:ext cx="2494915" cy="10287000"/>
            </a:xfrm>
            <a:custGeom>
              <a:rect b="b" l="l" r="r" t="t"/>
              <a:pathLst>
                <a:path extrusionOk="0" h="10287000" w="2494915">
                  <a:moveTo>
                    <a:pt x="2494661" y="6630683"/>
                  </a:moveTo>
                  <a:lnTo>
                    <a:pt x="1247381" y="7541044"/>
                  </a:lnTo>
                  <a:lnTo>
                    <a:pt x="0" y="6630606"/>
                  </a:lnTo>
                  <a:lnTo>
                    <a:pt x="0" y="10287000"/>
                  </a:lnTo>
                  <a:lnTo>
                    <a:pt x="2494661" y="10287000"/>
                  </a:lnTo>
                  <a:lnTo>
                    <a:pt x="2494661" y="6630683"/>
                  </a:lnTo>
                  <a:close/>
                </a:path>
                <a:path extrusionOk="0" h="10287000" w="2494915">
                  <a:moveTo>
                    <a:pt x="2494661" y="0"/>
                  </a:moveTo>
                  <a:lnTo>
                    <a:pt x="0" y="0"/>
                  </a:lnTo>
                  <a:lnTo>
                    <a:pt x="0" y="3737203"/>
                  </a:lnTo>
                  <a:lnTo>
                    <a:pt x="1247279" y="2826842"/>
                  </a:lnTo>
                  <a:lnTo>
                    <a:pt x="2494661" y="3737267"/>
                  </a:lnTo>
                  <a:lnTo>
                    <a:pt x="2494661" y="0"/>
                  </a:lnTo>
                  <a:close/>
                </a:path>
              </a:pathLst>
            </a:custGeom>
            <a:solidFill>
              <a:srgbClr val="9974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3" name="Google Shape;83;p10"/>
            <p:cNvSpPr/>
            <p:nvPr/>
          </p:nvSpPr>
          <p:spPr>
            <a:xfrm>
              <a:off x="1248264" y="0"/>
              <a:ext cx="1543050" cy="10287000"/>
            </a:xfrm>
            <a:custGeom>
              <a:rect b="b" l="l" r="r" t="t"/>
              <a:pathLst>
                <a:path extrusionOk="0" h="10287000" w="1543050">
                  <a:moveTo>
                    <a:pt x="1543050" y="10286999"/>
                  </a:moveTo>
                  <a:lnTo>
                    <a:pt x="0" y="10286999"/>
                  </a:lnTo>
                  <a:lnTo>
                    <a:pt x="0" y="0"/>
                  </a:lnTo>
                  <a:lnTo>
                    <a:pt x="1543050" y="0"/>
                  </a:lnTo>
                  <a:lnTo>
                    <a:pt x="1543050" y="10286999"/>
                  </a:lnTo>
                  <a:close/>
                </a:path>
              </a:pathLst>
            </a:custGeom>
            <a:solidFill>
              <a:srgbClr val="F6F1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84" name="Google Shape;84;p10"/>
          <p:cNvSpPr txBox="1"/>
          <p:nvPr/>
        </p:nvSpPr>
        <p:spPr>
          <a:xfrm>
            <a:off x="3317766" y="3165509"/>
            <a:ext cx="11604000" cy="4965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1170"/>
              </a:spcBef>
              <a:spcAft>
                <a:spcPts val="0"/>
              </a:spcAft>
              <a:buNone/>
            </a:pPr>
            <a:r>
              <a:t/>
            </a:r>
            <a:endParaRPr sz="3150">
              <a:latin typeface="Times New Roman"/>
              <a:ea typeface="Times New Roman"/>
              <a:cs typeface="Times New Roman"/>
              <a:sym typeface="Times New Roman"/>
            </a:endParaRPr>
          </a:p>
        </p:txBody>
      </p:sp>
      <p:sp>
        <p:nvSpPr>
          <p:cNvPr id="85" name="Google Shape;85;p10"/>
          <p:cNvSpPr txBox="1"/>
          <p:nvPr/>
        </p:nvSpPr>
        <p:spPr>
          <a:xfrm>
            <a:off x="3342000" y="3388800"/>
            <a:ext cx="11604000" cy="5836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US" sz="3600">
                <a:solidFill>
                  <a:srgbClr val="6E4823"/>
                </a:solidFill>
                <a:latin typeface="Times New Roman"/>
                <a:ea typeface="Times New Roman"/>
                <a:cs typeface="Times New Roman"/>
                <a:sym typeface="Times New Roman"/>
              </a:rPr>
              <a:t>Headquartered in Switzerland, OrientSwiss, managed by an experienced team of e-commerce and fintech professionals, is delivering "Swiss Quality" service to merchants and shoppers alike in the fast-growing e-commerce mobile markets across the Middle East and Central Asia.</a:t>
            </a:r>
            <a:endParaRPr sz="3600">
              <a:solidFill>
                <a:srgbClr val="6E4823"/>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3600">
              <a:solidFill>
                <a:srgbClr val="6E4823"/>
              </a:solidFill>
              <a:latin typeface="Times New Roman"/>
              <a:ea typeface="Times New Roman"/>
              <a:cs typeface="Times New Roman"/>
              <a:sym typeface="Times New Roman"/>
            </a:endParaRPr>
          </a:p>
          <a:p>
            <a:pPr indent="-457200" lvl="0" marL="457200" rtl="0" algn="l">
              <a:lnSpc>
                <a:spcPct val="115000"/>
              </a:lnSpc>
              <a:spcBef>
                <a:spcPts val="0"/>
              </a:spcBef>
              <a:spcAft>
                <a:spcPts val="0"/>
              </a:spcAft>
              <a:buClr>
                <a:srgbClr val="6E4823"/>
              </a:buClr>
              <a:buSzPts val="3600"/>
              <a:buFont typeface="Times New Roman"/>
              <a:buChar char="●"/>
            </a:pPr>
            <a:r>
              <a:rPr lang="en-US" sz="3600">
                <a:solidFill>
                  <a:srgbClr val="6E4823"/>
                </a:solidFill>
                <a:latin typeface="Times New Roman"/>
                <a:ea typeface="Times New Roman"/>
                <a:cs typeface="Times New Roman"/>
                <a:sym typeface="Times New Roman"/>
              </a:rPr>
              <a:t>ZOODMALL : B2C Marketplace</a:t>
            </a:r>
            <a:endParaRPr sz="3600">
              <a:solidFill>
                <a:srgbClr val="6E4823"/>
              </a:solidFill>
              <a:latin typeface="Times New Roman"/>
              <a:ea typeface="Times New Roman"/>
              <a:cs typeface="Times New Roman"/>
              <a:sym typeface="Times New Roman"/>
            </a:endParaRPr>
          </a:p>
          <a:p>
            <a:pPr indent="-457200" lvl="0" marL="457200" rtl="0" algn="l">
              <a:lnSpc>
                <a:spcPct val="115000"/>
              </a:lnSpc>
              <a:spcBef>
                <a:spcPts val="0"/>
              </a:spcBef>
              <a:spcAft>
                <a:spcPts val="0"/>
              </a:spcAft>
              <a:buClr>
                <a:srgbClr val="6E4823"/>
              </a:buClr>
              <a:buSzPts val="3600"/>
              <a:buFont typeface="Times New Roman"/>
              <a:buChar char="●"/>
            </a:pPr>
            <a:r>
              <a:rPr lang="en-US" sz="3600">
                <a:solidFill>
                  <a:srgbClr val="6E4823"/>
                </a:solidFill>
                <a:latin typeface="Times New Roman"/>
                <a:ea typeface="Times New Roman"/>
                <a:cs typeface="Times New Roman"/>
                <a:sym typeface="Times New Roman"/>
              </a:rPr>
              <a:t>ZOODPAY : Buy now, Pay later</a:t>
            </a:r>
            <a:endParaRPr sz="3600">
              <a:solidFill>
                <a:srgbClr val="6E4823"/>
              </a:solidFill>
              <a:latin typeface="Times New Roman"/>
              <a:ea typeface="Times New Roman"/>
              <a:cs typeface="Times New Roman"/>
              <a:sym typeface="Times New Roman"/>
            </a:endParaRPr>
          </a:p>
          <a:p>
            <a:pPr indent="-457200" lvl="0" marL="457200" rtl="0" algn="l">
              <a:lnSpc>
                <a:spcPct val="115000"/>
              </a:lnSpc>
              <a:spcBef>
                <a:spcPts val="0"/>
              </a:spcBef>
              <a:spcAft>
                <a:spcPts val="0"/>
              </a:spcAft>
              <a:buClr>
                <a:srgbClr val="6E4823"/>
              </a:buClr>
              <a:buSzPts val="3600"/>
              <a:buFont typeface="Times New Roman"/>
              <a:buChar char="●"/>
            </a:pPr>
            <a:r>
              <a:rPr lang="en-US" sz="3600">
                <a:solidFill>
                  <a:srgbClr val="6E4823"/>
                </a:solidFill>
                <a:latin typeface="Times New Roman"/>
                <a:ea typeface="Times New Roman"/>
                <a:cs typeface="Times New Roman"/>
                <a:sym typeface="Times New Roman"/>
              </a:rPr>
              <a:t>ZOODSHIP : Logistics across border</a:t>
            </a:r>
            <a:endParaRPr sz="3600">
              <a:solidFill>
                <a:srgbClr val="6E4823"/>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1"/>
          <p:cNvSpPr txBox="1"/>
          <p:nvPr>
            <p:ph type="title"/>
          </p:nvPr>
        </p:nvSpPr>
        <p:spPr>
          <a:xfrm>
            <a:off x="3819132" y="1542215"/>
            <a:ext cx="10649100" cy="2228100"/>
          </a:xfrm>
          <a:prstGeom prst="rect">
            <a:avLst/>
          </a:prstGeom>
          <a:noFill/>
          <a:ln>
            <a:noFill/>
          </a:ln>
        </p:spPr>
        <p:txBody>
          <a:bodyPr anchorCtr="0" anchor="t" bIns="0" lIns="0" spcFirstLastPara="1" rIns="0" wrap="square" tIns="11425">
            <a:spAutoFit/>
          </a:bodyPr>
          <a:lstStyle/>
          <a:p>
            <a:pPr indent="0" lvl="0" marL="12700" rtl="0" algn="ctr">
              <a:lnSpc>
                <a:spcPct val="100000"/>
              </a:lnSpc>
              <a:spcBef>
                <a:spcPts val="0"/>
              </a:spcBef>
              <a:spcAft>
                <a:spcPts val="0"/>
              </a:spcAft>
              <a:buNone/>
            </a:pPr>
            <a:r>
              <a:rPr b="1" lang="en-US" sz="7200" u="sng"/>
              <a:t>MY ROLES AND RESPONSIBILITIES</a:t>
            </a:r>
            <a:endParaRPr b="1" sz="7200"/>
          </a:p>
        </p:txBody>
      </p:sp>
      <p:sp>
        <p:nvSpPr>
          <p:cNvPr id="91" name="Google Shape;91;p11"/>
          <p:cNvSpPr txBox="1"/>
          <p:nvPr/>
        </p:nvSpPr>
        <p:spPr>
          <a:xfrm>
            <a:off x="3761263" y="3273234"/>
            <a:ext cx="12326700" cy="497100"/>
          </a:xfrm>
          <a:prstGeom prst="rect">
            <a:avLst/>
          </a:prstGeom>
          <a:noFill/>
          <a:ln>
            <a:noFill/>
          </a:ln>
        </p:spPr>
        <p:txBody>
          <a:bodyPr anchorCtr="0" anchor="t" bIns="0" lIns="0" spcFirstLastPara="1" rIns="0" wrap="square" tIns="12050">
            <a:spAutoFit/>
          </a:bodyPr>
          <a:lstStyle/>
          <a:p>
            <a:pPr indent="0" lvl="0" marL="12700" marR="720090" rtl="0" algn="l">
              <a:lnSpc>
                <a:spcPct val="156700"/>
              </a:lnSpc>
              <a:spcBef>
                <a:spcPts val="5"/>
              </a:spcBef>
              <a:spcAft>
                <a:spcPts val="0"/>
              </a:spcAft>
              <a:buNone/>
            </a:pPr>
            <a:r>
              <a:t/>
            </a:r>
            <a:endParaRPr sz="3150">
              <a:latin typeface="Times New Roman"/>
              <a:ea typeface="Times New Roman"/>
              <a:cs typeface="Times New Roman"/>
              <a:sym typeface="Times New Roman"/>
            </a:endParaRPr>
          </a:p>
        </p:txBody>
      </p:sp>
      <p:grpSp>
        <p:nvGrpSpPr>
          <p:cNvPr id="92" name="Google Shape;92;p11"/>
          <p:cNvGrpSpPr/>
          <p:nvPr/>
        </p:nvGrpSpPr>
        <p:grpSpPr>
          <a:xfrm>
            <a:off x="0" y="0"/>
            <a:ext cx="18287365" cy="10287011"/>
            <a:chOff x="0" y="0"/>
            <a:chExt cx="18287365" cy="10287011"/>
          </a:xfrm>
        </p:grpSpPr>
        <p:sp>
          <p:nvSpPr>
            <p:cNvPr id="93" name="Google Shape;93;p11"/>
            <p:cNvSpPr/>
            <p:nvPr/>
          </p:nvSpPr>
          <p:spPr>
            <a:xfrm>
              <a:off x="0" y="11"/>
              <a:ext cx="18287365" cy="10287000"/>
            </a:xfrm>
            <a:custGeom>
              <a:rect b="b" l="l" r="r" t="t"/>
              <a:pathLst>
                <a:path extrusionOk="0" h="10287000" w="18287365">
                  <a:moveTo>
                    <a:pt x="15496680" y="10063137"/>
                  </a:moveTo>
                  <a:lnTo>
                    <a:pt x="0" y="10063137"/>
                  </a:lnTo>
                  <a:lnTo>
                    <a:pt x="0" y="10286987"/>
                  </a:lnTo>
                  <a:lnTo>
                    <a:pt x="15496680" y="10286987"/>
                  </a:lnTo>
                  <a:lnTo>
                    <a:pt x="15496680" y="10063137"/>
                  </a:lnTo>
                  <a:close/>
                </a:path>
                <a:path extrusionOk="0" h="10287000" w="18287365">
                  <a:moveTo>
                    <a:pt x="15496680" y="0"/>
                  </a:moveTo>
                  <a:lnTo>
                    <a:pt x="0" y="0"/>
                  </a:lnTo>
                  <a:lnTo>
                    <a:pt x="0" y="223850"/>
                  </a:lnTo>
                  <a:lnTo>
                    <a:pt x="15496680" y="223850"/>
                  </a:lnTo>
                  <a:lnTo>
                    <a:pt x="15496680" y="0"/>
                  </a:lnTo>
                  <a:close/>
                </a:path>
                <a:path extrusionOk="0" h="10287000" w="18287365">
                  <a:moveTo>
                    <a:pt x="18287061" y="6630683"/>
                  </a:moveTo>
                  <a:lnTo>
                    <a:pt x="17039781" y="7541044"/>
                  </a:lnTo>
                  <a:lnTo>
                    <a:pt x="15792399" y="6630606"/>
                  </a:lnTo>
                  <a:lnTo>
                    <a:pt x="15792399" y="10287000"/>
                  </a:lnTo>
                  <a:lnTo>
                    <a:pt x="18287061" y="10287000"/>
                  </a:lnTo>
                  <a:lnTo>
                    <a:pt x="18287061" y="6630683"/>
                  </a:lnTo>
                  <a:close/>
                </a:path>
                <a:path extrusionOk="0" h="10287000" w="18287365">
                  <a:moveTo>
                    <a:pt x="18287061" y="0"/>
                  </a:moveTo>
                  <a:lnTo>
                    <a:pt x="18262804" y="0"/>
                  </a:lnTo>
                  <a:lnTo>
                    <a:pt x="17039730" y="0"/>
                  </a:lnTo>
                  <a:lnTo>
                    <a:pt x="15792399" y="0"/>
                  </a:lnTo>
                  <a:lnTo>
                    <a:pt x="15792399" y="3656228"/>
                  </a:lnTo>
                  <a:lnTo>
                    <a:pt x="17039679" y="2745854"/>
                  </a:lnTo>
                  <a:lnTo>
                    <a:pt x="18287061" y="3656292"/>
                  </a:lnTo>
                  <a:lnTo>
                    <a:pt x="18287061" y="0"/>
                  </a:lnTo>
                  <a:close/>
                </a:path>
              </a:pathLst>
            </a:custGeom>
            <a:solidFill>
              <a:srgbClr val="9974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4" name="Google Shape;94;p11"/>
            <p:cNvSpPr/>
            <p:nvPr/>
          </p:nvSpPr>
          <p:spPr>
            <a:xfrm>
              <a:off x="15496685" y="0"/>
              <a:ext cx="1543050" cy="10287000"/>
            </a:xfrm>
            <a:custGeom>
              <a:rect b="b" l="l" r="r" t="t"/>
              <a:pathLst>
                <a:path extrusionOk="0" h="10287000" w="1543050">
                  <a:moveTo>
                    <a:pt x="1543049" y="10286999"/>
                  </a:moveTo>
                  <a:lnTo>
                    <a:pt x="0" y="10286999"/>
                  </a:lnTo>
                  <a:lnTo>
                    <a:pt x="0" y="0"/>
                  </a:lnTo>
                  <a:lnTo>
                    <a:pt x="1543049" y="0"/>
                  </a:lnTo>
                  <a:lnTo>
                    <a:pt x="1543049" y="10286999"/>
                  </a:lnTo>
                  <a:close/>
                </a:path>
              </a:pathLst>
            </a:custGeom>
            <a:solidFill>
              <a:srgbClr val="F6F1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5" name="Google Shape;95;p11"/>
            <p:cNvSpPr/>
            <p:nvPr/>
          </p:nvSpPr>
          <p:spPr>
            <a:xfrm>
              <a:off x="927" y="11"/>
              <a:ext cx="2494915" cy="10287000"/>
            </a:xfrm>
            <a:custGeom>
              <a:rect b="b" l="l" r="r" t="t"/>
              <a:pathLst>
                <a:path extrusionOk="0" h="10287000" w="2494915">
                  <a:moveTo>
                    <a:pt x="2494661" y="6630683"/>
                  </a:moveTo>
                  <a:lnTo>
                    <a:pt x="1247381" y="7541044"/>
                  </a:lnTo>
                  <a:lnTo>
                    <a:pt x="0" y="6630606"/>
                  </a:lnTo>
                  <a:lnTo>
                    <a:pt x="0" y="10287000"/>
                  </a:lnTo>
                  <a:lnTo>
                    <a:pt x="2494661" y="10287000"/>
                  </a:lnTo>
                  <a:lnTo>
                    <a:pt x="2494661" y="6630683"/>
                  </a:lnTo>
                  <a:close/>
                </a:path>
                <a:path extrusionOk="0" h="10287000" w="2494915">
                  <a:moveTo>
                    <a:pt x="2494661" y="0"/>
                  </a:moveTo>
                  <a:lnTo>
                    <a:pt x="0" y="0"/>
                  </a:lnTo>
                  <a:lnTo>
                    <a:pt x="0" y="3737203"/>
                  </a:lnTo>
                  <a:lnTo>
                    <a:pt x="1247279" y="2826842"/>
                  </a:lnTo>
                  <a:lnTo>
                    <a:pt x="2494661" y="3737267"/>
                  </a:lnTo>
                  <a:lnTo>
                    <a:pt x="2494661" y="0"/>
                  </a:lnTo>
                  <a:close/>
                </a:path>
              </a:pathLst>
            </a:custGeom>
            <a:solidFill>
              <a:srgbClr val="9974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6" name="Google Shape;96;p11"/>
            <p:cNvSpPr/>
            <p:nvPr/>
          </p:nvSpPr>
          <p:spPr>
            <a:xfrm>
              <a:off x="1248264" y="0"/>
              <a:ext cx="1543050" cy="10287000"/>
            </a:xfrm>
            <a:custGeom>
              <a:rect b="b" l="l" r="r" t="t"/>
              <a:pathLst>
                <a:path extrusionOk="0" h="10287000" w="1543050">
                  <a:moveTo>
                    <a:pt x="1543050" y="10286999"/>
                  </a:moveTo>
                  <a:lnTo>
                    <a:pt x="0" y="10286999"/>
                  </a:lnTo>
                  <a:lnTo>
                    <a:pt x="0" y="0"/>
                  </a:lnTo>
                  <a:lnTo>
                    <a:pt x="1543050" y="0"/>
                  </a:lnTo>
                  <a:lnTo>
                    <a:pt x="1543050" y="10286999"/>
                  </a:lnTo>
                  <a:close/>
                </a:path>
              </a:pathLst>
            </a:custGeom>
            <a:solidFill>
              <a:srgbClr val="F6F1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97" name="Google Shape;97;p11"/>
          <p:cNvSpPr txBox="1"/>
          <p:nvPr/>
        </p:nvSpPr>
        <p:spPr>
          <a:xfrm>
            <a:off x="3805950" y="4572000"/>
            <a:ext cx="10676100" cy="4562400"/>
          </a:xfrm>
          <a:prstGeom prst="rect">
            <a:avLst/>
          </a:prstGeom>
          <a:noFill/>
          <a:ln>
            <a:noFill/>
          </a:ln>
        </p:spPr>
        <p:txBody>
          <a:bodyPr anchorCtr="0" anchor="t" bIns="91425" lIns="91425" spcFirstLastPara="1" rIns="91425" wrap="square" tIns="91425">
            <a:spAutoFit/>
          </a:bodyPr>
          <a:lstStyle/>
          <a:p>
            <a:pPr indent="-457200" lvl="0" marL="457200" rtl="0" algn="l">
              <a:lnSpc>
                <a:spcPct val="115000"/>
              </a:lnSpc>
              <a:spcBef>
                <a:spcPts val="0"/>
              </a:spcBef>
              <a:spcAft>
                <a:spcPts val="0"/>
              </a:spcAft>
              <a:buClr>
                <a:srgbClr val="6E4823"/>
              </a:buClr>
              <a:buSzPts val="3600"/>
              <a:buFont typeface="Times New Roman"/>
              <a:buChar char="●"/>
            </a:pPr>
            <a:r>
              <a:rPr lang="en-US" sz="3600">
                <a:solidFill>
                  <a:srgbClr val="6E4823"/>
                </a:solidFill>
                <a:latin typeface="Times New Roman"/>
                <a:ea typeface="Times New Roman"/>
                <a:cs typeface="Times New Roman"/>
                <a:sym typeface="Times New Roman"/>
              </a:rPr>
              <a:t>Position : Intern</a:t>
            </a:r>
            <a:endParaRPr sz="3600">
              <a:solidFill>
                <a:srgbClr val="6E4823"/>
              </a:solidFill>
              <a:latin typeface="Times New Roman"/>
              <a:ea typeface="Times New Roman"/>
              <a:cs typeface="Times New Roman"/>
              <a:sym typeface="Times New Roman"/>
            </a:endParaRPr>
          </a:p>
          <a:p>
            <a:pPr indent="-457200" lvl="0" marL="457200" rtl="0" algn="l">
              <a:lnSpc>
                <a:spcPct val="115000"/>
              </a:lnSpc>
              <a:spcBef>
                <a:spcPts val="0"/>
              </a:spcBef>
              <a:spcAft>
                <a:spcPts val="0"/>
              </a:spcAft>
              <a:buClr>
                <a:srgbClr val="6E4823"/>
              </a:buClr>
              <a:buSzPts val="3600"/>
              <a:buFont typeface="Times New Roman"/>
              <a:buChar char="●"/>
            </a:pPr>
            <a:r>
              <a:rPr lang="en-US" sz="3600">
                <a:solidFill>
                  <a:srgbClr val="6E4823"/>
                </a:solidFill>
                <a:latin typeface="Times New Roman"/>
                <a:ea typeface="Times New Roman"/>
                <a:cs typeface="Times New Roman"/>
                <a:sym typeface="Times New Roman"/>
              </a:rPr>
              <a:t>Employment Type : Internship</a:t>
            </a:r>
            <a:endParaRPr sz="3600">
              <a:solidFill>
                <a:srgbClr val="6E4823"/>
              </a:solidFill>
              <a:latin typeface="Times New Roman"/>
              <a:ea typeface="Times New Roman"/>
              <a:cs typeface="Times New Roman"/>
              <a:sym typeface="Times New Roman"/>
            </a:endParaRPr>
          </a:p>
          <a:p>
            <a:pPr indent="-457200" lvl="0" marL="457200" rtl="0" algn="l">
              <a:lnSpc>
                <a:spcPct val="115000"/>
              </a:lnSpc>
              <a:spcBef>
                <a:spcPts val="0"/>
              </a:spcBef>
              <a:spcAft>
                <a:spcPts val="0"/>
              </a:spcAft>
              <a:buClr>
                <a:srgbClr val="6E4823"/>
              </a:buClr>
              <a:buSzPts val="3600"/>
              <a:buFont typeface="Times New Roman"/>
              <a:buChar char="●"/>
            </a:pPr>
            <a:r>
              <a:rPr lang="en-US" sz="3600">
                <a:solidFill>
                  <a:srgbClr val="6E4823"/>
                </a:solidFill>
                <a:latin typeface="Times New Roman"/>
                <a:ea typeface="Times New Roman"/>
                <a:cs typeface="Times New Roman"/>
                <a:sym typeface="Times New Roman"/>
              </a:rPr>
              <a:t>Domain : Machine Learning</a:t>
            </a:r>
            <a:endParaRPr sz="3600">
              <a:solidFill>
                <a:srgbClr val="6E4823"/>
              </a:solidFill>
              <a:latin typeface="Times New Roman"/>
              <a:ea typeface="Times New Roman"/>
              <a:cs typeface="Times New Roman"/>
              <a:sym typeface="Times New Roman"/>
            </a:endParaRPr>
          </a:p>
          <a:p>
            <a:pPr indent="-457200" lvl="0" marL="457200" rtl="0" algn="l">
              <a:lnSpc>
                <a:spcPct val="115000"/>
              </a:lnSpc>
              <a:spcBef>
                <a:spcPts val="0"/>
              </a:spcBef>
              <a:spcAft>
                <a:spcPts val="0"/>
              </a:spcAft>
              <a:buClr>
                <a:srgbClr val="6E4823"/>
              </a:buClr>
              <a:buSzPts val="3600"/>
              <a:buFont typeface="Times New Roman"/>
              <a:buChar char="●"/>
            </a:pPr>
            <a:r>
              <a:rPr lang="en-US" sz="3600">
                <a:solidFill>
                  <a:srgbClr val="6E4823"/>
                </a:solidFill>
                <a:latin typeface="Times New Roman"/>
                <a:ea typeface="Times New Roman"/>
                <a:cs typeface="Times New Roman"/>
                <a:sym typeface="Times New Roman"/>
              </a:rPr>
              <a:t>Team : Bliznet</a:t>
            </a:r>
            <a:endParaRPr sz="3600">
              <a:solidFill>
                <a:srgbClr val="6E4823"/>
              </a:solidFill>
              <a:latin typeface="Times New Roman"/>
              <a:ea typeface="Times New Roman"/>
              <a:cs typeface="Times New Roman"/>
              <a:sym typeface="Times New Roman"/>
            </a:endParaRPr>
          </a:p>
          <a:p>
            <a:pPr indent="-457200" lvl="0" marL="457200" rtl="0" algn="l">
              <a:lnSpc>
                <a:spcPct val="115000"/>
              </a:lnSpc>
              <a:spcBef>
                <a:spcPts val="0"/>
              </a:spcBef>
              <a:spcAft>
                <a:spcPts val="0"/>
              </a:spcAft>
              <a:buClr>
                <a:srgbClr val="6E4823"/>
              </a:buClr>
              <a:buSzPts val="3600"/>
              <a:buFont typeface="Times New Roman"/>
              <a:buChar char="●"/>
            </a:pPr>
            <a:r>
              <a:rPr lang="en-US" sz="3600">
                <a:solidFill>
                  <a:srgbClr val="6E4823"/>
                </a:solidFill>
                <a:latin typeface="Times New Roman"/>
                <a:ea typeface="Times New Roman"/>
                <a:cs typeface="Times New Roman"/>
                <a:sym typeface="Times New Roman"/>
              </a:rPr>
              <a:t>Team Guide : Mrs. Nimisha Vyas</a:t>
            </a:r>
            <a:endParaRPr sz="3600">
              <a:solidFill>
                <a:srgbClr val="6E4823"/>
              </a:solidFill>
              <a:latin typeface="Times New Roman"/>
              <a:ea typeface="Times New Roman"/>
              <a:cs typeface="Times New Roman"/>
              <a:sym typeface="Times New Roman"/>
            </a:endParaRPr>
          </a:p>
          <a:p>
            <a:pPr indent="-457200" lvl="0" marL="457200" rtl="0" algn="l">
              <a:lnSpc>
                <a:spcPct val="115000"/>
              </a:lnSpc>
              <a:spcBef>
                <a:spcPts val="0"/>
              </a:spcBef>
              <a:spcAft>
                <a:spcPts val="0"/>
              </a:spcAft>
              <a:buClr>
                <a:srgbClr val="6E4823"/>
              </a:buClr>
              <a:buSzPts val="3600"/>
              <a:buFont typeface="Times New Roman"/>
              <a:buChar char="●"/>
            </a:pPr>
            <a:r>
              <a:rPr lang="en-US" sz="3600">
                <a:solidFill>
                  <a:srgbClr val="6E4823"/>
                </a:solidFill>
                <a:latin typeface="Times New Roman"/>
                <a:ea typeface="Times New Roman"/>
                <a:cs typeface="Times New Roman"/>
                <a:sym typeface="Times New Roman"/>
              </a:rPr>
              <a:t>Project : Product Specification Extraction Model &amp; Blogger-A Blogging Website</a:t>
            </a:r>
            <a:endParaRPr sz="3600">
              <a:solidFill>
                <a:srgbClr val="6E4823"/>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2"/>
          <p:cNvSpPr txBox="1"/>
          <p:nvPr>
            <p:ph type="title"/>
          </p:nvPr>
        </p:nvSpPr>
        <p:spPr>
          <a:xfrm>
            <a:off x="3743087" y="1760925"/>
            <a:ext cx="10801200" cy="1041600"/>
          </a:xfrm>
          <a:prstGeom prst="rect">
            <a:avLst/>
          </a:prstGeom>
          <a:noFill/>
          <a:ln>
            <a:noFill/>
          </a:ln>
        </p:spPr>
        <p:txBody>
          <a:bodyPr anchorCtr="0" anchor="t" bIns="0" lIns="0" spcFirstLastPara="1" rIns="0" wrap="square" tIns="17775">
            <a:spAutoFit/>
          </a:bodyPr>
          <a:lstStyle/>
          <a:p>
            <a:pPr indent="0" lvl="0" marL="12700" rtl="0" algn="l">
              <a:lnSpc>
                <a:spcPct val="100000"/>
              </a:lnSpc>
              <a:spcBef>
                <a:spcPts val="0"/>
              </a:spcBef>
              <a:spcAft>
                <a:spcPts val="0"/>
              </a:spcAft>
              <a:buNone/>
            </a:pPr>
            <a:r>
              <a:rPr lang="en-US" sz="6650" u="sng"/>
              <a:t>	</a:t>
            </a:r>
            <a:r>
              <a:rPr b="1" lang="en-US" sz="6650" u="sng"/>
              <a:t>PROJECT DESCRIPTION</a:t>
            </a:r>
            <a:r>
              <a:rPr b="1" lang="en-US" sz="6650" u="sng">
                <a:latin typeface="Times New Roman"/>
                <a:ea typeface="Times New Roman"/>
                <a:cs typeface="Times New Roman"/>
                <a:sym typeface="Times New Roman"/>
              </a:rPr>
              <a:t>	</a:t>
            </a:r>
            <a:endParaRPr sz="6650">
              <a:latin typeface="Times New Roman"/>
              <a:ea typeface="Times New Roman"/>
              <a:cs typeface="Times New Roman"/>
              <a:sym typeface="Times New Roman"/>
            </a:endParaRPr>
          </a:p>
        </p:txBody>
      </p:sp>
      <p:sp>
        <p:nvSpPr>
          <p:cNvPr id="103" name="Google Shape;103;p12"/>
          <p:cNvSpPr txBox="1"/>
          <p:nvPr>
            <p:ph idx="1" type="body"/>
          </p:nvPr>
        </p:nvSpPr>
        <p:spPr>
          <a:xfrm>
            <a:off x="3666725" y="3566049"/>
            <a:ext cx="10953900" cy="5027100"/>
          </a:xfrm>
          <a:prstGeom prst="rect">
            <a:avLst/>
          </a:prstGeom>
          <a:noFill/>
          <a:ln>
            <a:noFill/>
          </a:ln>
        </p:spPr>
        <p:txBody>
          <a:bodyPr anchorCtr="0" anchor="t" bIns="0" lIns="0" spcFirstLastPara="1" rIns="0" wrap="square" tIns="12050">
            <a:spAutoFit/>
          </a:bodyPr>
          <a:lstStyle/>
          <a:p>
            <a:pPr indent="0" lvl="0" marL="0" rtl="0" algn="ctr">
              <a:lnSpc>
                <a:spcPct val="115000"/>
              </a:lnSpc>
              <a:spcBef>
                <a:spcPts val="1200"/>
              </a:spcBef>
              <a:spcAft>
                <a:spcPts val="1200"/>
              </a:spcAft>
              <a:buSzPts val="1100"/>
              <a:buNone/>
            </a:pPr>
            <a:r>
              <a:rPr lang="en-US" sz="3600">
                <a:solidFill>
                  <a:srgbClr val="6E4823"/>
                </a:solidFill>
              </a:rPr>
              <a:t>The </a:t>
            </a:r>
            <a:r>
              <a:rPr b="1" lang="en-US" sz="3600">
                <a:solidFill>
                  <a:srgbClr val="6E4823"/>
                </a:solidFill>
              </a:rPr>
              <a:t>Modern Blog Management System</a:t>
            </a:r>
            <a:r>
              <a:rPr lang="en-US" sz="3600">
                <a:solidFill>
                  <a:srgbClr val="6E4823"/>
                </a:solidFill>
              </a:rPr>
              <a:t> is a full-stack web application designed to simplify the publishing, management, and reading of blog content. Built with </a:t>
            </a:r>
            <a:r>
              <a:rPr b="1" lang="en-US" sz="3600">
                <a:solidFill>
                  <a:srgbClr val="6E4823"/>
                </a:solidFill>
              </a:rPr>
              <a:t>Next.js</a:t>
            </a:r>
            <a:r>
              <a:rPr lang="en-US" sz="3600">
                <a:solidFill>
                  <a:srgbClr val="6E4823"/>
                </a:solidFill>
              </a:rPr>
              <a:t>, the application leverages </a:t>
            </a:r>
            <a:r>
              <a:rPr b="1" lang="en-US" sz="3600">
                <a:solidFill>
                  <a:srgbClr val="6E4823"/>
                </a:solidFill>
              </a:rPr>
              <a:t>React</a:t>
            </a:r>
            <a:r>
              <a:rPr lang="en-US" sz="3600">
                <a:solidFill>
                  <a:srgbClr val="6E4823"/>
                </a:solidFill>
              </a:rPr>
              <a:t> for a dynamic frontend experience and </a:t>
            </a:r>
            <a:r>
              <a:rPr b="1" lang="en-US" sz="3600">
                <a:solidFill>
                  <a:srgbClr val="6E4823"/>
                </a:solidFill>
              </a:rPr>
              <a:t>MongoDB</a:t>
            </a:r>
            <a:r>
              <a:rPr lang="en-US" sz="3600">
                <a:solidFill>
                  <a:srgbClr val="6E4823"/>
                </a:solidFill>
              </a:rPr>
              <a:t> for a flexible NoSQL data store. It provides a user-friendly interface for readers and an intuitive admin dashboard for content creators or administrators to manage blog entries.</a:t>
            </a:r>
            <a:endParaRPr sz="3600">
              <a:solidFill>
                <a:srgbClr val="6E4823"/>
              </a:solidFill>
            </a:endParaRPr>
          </a:p>
        </p:txBody>
      </p:sp>
      <p:grpSp>
        <p:nvGrpSpPr>
          <p:cNvPr id="104" name="Google Shape;104;p12"/>
          <p:cNvGrpSpPr/>
          <p:nvPr/>
        </p:nvGrpSpPr>
        <p:grpSpPr>
          <a:xfrm>
            <a:off x="0" y="0"/>
            <a:ext cx="18287365" cy="10287011"/>
            <a:chOff x="0" y="0"/>
            <a:chExt cx="18287365" cy="10287011"/>
          </a:xfrm>
        </p:grpSpPr>
        <p:sp>
          <p:nvSpPr>
            <p:cNvPr id="105" name="Google Shape;105;p12"/>
            <p:cNvSpPr/>
            <p:nvPr/>
          </p:nvSpPr>
          <p:spPr>
            <a:xfrm>
              <a:off x="0" y="11"/>
              <a:ext cx="18287365" cy="10287000"/>
            </a:xfrm>
            <a:custGeom>
              <a:rect b="b" l="l" r="r" t="t"/>
              <a:pathLst>
                <a:path extrusionOk="0" h="10287000" w="18287365">
                  <a:moveTo>
                    <a:pt x="15496680" y="10063137"/>
                  </a:moveTo>
                  <a:lnTo>
                    <a:pt x="0" y="10063137"/>
                  </a:lnTo>
                  <a:lnTo>
                    <a:pt x="0" y="10286987"/>
                  </a:lnTo>
                  <a:lnTo>
                    <a:pt x="15496680" y="10286987"/>
                  </a:lnTo>
                  <a:lnTo>
                    <a:pt x="15496680" y="10063137"/>
                  </a:lnTo>
                  <a:close/>
                </a:path>
                <a:path extrusionOk="0" h="10287000" w="18287365">
                  <a:moveTo>
                    <a:pt x="15496680" y="0"/>
                  </a:moveTo>
                  <a:lnTo>
                    <a:pt x="0" y="0"/>
                  </a:lnTo>
                  <a:lnTo>
                    <a:pt x="0" y="223850"/>
                  </a:lnTo>
                  <a:lnTo>
                    <a:pt x="15496680" y="223850"/>
                  </a:lnTo>
                  <a:lnTo>
                    <a:pt x="15496680" y="0"/>
                  </a:lnTo>
                  <a:close/>
                </a:path>
                <a:path extrusionOk="0" h="10287000" w="18287365">
                  <a:moveTo>
                    <a:pt x="18287061" y="6630683"/>
                  </a:moveTo>
                  <a:lnTo>
                    <a:pt x="17039781" y="7541044"/>
                  </a:lnTo>
                  <a:lnTo>
                    <a:pt x="15792399" y="6630606"/>
                  </a:lnTo>
                  <a:lnTo>
                    <a:pt x="15792399" y="10287000"/>
                  </a:lnTo>
                  <a:lnTo>
                    <a:pt x="18287061" y="10287000"/>
                  </a:lnTo>
                  <a:lnTo>
                    <a:pt x="18287061" y="6630683"/>
                  </a:lnTo>
                  <a:close/>
                </a:path>
                <a:path extrusionOk="0" h="10287000" w="18287365">
                  <a:moveTo>
                    <a:pt x="18287061" y="0"/>
                  </a:moveTo>
                  <a:lnTo>
                    <a:pt x="18262804" y="0"/>
                  </a:lnTo>
                  <a:lnTo>
                    <a:pt x="17039730" y="0"/>
                  </a:lnTo>
                  <a:lnTo>
                    <a:pt x="15792399" y="0"/>
                  </a:lnTo>
                  <a:lnTo>
                    <a:pt x="15792399" y="3656228"/>
                  </a:lnTo>
                  <a:lnTo>
                    <a:pt x="17039679" y="2745854"/>
                  </a:lnTo>
                  <a:lnTo>
                    <a:pt x="18287061" y="3656292"/>
                  </a:lnTo>
                  <a:lnTo>
                    <a:pt x="18287061" y="0"/>
                  </a:lnTo>
                  <a:close/>
                </a:path>
              </a:pathLst>
            </a:custGeom>
            <a:solidFill>
              <a:srgbClr val="9974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6" name="Google Shape;106;p12"/>
            <p:cNvSpPr/>
            <p:nvPr/>
          </p:nvSpPr>
          <p:spPr>
            <a:xfrm>
              <a:off x="15496685" y="0"/>
              <a:ext cx="1543050" cy="10287000"/>
            </a:xfrm>
            <a:custGeom>
              <a:rect b="b" l="l" r="r" t="t"/>
              <a:pathLst>
                <a:path extrusionOk="0" h="10287000" w="1543050">
                  <a:moveTo>
                    <a:pt x="1543049" y="10286999"/>
                  </a:moveTo>
                  <a:lnTo>
                    <a:pt x="0" y="10286999"/>
                  </a:lnTo>
                  <a:lnTo>
                    <a:pt x="0" y="0"/>
                  </a:lnTo>
                  <a:lnTo>
                    <a:pt x="1543049" y="0"/>
                  </a:lnTo>
                  <a:lnTo>
                    <a:pt x="1543049" y="10286999"/>
                  </a:lnTo>
                  <a:close/>
                </a:path>
              </a:pathLst>
            </a:custGeom>
            <a:solidFill>
              <a:srgbClr val="F6F1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7" name="Google Shape;107;p12"/>
            <p:cNvSpPr/>
            <p:nvPr/>
          </p:nvSpPr>
          <p:spPr>
            <a:xfrm>
              <a:off x="927" y="11"/>
              <a:ext cx="2494915" cy="10287000"/>
            </a:xfrm>
            <a:custGeom>
              <a:rect b="b" l="l" r="r" t="t"/>
              <a:pathLst>
                <a:path extrusionOk="0" h="10287000" w="2494915">
                  <a:moveTo>
                    <a:pt x="2494661" y="6630683"/>
                  </a:moveTo>
                  <a:lnTo>
                    <a:pt x="1247381" y="7541044"/>
                  </a:lnTo>
                  <a:lnTo>
                    <a:pt x="0" y="6630606"/>
                  </a:lnTo>
                  <a:lnTo>
                    <a:pt x="0" y="10287000"/>
                  </a:lnTo>
                  <a:lnTo>
                    <a:pt x="2494661" y="10287000"/>
                  </a:lnTo>
                  <a:lnTo>
                    <a:pt x="2494661" y="6630683"/>
                  </a:lnTo>
                  <a:close/>
                </a:path>
                <a:path extrusionOk="0" h="10287000" w="2494915">
                  <a:moveTo>
                    <a:pt x="2494661" y="0"/>
                  </a:moveTo>
                  <a:lnTo>
                    <a:pt x="0" y="0"/>
                  </a:lnTo>
                  <a:lnTo>
                    <a:pt x="0" y="3737203"/>
                  </a:lnTo>
                  <a:lnTo>
                    <a:pt x="1247279" y="2826842"/>
                  </a:lnTo>
                  <a:lnTo>
                    <a:pt x="2494661" y="3737267"/>
                  </a:lnTo>
                  <a:lnTo>
                    <a:pt x="2494661" y="0"/>
                  </a:lnTo>
                  <a:close/>
                </a:path>
              </a:pathLst>
            </a:custGeom>
            <a:solidFill>
              <a:srgbClr val="9974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8" name="Google Shape;108;p12"/>
            <p:cNvSpPr/>
            <p:nvPr/>
          </p:nvSpPr>
          <p:spPr>
            <a:xfrm>
              <a:off x="1248264" y="0"/>
              <a:ext cx="1543050" cy="10287000"/>
            </a:xfrm>
            <a:custGeom>
              <a:rect b="b" l="l" r="r" t="t"/>
              <a:pathLst>
                <a:path extrusionOk="0" h="10287000" w="1543050">
                  <a:moveTo>
                    <a:pt x="1543050" y="10286999"/>
                  </a:moveTo>
                  <a:lnTo>
                    <a:pt x="0" y="10286999"/>
                  </a:lnTo>
                  <a:lnTo>
                    <a:pt x="0" y="0"/>
                  </a:lnTo>
                  <a:lnTo>
                    <a:pt x="1543050" y="0"/>
                  </a:lnTo>
                  <a:lnTo>
                    <a:pt x="1543050" y="10286999"/>
                  </a:lnTo>
                  <a:close/>
                </a:path>
              </a:pathLst>
            </a:custGeom>
            <a:solidFill>
              <a:srgbClr val="F6F1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grpSp>
        <p:nvGrpSpPr>
          <p:cNvPr id="113" name="Google Shape;113;p13"/>
          <p:cNvGrpSpPr/>
          <p:nvPr/>
        </p:nvGrpSpPr>
        <p:grpSpPr>
          <a:xfrm>
            <a:off x="0" y="0"/>
            <a:ext cx="18287365" cy="10287011"/>
            <a:chOff x="0" y="0"/>
            <a:chExt cx="18287365" cy="10287011"/>
          </a:xfrm>
        </p:grpSpPr>
        <p:sp>
          <p:nvSpPr>
            <p:cNvPr id="114" name="Google Shape;114;p13"/>
            <p:cNvSpPr/>
            <p:nvPr/>
          </p:nvSpPr>
          <p:spPr>
            <a:xfrm>
              <a:off x="0" y="11"/>
              <a:ext cx="18287365" cy="10287000"/>
            </a:xfrm>
            <a:custGeom>
              <a:rect b="b" l="l" r="r" t="t"/>
              <a:pathLst>
                <a:path extrusionOk="0" h="10287000" w="18287365">
                  <a:moveTo>
                    <a:pt x="15496680" y="10063137"/>
                  </a:moveTo>
                  <a:lnTo>
                    <a:pt x="0" y="10063137"/>
                  </a:lnTo>
                  <a:lnTo>
                    <a:pt x="0" y="10286987"/>
                  </a:lnTo>
                  <a:lnTo>
                    <a:pt x="15496680" y="10286987"/>
                  </a:lnTo>
                  <a:lnTo>
                    <a:pt x="15496680" y="10063137"/>
                  </a:lnTo>
                  <a:close/>
                </a:path>
                <a:path extrusionOk="0" h="10287000" w="18287365">
                  <a:moveTo>
                    <a:pt x="15496680" y="0"/>
                  </a:moveTo>
                  <a:lnTo>
                    <a:pt x="0" y="0"/>
                  </a:lnTo>
                  <a:lnTo>
                    <a:pt x="0" y="223850"/>
                  </a:lnTo>
                  <a:lnTo>
                    <a:pt x="15496680" y="223850"/>
                  </a:lnTo>
                  <a:lnTo>
                    <a:pt x="15496680" y="0"/>
                  </a:lnTo>
                  <a:close/>
                </a:path>
                <a:path extrusionOk="0" h="10287000" w="18287365">
                  <a:moveTo>
                    <a:pt x="18287061" y="6630683"/>
                  </a:moveTo>
                  <a:lnTo>
                    <a:pt x="17039781" y="7541044"/>
                  </a:lnTo>
                  <a:lnTo>
                    <a:pt x="15792399" y="6630606"/>
                  </a:lnTo>
                  <a:lnTo>
                    <a:pt x="15792399" y="10287000"/>
                  </a:lnTo>
                  <a:lnTo>
                    <a:pt x="18287061" y="10287000"/>
                  </a:lnTo>
                  <a:lnTo>
                    <a:pt x="18287061" y="6630683"/>
                  </a:lnTo>
                  <a:close/>
                </a:path>
                <a:path extrusionOk="0" h="10287000" w="18287365">
                  <a:moveTo>
                    <a:pt x="18287061" y="0"/>
                  </a:moveTo>
                  <a:lnTo>
                    <a:pt x="18262804" y="0"/>
                  </a:lnTo>
                  <a:lnTo>
                    <a:pt x="17039730" y="0"/>
                  </a:lnTo>
                  <a:lnTo>
                    <a:pt x="15792399" y="0"/>
                  </a:lnTo>
                  <a:lnTo>
                    <a:pt x="15792399" y="3656228"/>
                  </a:lnTo>
                  <a:lnTo>
                    <a:pt x="17039679" y="2745854"/>
                  </a:lnTo>
                  <a:lnTo>
                    <a:pt x="18287061" y="3656292"/>
                  </a:lnTo>
                  <a:lnTo>
                    <a:pt x="18287061" y="0"/>
                  </a:lnTo>
                  <a:close/>
                </a:path>
              </a:pathLst>
            </a:custGeom>
            <a:solidFill>
              <a:srgbClr val="9974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5" name="Google Shape;115;p13"/>
            <p:cNvSpPr/>
            <p:nvPr/>
          </p:nvSpPr>
          <p:spPr>
            <a:xfrm>
              <a:off x="15496685" y="0"/>
              <a:ext cx="1543050" cy="10287000"/>
            </a:xfrm>
            <a:custGeom>
              <a:rect b="b" l="l" r="r" t="t"/>
              <a:pathLst>
                <a:path extrusionOk="0" h="10287000" w="1543050">
                  <a:moveTo>
                    <a:pt x="1543049" y="10286999"/>
                  </a:moveTo>
                  <a:lnTo>
                    <a:pt x="0" y="10286999"/>
                  </a:lnTo>
                  <a:lnTo>
                    <a:pt x="0" y="0"/>
                  </a:lnTo>
                  <a:lnTo>
                    <a:pt x="1543049" y="0"/>
                  </a:lnTo>
                  <a:lnTo>
                    <a:pt x="1543049" y="10286999"/>
                  </a:lnTo>
                  <a:close/>
                </a:path>
              </a:pathLst>
            </a:custGeom>
            <a:solidFill>
              <a:srgbClr val="F6F1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6" name="Google Shape;116;p13"/>
            <p:cNvSpPr/>
            <p:nvPr/>
          </p:nvSpPr>
          <p:spPr>
            <a:xfrm>
              <a:off x="927" y="11"/>
              <a:ext cx="2494915" cy="10287000"/>
            </a:xfrm>
            <a:custGeom>
              <a:rect b="b" l="l" r="r" t="t"/>
              <a:pathLst>
                <a:path extrusionOk="0" h="10287000" w="2494915">
                  <a:moveTo>
                    <a:pt x="2494661" y="6630683"/>
                  </a:moveTo>
                  <a:lnTo>
                    <a:pt x="1247381" y="7541044"/>
                  </a:lnTo>
                  <a:lnTo>
                    <a:pt x="0" y="6630606"/>
                  </a:lnTo>
                  <a:lnTo>
                    <a:pt x="0" y="10287000"/>
                  </a:lnTo>
                  <a:lnTo>
                    <a:pt x="2494661" y="10287000"/>
                  </a:lnTo>
                  <a:lnTo>
                    <a:pt x="2494661" y="6630683"/>
                  </a:lnTo>
                  <a:close/>
                </a:path>
                <a:path extrusionOk="0" h="10287000" w="2494915">
                  <a:moveTo>
                    <a:pt x="2494661" y="0"/>
                  </a:moveTo>
                  <a:lnTo>
                    <a:pt x="0" y="0"/>
                  </a:lnTo>
                  <a:lnTo>
                    <a:pt x="0" y="3737203"/>
                  </a:lnTo>
                  <a:lnTo>
                    <a:pt x="1247279" y="2826842"/>
                  </a:lnTo>
                  <a:lnTo>
                    <a:pt x="2494661" y="3737267"/>
                  </a:lnTo>
                  <a:lnTo>
                    <a:pt x="2494661" y="0"/>
                  </a:lnTo>
                  <a:close/>
                </a:path>
              </a:pathLst>
            </a:custGeom>
            <a:solidFill>
              <a:srgbClr val="9974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7" name="Google Shape;117;p13"/>
            <p:cNvSpPr/>
            <p:nvPr/>
          </p:nvSpPr>
          <p:spPr>
            <a:xfrm>
              <a:off x="1248264" y="0"/>
              <a:ext cx="1543050" cy="10287000"/>
            </a:xfrm>
            <a:custGeom>
              <a:rect b="b" l="l" r="r" t="t"/>
              <a:pathLst>
                <a:path extrusionOk="0" h="10287000" w="1543050">
                  <a:moveTo>
                    <a:pt x="1543050" y="10286999"/>
                  </a:moveTo>
                  <a:lnTo>
                    <a:pt x="0" y="10286999"/>
                  </a:lnTo>
                  <a:lnTo>
                    <a:pt x="0" y="0"/>
                  </a:lnTo>
                  <a:lnTo>
                    <a:pt x="1543050" y="0"/>
                  </a:lnTo>
                  <a:lnTo>
                    <a:pt x="1543050" y="10286999"/>
                  </a:lnTo>
                  <a:close/>
                </a:path>
              </a:pathLst>
            </a:custGeom>
            <a:solidFill>
              <a:srgbClr val="F6F1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18" name="Google Shape;118;p13"/>
          <p:cNvSpPr txBox="1"/>
          <p:nvPr/>
        </p:nvSpPr>
        <p:spPr>
          <a:xfrm>
            <a:off x="4615350" y="1167725"/>
            <a:ext cx="9057300" cy="350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7200" u="sng">
                <a:solidFill>
                  <a:srgbClr val="6E4823"/>
                </a:solidFill>
                <a:latin typeface="Times New Roman"/>
                <a:ea typeface="Times New Roman"/>
                <a:cs typeface="Times New Roman"/>
                <a:sym typeface="Times New Roman"/>
              </a:rPr>
              <a:t>TECHNOLOGY STACK USED FOR THE PROJECT</a:t>
            </a:r>
            <a:endParaRPr b="1" sz="7200" u="sng">
              <a:solidFill>
                <a:srgbClr val="6E4823"/>
              </a:solidFill>
              <a:latin typeface="Times New Roman"/>
              <a:ea typeface="Times New Roman"/>
              <a:cs typeface="Times New Roman"/>
              <a:sym typeface="Times New Roman"/>
            </a:endParaRPr>
          </a:p>
        </p:txBody>
      </p:sp>
      <p:sp>
        <p:nvSpPr>
          <p:cNvPr id="119" name="Google Shape;119;p13"/>
          <p:cNvSpPr txBox="1"/>
          <p:nvPr/>
        </p:nvSpPr>
        <p:spPr>
          <a:xfrm>
            <a:off x="3805950" y="5115700"/>
            <a:ext cx="10676100" cy="3287700"/>
          </a:xfrm>
          <a:prstGeom prst="rect">
            <a:avLst/>
          </a:prstGeom>
          <a:noFill/>
          <a:ln>
            <a:noFill/>
          </a:ln>
        </p:spPr>
        <p:txBody>
          <a:bodyPr anchorCtr="0" anchor="t" bIns="91425" lIns="91425" spcFirstLastPara="1" rIns="91425" wrap="square" tIns="91425">
            <a:spAutoFit/>
          </a:bodyPr>
          <a:lstStyle/>
          <a:p>
            <a:pPr indent="-457200" lvl="0" marL="457200" rtl="0" algn="l">
              <a:lnSpc>
                <a:spcPct val="115000"/>
              </a:lnSpc>
              <a:spcBef>
                <a:spcPts val="1200"/>
              </a:spcBef>
              <a:spcAft>
                <a:spcPts val="0"/>
              </a:spcAft>
              <a:buClr>
                <a:srgbClr val="6E4823"/>
              </a:buClr>
              <a:buSzPts val="3600"/>
              <a:buChar char="●"/>
            </a:pPr>
            <a:r>
              <a:rPr b="1" lang="en-US" sz="3600">
                <a:solidFill>
                  <a:srgbClr val="6E4823"/>
                </a:solidFill>
                <a:latin typeface="Times New Roman"/>
                <a:ea typeface="Times New Roman"/>
                <a:cs typeface="Times New Roman"/>
                <a:sym typeface="Times New Roman"/>
              </a:rPr>
              <a:t>Frontend:</a:t>
            </a:r>
            <a:r>
              <a:rPr lang="en-US" sz="3600">
                <a:solidFill>
                  <a:srgbClr val="6E4823"/>
                </a:solidFill>
                <a:latin typeface="Times New Roman"/>
                <a:ea typeface="Times New Roman"/>
                <a:cs typeface="Times New Roman"/>
                <a:sym typeface="Times New Roman"/>
              </a:rPr>
              <a:t> Next.js (React 19), Tailwind CSS</a:t>
            </a:r>
            <a:endParaRPr sz="3600">
              <a:solidFill>
                <a:srgbClr val="6E4823"/>
              </a:solidFill>
              <a:latin typeface="Times New Roman"/>
              <a:ea typeface="Times New Roman"/>
              <a:cs typeface="Times New Roman"/>
              <a:sym typeface="Times New Roman"/>
            </a:endParaRPr>
          </a:p>
          <a:p>
            <a:pPr indent="-457200" lvl="0" marL="457200" rtl="0" algn="l">
              <a:lnSpc>
                <a:spcPct val="115000"/>
              </a:lnSpc>
              <a:spcBef>
                <a:spcPts val="0"/>
              </a:spcBef>
              <a:spcAft>
                <a:spcPts val="0"/>
              </a:spcAft>
              <a:buClr>
                <a:srgbClr val="6E4823"/>
              </a:buClr>
              <a:buSzPts val="3600"/>
              <a:buChar char="●"/>
            </a:pPr>
            <a:r>
              <a:rPr b="1" lang="en-US" sz="3600">
                <a:solidFill>
                  <a:srgbClr val="6E4823"/>
                </a:solidFill>
                <a:latin typeface="Times New Roman"/>
                <a:ea typeface="Times New Roman"/>
                <a:cs typeface="Times New Roman"/>
                <a:sym typeface="Times New Roman"/>
              </a:rPr>
              <a:t>Backend/API:</a:t>
            </a:r>
            <a:r>
              <a:rPr lang="en-US" sz="3600">
                <a:solidFill>
                  <a:srgbClr val="6E4823"/>
                </a:solidFill>
                <a:latin typeface="Times New Roman"/>
                <a:ea typeface="Times New Roman"/>
                <a:cs typeface="Times New Roman"/>
                <a:sym typeface="Times New Roman"/>
              </a:rPr>
              <a:t> Next.js API routes</a:t>
            </a:r>
            <a:endParaRPr sz="3600">
              <a:solidFill>
                <a:srgbClr val="6E4823"/>
              </a:solidFill>
              <a:latin typeface="Times New Roman"/>
              <a:ea typeface="Times New Roman"/>
              <a:cs typeface="Times New Roman"/>
              <a:sym typeface="Times New Roman"/>
            </a:endParaRPr>
          </a:p>
          <a:p>
            <a:pPr indent="-457200" lvl="0" marL="457200" rtl="0" algn="l">
              <a:lnSpc>
                <a:spcPct val="115000"/>
              </a:lnSpc>
              <a:spcBef>
                <a:spcPts val="0"/>
              </a:spcBef>
              <a:spcAft>
                <a:spcPts val="0"/>
              </a:spcAft>
              <a:buClr>
                <a:srgbClr val="6E4823"/>
              </a:buClr>
              <a:buSzPts val="3600"/>
              <a:buChar char="●"/>
            </a:pPr>
            <a:r>
              <a:rPr b="1" lang="en-US" sz="3600">
                <a:solidFill>
                  <a:srgbClr val="6E4823"/>
                </a:solidFill>
                <a:latin typeface="Times New Roman"/>
                <a:ea typeface="Times New Roman"/>
                <a:cs typeface="Times New Roman"/>
                <a:sym typeface="Times New Roman"/>
              </a:rPr>
              <a:t>Database:</a:t>
            </a:r>
            <a:r>
              <a:rPr lang="en-US" sz="3600">
                <a:solidFill>
                  <a:srgbClr val="6E4823"/>
                </a:solidFill>
                <a:latin typeface="Times New Roman"/>
                <a:ea typeface="Times New Roman"/>
                <a:cs typeface="Times New Roman"/>
                <a:sym typeface="Times New Roman"/>
              </a:rPr>
              <a:t> MongoDB with Mongoose ORM</a:t>
            </a:r>
            <a:endParaRPr sz="3600">
              <a:solidFill>
                <a:srgbClr val="6E4823"/>
              </a:solidFill>
              <a:latin typeface="Times New Roman"/>
              <a:ea typeface="Times New Roman"/>
              <a:cs typeface="Times New Roman"/>
              <a:sym typeface="Times New Roman"/>
            </a:endParaRPr>
          </a:p>
          <a:p>
            <a:pPr indent="-457200" lvl="0" marL="457200" rtl="0" algn="l">
              <a:lnSpc>
                <a:spcPct val="115000"/>
              </a:lnSpc>
              <a:spcBef>
                <a:spcPts val="0"/>
              </a:spcBef>
              <a:spcAft>
                <a:spcPts val="0"/>
              </a:spcAft>
              <a:buClr>
                <a:srgbClr val="6E4823"/>
              </a:buClr>
              <a:buSzPts val="3600"/>
              <a:buChar char="●"/>
            </a:pPr>
            <a:r>
              <a:rPr b="1" lang="en-US" sz="3600">
                <a:solidFill>
                  <a:srgbClr val="6E4823"/>
                </a:solidFill>
                <a:latin typeface="Times New Roman"/>
                <a:ea typeface="Times New Roman"/>
                <a:cs typeface="Times New Roman"/>
                <a:sym typeface="Times New Roman"/>
              </a:rPr>
              <a:t>Notifications:</a:t>
            </a:r>
            <a:r>
              <a:rPr lang="en-US" sz="3600">
                <a:solidFill>
                  <a:srgbClr val="6E4823"/>
                </a:solidFill>
                <a:latin typeface="Times New Roman"/>
                <a:ea typeface="Times New Roman"/>
                <a:cs typeface="Times New Roman"/>
                <a:sym typeface="Times New Roman"/>
              </a:rPr>
              <a:t> React Toastify</a:t>
            </a:r>
            <a:endParaRPr sz="3600">
              <a:solidFill>
                <a:srgbClr val="6E4823"/>
              </a:solidFill>
              <a:latin typeface="Times New Roman"/>
              <a:ea typeface="Times New Roman"/>
              <a:cs typeface="Times New Roman"/>
              <a:sym typeface="Times New Roman"/>
            </a:endParaRPr>
          </a:p>
          <a:p>
            <a:pPr indent="-457200" lvl="0" marL="457200" rtl="0" algn="l">
              <a:lnSpc>
                <a:spcPct val="115000"/>
              </a:lnSpc>
              <a:spcBef>
                <a:spcPts val="0"/>
              </a:spcBef>
              <a:spcAft>
                <a:spcPts val="0"/>
              </a:spcAft>
              <a:buClr>
                <a:srgbClr val="6E4823"/>
              </a:buClr>
              <a:buSzPts val="3600"/>
              <a:buChar char="●"/>
            </a:pPr>
            <a:r>
              <a:rPr b="1" lang="en-US" sz="3600">
                <a:solidFill>
                  <a:srgbClr val="6E4823"/>
                </a:solidFill>
                <a:latin typeface="Times New Roman"/>
                <a:ea typeface="Times New Roman"/>
                <a:cs typeface="Times New Roman"/>
                <a:sym typeface="Times New Roman"/>
              </a:rPr>
              <a:t>Other Tools:</a:t>
            </a:r>
            <a:r>
              <a:rPr lang="en-US" sz="3600">
                <a:solidFill>
                  <a:srgbClr val="6E4823"/>
                </a:solidFill>
                <a:latin typeface="Times New Roman"/>
                <a:ea typeface="Times New Roman"/>
                <a:cs typeface="Times New Roman"/>
                <a:sym typeface="Times New Roman"/>
              </a:rPr>
              <a:t> ESLint, PostCSS, Axios</a:t>
            </a:r>
            <a:endParaRPr sz="3600">
              <a:solidFill>
                <a:srgbClr val="6E4823"/>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4"/>
          <p:cNvSpPr txBox="1"/>
          <p:nvPr>
            <p:ph type="title"/>
          </p:nvPr>
        </p:nvSpPr>
        <p:spPr>
          <a:xfrm>
            <a:off x="3819452" y="1715291"/>
            <a:ext cx="10649100" cy="10428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b="1" lang="en-US" sz="6700" u="sng">
                <a:latin typeface="Times New Roman"/>
                <a:ea typeface="Times New Roman"/>
                <a:cs typeface="Times New Roman"/>
                <a:sym typeface="Times New Roman"/>
              </a:rPr>
              <a:t>	</a:t>
            </a:r>
            <a:endParaRPr sz="6700">
              <a:latin typeface="Times New Roman"/>
              <a:ea typeface="Times New Roman"/>
              <a:cs typeface="Times New Roman"/>
              <a:sym typeface="Times New Roman"/>
            </a:endParaRPr>
          </a:p>
        </p:txBody>
      </p:sp>
      <p:grpSp>
        <p:nvGrpSpPr>
          <p:cNvPr id="125" name="Google Shape;125;p14"/>
          <p:cNvGrpSpPr/>
          <p:nvPr/>
        </p:nvGrpSpPr>
        <p:grpSpPr>
          <a:xfrm>
            <a:off x="0" y="0"/>
            <a:ext cx="18287365" cy="10287011"/>
            <a:chOff x="0" y="0"/>
            <a:chExt cx="18287365" cy="10287011"/>
          </a:xfrm>
        </p:grpSpPr>
        <p:sp>
          <p:nvSpPr>
            <p:cNvPr id="126" name="Google Shape;126;p14"/>
            <p:cNvSpPr/>
            <p:nvPr/>
          </p:nvSpPr>
          <p:spPr>
            <a:xfrm>
              <a:off x="0" y="11"/>
              <a:ext cx="18287365" cy="10287000"/>
            </a:xfrm>
            <a:custGeom>
              <a:rect b="b" l="l" r="r" t="t"/>
              <a:pathLst>
                <a:path extrusionOk="0" h="10287000" w="18287365">
                  <a:moveTo>
                    <a:pt x="15496680" y="10063137"/>
                  </a:moveTo>
                  <a:lnTo>
                    <a:pt x="0" y="10063137"/>
                  </a:lnTo>
                  <a:lnTo>
                    <a:pt x="0" y="10286987"/>
                  </a:lnTo>
                  <a:lnTo>
                    <a:pt x="15496680" y="10286987"/>
                  </a:lnTo>
                  <a:lnTo>
                    <a:pt x="15496680" y="10063137"/>
                  </a:lnTo>
                  <a:close/>
                </a:path>
                <a:path extrusionOk="0" h="10287000" w="18287365">
                  <a:moveTo>
                    <a:pt x="15496680" y="0"/>
                  </a:moveTo>
                  <a:lnTo>
                    <a:pt x="0" y="0"/>
                  </a:lnTo>
                  <a:lnTo>
                    <a:pt x="0" y="223850"/>
                  </a:lnTo>
                  <a:lnTo>
                    <a:pt x="15496680" y="223850"/>
                  </a:lnTo>
                  <a:lnTo>
                    <a:pt x="15496680" y="0"/>
                  </a:lnTo>
                  <a:close/>
                </a:path>
                <a:path extrusionOk="0" h="10287000" w="18287365">
                  <a:moveTo>
                    <a:pt x="18287061" y="6630683"/>
                  </a:moveTo>
                  <a:lnTo>
                    <a:pt x="17039781" y="7541044"/>
                  </a:lnTo>
                  <a:lnTo>
                    <a:pt x="15792399" y="6630606"/>
                  </a:lnTo>
                  <a:lnTo>
                    <a:pt x="15792399" y="10287000"/>
                  </a:lnTo>
                  <a:lnTo>
                    <a:pt x="18287061" y="10287000"/>
                  </a:lnTo>
                  <a:lnTo>
                    <a:pt x="18287061" y="6630683"/>
                  </a:lnTo>
                  <a:close/>
                </a:path>
                <a:path extrusionOk="0" h="10287000" w="18287365">
                  <a:moveTo>
                    <a:pt x="18287061" y="0"/>
                  </a:moveTo>
                  <a:lnTo>
                    <a:pt x="18262804" y="0"/>
                  </a:lnTo>
                  <a:lnTo>
                    <a:pt x="17039730" y="0"/>
                  </a:lnTo>
                  <a:lnTo>
                    <a:pt x="15792399" y="0"/>
                  </a:lnTo>
                  <a:lnTo>
                    <a:pt x="15792399" y="3656228"/>
                  </a:lnTo>
                  <a:lnTo>
                    <a:pt x="17039679" y="2745854"/>
                  </a:lnTo>
                  <a:lnTo>
                    <a:pt x="18287061" y="3656292"/>
                  </a:lnTo>
                  <a:lnTo>
                    <a:pt x="18287061" y="0"/>
                  </a:lnTo>
                  <a:close/>
                </a:path>
              </a:pathLst>
            </a:custGeom>
            <a:solidFill>
              <a:srgbClr val="9974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7" name="Google Shape;127;p14"/>
            <p:cNvSpPr/>
            <p:nvPr/>
          </p:nvSpPr>
          <p:spPr>
            <a:xfrm>
              <a:off x="15496685" y="0"/>
              <a:ext cx="1543050" cy="10287000"/>
            </a:xfrm>
            <a:custGeom>
              <a:rect b="b" l="l" r="r" t="t"/>
              <a:pathLst>
                <a:path extrusionOk="0" h="10287000" w="1543050">
                  <a:moveTo>
                    <a:pt x="1543049" y="10286999"/>
                  </a:moveTo>
                  <a:lnTo>
                    <a:pt x="0" y="10286999"/>
                  </a:lnTo>
                  <a:lnTo>
                    <a:pt x="0" y="0"/>
                  </a:lnTo>
                  <a:lnTo>
                    <a:pt x="1543049" y="0"/>
                  </a:lnTo>
                  <a:lnTo>
                    <a:pt x="1543049" y="10286999"/>
                  </a:lnTo>
                  <a:close/>
                </a:path>
              </a:pathLst>
            </a:custGeom>
            <a:solidFill>
              <a:srgbClr val="F6F1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8" name="Google Shape;128;p14"/>
            <p:cNvSpPr/>
            <p:nvPr/>
          </p:nvSpPr>
          <p:spPr>
            <a:xfrm>
              <a:off x="927" y="11"/>
              <a:ext cx="2494915" cy="10287000"/>
            </a:xfrm>
            <a:custGeom>
              <a:rect b="b" l="l" r="r" t="t"/>
              <a:pathLst>
                <a:path extrusionOk="0" h="10287000" w="2494915">
                  <a:moveTo>
                    <a:pt x="2494661" y="6630683"/>
                  </a:moveTo>
                  <a:lnTo>
                    <a:pt x="1247381" y="7541044"/>
                  </a:lnTo>
                  <a:lnTo>
                    <a:pt x="0" y="6630606"/>
                  </a:lnTo>
                  <a:lnTo>
                    <a:pt x="0" y="10287000"/>
                  </a:lnTo>
                  <a:lnTo>
                    <a:pt x="2494661" y="10287000"/>
                  </a:lnTo>
                  <a:lnTo>
                    <a:pt x="2494661" y="6630683"/>
                  </a:lnTo>
                  <a:close/>
                </a:path>
                <a:path extrusionOk="0" h="10287000" w="2494915">
                  <a:moveTo>
                    <a:pt x="2494661" y="0"/>
                  </a:moveTo>
                  <a:lnTo>
                    <a:pt x="0" y="0"/>
                  </a:lnTo>
                  <a:lnTo>
                    <a:pt x="0" y="3737203"/>
                  </a:lnTo>
                  <a:lnTo>
                    <a:pt x="1247279" y="2826842"/>
                  </a:lnTo>
                  <a:lnTo>
                    <a:pt x="2494661" y="3737267"/>
                  </a:lnTo>
                  <a:lnTo>
                    <a:pt x="2494661" y="0"/>
                  </a:lnTo>
                  <a:close/>
                </a:path>
              </a:pathLst>
            </a:custGeom>
            <a:solidFill>
              <a:srgbClr val="9974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9" name="Google Shape;129;p14"/>
            <p:cNvSpPr/>
            <p:nvPr/>
          </p:nvSpPr>
          <p:spPr>
            <a:xfrm>
              <a:off x="1248264" y="0"/>
              <a:ext cx="1543050" cy="10287000"/>
            </a:xfrm>
            <a:custGeom>
              <a:rect b="b" l="l" r="r" t="t"/>
              <a:pathLst>
                <a:path extrusionOk="0" h="10287000" w="1543050">
                  <a:moveTo>
                    <a:pt x="1543050" y="10286999"/>
                  </a:moveTo>
                  <a:lnTo>
                    <a:pt x="0" y="10286999"/>
                  </a:lnTo>
                  <a:lnTo>
                    <a:pt x="0" y="0"/>
                  </a:lnTo>
                  <a:lnTo>
                    <a:pt x="1543050" y="0"/>
                  </a:lnTo>
                  <a:lnTo>
                    <a:pt x="1543050" y="10286999"/>
                  </a:lnTo>
                  <a:close/>
                </a:path>
              </a:pathLst>
            </a:custGeom>
            <a:solidFill>
              <a:srgbClr val="F6F1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30" name="Google Shape;130;p14"/>
          <p:cNvSpPr txBox="1"/>
          <p:nvPr/>
        </p:nvSpPr>
        <p:spPr>
          <a:xfrm>
            <a:off x="3805938" y="1335675"/>
            <a:ext cx="106761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7200" u="sng">
                <a:solidFill>
                  <a:srgbClr val="6E4823"/>
                </a:solidFill>
                <a:latin typeface="Times New Roman"/>
                <a:ea typeface="Times New Roman"/>
                <a:cs typeface="Times New Roman"/>
                <a:sym typeface="Times New Roman"/>
              </a:rPr>
              <a:t>HOME PAGE</a:t>
            </a:r>
            <a:endParaRPr b="1" sz="7200" u="sng">
              <a:solidFill>
                <a:srgbClr val="6E4823"/>
              </a:solidFill>
              <a:latin typeface="Times New Roman"/>
              <a:ea typeface="Times New Roman"/>
              <a:cs typeface="Times New Roman"/>
              <a:sym typeface="Times New Roman"/>
            </a:endParaRPr>
          </a:p>
        </p:txBody>
      </p:sp>
      <p:sp>
        <p:nvSpPr>
          <p:cNvPr id="131" name="Google Shape;131;p14"/>
          <p:cNvSpPr txBox="1"/>
          <p:nvPr/>
        </p:nvSpPr>
        <p:spPr>
          <a:xfrm>
            <a:off x="3624150" y="3132425"/>
            <a:ext cx="11039700" cy="738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3600">
              <a:solidFill>
                <a:srgbClr val="6E4823"/>
              </a:solidFill>
              <a:latin typeface="Times New Roman"/>
              <a:ea typeface="Times New Roman"/>
              <a:cs typeface="Times New Roman"/>
              <a:sym typeface="Times New Roman"/>
            </a:endParaRPr>
          </a:p>
        </p:txBody>
      </p:sp>
      <p:pic>
        <p:nvPicPr>
          <p:cNvPr id="132" name="Google Shape;132;p14" title="Screenshot 2025-05-02 at 4.45.47 PM.png"/>
          <p:cNvPicPr preferRelativeResize="0"/>
          <p:nvPr/>
        </p:nvPicPr>
        <p:blipFill>
          <a:blip r:embed="rId3">
            <a:alphaModFix/>
          </a:blip>
          <a:stretch>
            <a:fillRect/>
          </a:stretch>
        </p:blipFill>
        <p:spPr>
          <a:xfrm>
            <a:off x="3124048" y="2628675"/>
            <a:ext cx="12039926" cy="7154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5"/>
          <p:cNvSpPr txBox="1"/>
          <p:nvPr>
            <p:ph type="title"/>
          </p:nvPr>
        </p:nvSpPr>
        <p:spPr>
          <a:xfrm>
            <a:off x="3819452" y="1715291"/>
            <a:ext cx="10649100" cy="10428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b="1" lang="en-US" sz="6700" u="sng">
                <a:latin typeface="Times New Roman"/>
                <a:ea typeface="Times New Roman"/>
                <a:cs typeface="Times New Roman"/>
                <a:sym typeface="Times New Roman"/>
              </a:rPr>
              <a:t>	</a:t>
            </a:r>
            <a:endParaRPr sz="6700">
              <a:latin typeface="Times New Roman"/>
              <a:ea typeface="Times New Roman"/>
              <a:cs typeface="Times New Roman"/>
              <a:sym typeface="Times New Roman"/>
            </a:endParaRPr>
          </a:p>
        </p:txBody>
      </p:sp>
      <p:grpSp>
        <p:nvGrpSpPr>
          <p:cNvPr id="138" name="Google Shape;138;p15"/>
          <p:cNvGrpSpPr/>
          <p:nvPr/>
        </p:nvGrpSpPr>
        <p:grpSpPr>
          <a:xfrm>
            <a:off x="0" y="0"/>
            <a:ext cx="18287365" cy="10287011"/>
            <a:chOff x="0" y="0"/>
            <a:chExt cx="18287365" cy="10287011"/>
          </a:xfrm>
        </p:grpSpPr>
        <p:sp>
          <p:nvSpPr>
            <p:cNvPr id="139" name="Google Shape;139;p15"/>
            <p:cNvSpPr/>
            <p:nvPr/>
          </p:nvSpPr>
          <p:spPr>
            <a:xfrm>
              <a:off x="0" y="11"/>
              <a:ext cx="18287365" cy="10287000"/>
            </a:xfrm>
            <a:custGeom>
              <a:rect b="b" l="l" r="r" t="t"/>
              <a:pathLst>
                <a:path extrusionOk="0" h="10287000" w="18287365">
                  <a:moveTo>
                    <a:pt x="15496680" y="10063137"/>
                  </a:moveTo>
                  <a:lnTo>
                    <a:pt x="0" y="10063137"/>
                  </a:lnTo>
                  <a:lnTo>
                    <a:pt x="0" y="10286987"/>
                  </a:lnTo>
                  <a:lnTo>
                    <a:pt x="15496680" y="10286987"/>
                  </a:lnTo>
                  <a:lnTo>
                    <a:pt x="15496680" y="10063137"/>
                  </a:lnTo>
                  <a:close/>
                </a:path>
                <a:path extrusionOk="0" h="10287000" w="18287365">
                  <a:moveTo>
                    <a:pt x="15496680" y="0"/>
                  </a:moveTo>
                  <a:lnTo>
                    <a:pt x="0" y="0"/>
                  </a:lnTo>
                  <a:lnTo>
                    <a:pt x="0" y="223850"/>
                  </a:lnTo>
                  <a:lnTo>
                    <a:pt x="15496680" y="223850"/>
                  </a:lnTo>
                  <a:lnTo>
                    <a:pt x="15496680" y="0"/>
                  </a:lnTo>
                  <a:close/>
                </a:path>
                <a:path extrusionOk="0" h="10287000" w="18287365">
                  <a:moveTo>
                    <a:pt x="18287061" y="6630683"/>
                  </a:moveTo>
                  <a:lnTo>
                    <a:pt x="17039781" y="7541044"/>
                  </a:lnTo>
                  <a:lnTo>
                    <a:pt x="15792399" y="6630606"/>
                  </a:lnTo>
                  <a:lnTo>
                    <a:pt x="15792399" y="10287000"/>
                  </a:lnTo>
                  <a:lnTo>
                    <a:pt x="18287061" y="10287000"/>
                  </a:lnTo>
                  <a:lnTo>
                    <a:pt x="18287061" y="6630683"/>
                  </a:lnTo>
                  <a:close/>
                </a:path>
                <a:path extrusionOk="0" h="10287000" w="18287365">
                  <a:moveTo>
                    <a:pt x="18287061" y="0"/>
                  </a:moveTo>
                  <a:lnTo>
                    <a:pt x="18262804" y="0"/>
                  </a:lnTo>
                  <a:lnTo>
                    <a:pt x="17039730" y="0"/>
                  </a:lnTo>
                  <a:lnTo>
                    <a:pt x="15792399" y="0"/>
                  </a:lnTo>
                  <a:lnTo>
                    <a:pt x="15792399" y="3656228"/>
                  </a:lnTo>
                  <a:lnTo>
                    <a:pt x="17039679" y="2745854"/>
                  </a:lnTo>
                  <a:lnTo>
                    <a:pt x="18287061" y="3656292"/>
                  </a:lnTo>
                  <a:lnTo>
                    <a:pt x="18287061" y="0"/>
                  </a:lnTo>
                  <a:close/>
                </a:path>
              </a:pathLst>
            </a:custGeom>
            <a:solidFill>
              <a:srgbClr val="9974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0" name="Google Shape;140;p15"/>
            <p:cNvSpPr/>
            <p:nvPr/>
          </p:nvSpPr>
          <p:spPr>
            <a:xfrm>
              <a:off x="15496685" y="0"/>
              <a:ext cx="1543050" cy="10287000"/>
            </a:xfrm>
            <a:custGeom>
              <a:rect b="b" l="l" r="r" t="t"/>
              <a:pathLst>
                <a:path extrusionOk="0" h="10287000" w="1543050">
                  <a:moveTo>
                    <a:pt x="1543049" y="10286999"/>
                  </a:moveTo>
                  <a:lnTo>
                    <a:pt x="0" y="10286999"/>
                  </a:lnTo>
                  <a:lnTo>
                    <a:pt x="0" y="0"/>
                  </a:lnTo>
                  <a:lnTo>
                    <a:pt x="1543049" y="0"/>
                  </a:lnTo>
                  <a:lnTo>
                    <a:pt x="1543049" y="10286999"/>
                  </a:lnTo>
                  <a:close/>
                </a:path>
              </a:pathLst>
            </a:custGeom>
            <a:solidFill>
              <a:srgbClr val="F6F1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1" name="Google Shape;141;p15"/>
            <p:cNvSpPr/>
            <p:nvPr/>
          </p:nvSpPr>
          <p:spPr>
            <a:xfrm>
              <a:off x="927" y="11"/>
              <a:ext cx="2494915" cy="10287000"/>
            </a:xfrm>
            <a:custGeom>
              <a:rect b="b" l="l" r="r" t="t"/>
              <a:pathLst>
                <a:path extrusionOk="0" h="10287000" w="2494915">
                  <a:moveTo>
                    <a:pt x="2494661" y="6630683"/>
                  </a:moveTo>
                  <a:lnTo>
                    <a:pt x="1247381" y="7541044"/>
                  </a:lnTo>
                  <a:lnTo>
                    <a:pt x="0" y="6630606"/>
                  </a:lnTo>
                  <a:lnTo>
                    <a:pt x="0" y="10287000"/>
                  </a:lnTo>
                  <a:lnTo>
                    <a:pt x="2494661" y="10287000"/>
                  </a:lnTo>
                  <a:lnTo>
                    <a:pt x="2494661" y="6630683"/>
                  </a:lnTo>
                  <a:close/>
                </a:path>
                <a:path extrusionOk="0" h="10287000" w="2494915">
                  <a:moveTo>
                    <a:pt x="2494661" y="0"/>
                  </a:moveTo>
                  <a:lnTo>
                    <a:pt x="0" y="0"/>
                  </a:lnTo>
                  <a:lnTo>
                    <a:pt x="0" y="3737203"/>
                  </a:lnTo>
                  <a:lnTo>
                    <a:pt x="1247279" y="2826842"/>
                  </a:lnTo>
                  <a:lnTo>
                    <a:pt x="2494661" y="3737267"/>
                  </a:lnTo>
                  <a:lnTo>
                    <a:pt x="2494661" y="0"/>
                  </a:lnTo>
                  <a:close/>
                </a:path>
              </a:pathLst>
            </a:custGeom>
            <a:solidFill>
              <a:srgbClr val="9974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2" name="Google Shape;142;p15"/>
            <p:cNvSpPr/>
            <p:nvPr/>
          </p:nvSpPr>
          <p:spPr>
            <a:xfrm>
              <a:off x="1248264" y="0"/>
              <a:ext cx="1543050" cy="10287000"/>
            </a:xfrm>
            <a:custGeom>
              <a:rect b="b" l="l" r="r" t="t"/>
              <a:pathLst>
                <a:path extrusionOk="0" h="10287000" w="1543050">
                  <a:moveTo>
                    <a:pt x="1543050" y="10286999"/>
                  </a:moveTo>
                  <a:lnTo>
                    <a:pt x="0" y="10286999"/>
                  </a:lnTo>
                  <a:lnTo>
                    <a:pt x="0" y="0"/>
                  </a:lnTo>
                  <a:lnTo>
                    <a:pt x="1543050" y="0"/>
                  </a:lnTo>
                  <a:lnTo>
                    <a:pt x="1543050" y="10286999"/>
                  </a:lnTo>
                  <a:close/>
                </a:path>
              </a:pathLst>
            </a:custGeom>
            <a:solidFill>
              <a:srgbClr val="F6F1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43" name="Google Shape;143;p15"/>
          <p:cNvSpPr txBox="1"/>
          <p:nvPr/>
        </p:nvSpPr>
        <p:spPr>
          <a:xfrm>
            <a:off x="3805938" y="1335675"/>
            <a:ext cx="106761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7200" u="sng">
                <a:solidFill>
                  <a:srgbClr val="6E4823"/>
                </a:solidFill>
                <a:latin typeface="Times New Roman"/>
                <a:ea typeface="Times New Roman"/>
                <a:cs typeface="Times New Roman"/>
                <a:sym typeface="Times New Roman"/>
              </a:rPr>
              <a:t>ADMIN</a:t>
            </a:r>
            <a:r>
              <a:rPr b="1" lang="en-US" sz="7200" u="sng">
                <a:solidFill>
                  <a:srgbClr val="6E4823"/>
                </a:solidFill>
                <a:latin typeface="Times New Roman"/>
                <a:ea typeface="Times New Roman"/>
                <a:cs typeface="Times New Roman"/>
                <a:sym typeface="Times New Roman"/>
              </a:rPr>
              <a:t> PAGE</a:t>
            </a:r>
            <a:endParaRPr b="1" sz="7200" u="sng">
              <a:solidFill>
                <a:srgbClr val="6E4823"/>
              </a:solidFill>
              <a:latin typeface="Times New Roman"/>
              <a:ea typeface="Times New Roman"/>
              <a:cs typeface="Times New Roman"/>
              <a:sym typeface="Times New Roman"/>
            </a:endParaRPr>
          </a:p>
        </p:txBody>
      </p:sp>
      <p:sp>
        <p:nvSpPr>
          <p:cNvPr id="144" name="Google Shape;144;p15"/>
          <p:cNvSpPr txBox="1"/>
          <p:nvPr/>
        </p:nvSpPr>
        <p:spPr>
          <a:xfrm>
            <a:off x="3624150" y="3132425"/>
            <a:ext cx="11039700" cy="738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3600">
              <a:solidFill>
                <a:srgbClr val="6E4823"/>
              </a:solidFill>
              <a:latin typeface="Times New Roman"/>
              <a:ea typeface="Times New Roman"/>
              <a:cs typeface="Times New Roman"/>
              <a:sym typeface="Times New Roman"/>
            </a:endParaRPr>
          </a:p>
        </p:txBody>
      </p:sp>
      <p:pic>
        <p:nvPicPr>
          <p:cNvPr id="145" name="Google Shape;145;p15" title="Screenshot 2025-05-02 at 4.46.53 PM.png"/>
          <p:cNvPicPr preferRelativeResize="0"/>
          <p:nvPr/>
        </p:nvPicPr>
        <p:blipFill>
          <a:blip r:embed="rId3">
            <a:alphaModFix/>
          </a:blip>
          <a:stretch>
            <a:fillRect/>
          </a:stretch>
        </p:blipFill>
        <p:spPr>
          <a:xfrm>
            <a:off x="2715088" y="3132428"/>
            <a:ext cx="12857201" cy="6158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