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56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19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F5EE-C444-4075-9866-0B91522D93F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6B00-67C0-441C-A9A5-53C7E053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6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F5EE-C444-4075-9866-0B91522D93F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6B00-67C0-441C-A9A5-53C7E053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4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F5EE-C444-4075-9866-0B91522D93F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6B00-67C0-441C-A9A5-53C7E053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F5EE-C444-4075-9866-0B91522D93F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6B00-67C0-441C-A9A5-53C7E053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F5EE-C444-4075-9866-0B91522D93F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6B00-67C0-441C-A9A5-53C7E053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F5EE-C444-4075-9866-0B91522D93F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6B00-67C0-441C-A9A5-53C7E053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F5EE-C444-4075-9866-0B91522D93F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6B00-67C0-441C-A9A5-53C7E053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F5EE-C444-4075-9866-0B91522D93F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6B00-67C0-441C-A9A5-53C7E053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F5EE-C444-4075-9866-0B91522D93F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6B00-67C0-441C-A9A5-53C7E053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2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F5EE-C444-4075-9866-0B91522D93F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6B00-67C0-441C-A9A5-53C7E053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F5EE-C444-4075-9866-0B91522D93F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6B00-67C0-441C-A9A5-53C7E053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3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0F5EE-C444-4075-9866-0B91522D93F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B6B00-67C0-441C-A9A5-53C7E053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9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7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33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“Music Playlist Implementation”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“Using HTML, CSS, and JavaScript”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8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2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Playlist Design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5649" y="1269052"/>
            <a:ext cx="1113445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List to select the song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Volume Container to change the sound.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Function is Add Music And Delete Music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4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2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Playlist in Action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9938" y="1260353"/>
            <a:ext cx="1058386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Listening to music can be effective way to cope with stress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 through navigation arrows and dots.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User can also pause the music.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8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01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159764"/>
            <a:ext cx="91061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Explain that the goal was to create 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Playlist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HTML,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CSS, and JavaScript.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key features like automatic change when complete song,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navigation arrows, pause button , indicator dots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262055"/>
            <a:ext cx="9144000" cy="121918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13503"/>
            <a:ext cx="9144000" cy="49651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314C9B-BBED-D01A-0D72-F06D5C8C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3503"/>
            <a:ext cx="9144000" cy="49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8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262055"/>
            <a:ext cx="9144000" cy="121918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13503"/>
            <a:ext cx="9144000" cy="49651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09B5E-0736-C145-2882-30776FD2A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02933"/>
            <a:ext cx="9144000" cy="5175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7136AD-03EF-524B-3AD9-12F1D342A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02933"/>
            <a:ext cx="9144000" cy="51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262055"/>
            <a:ext cx="9144000" cy="121918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13503"/>
            <a:ext cx="9144000" cy="49651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9AE89-AEB4-E770-3815-890B8058E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3503"/>
            <a:ext cx="9144000" cy="4965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D7D9D-9D4C-511E-BBE4-A1E193359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3502"/>
            <a:ext cx="9144000" cy="49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5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AE80-16BF-3114-6B23-719EB8FB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</a:t>
            </a:r>
            <a:r>
              <a:rPr lang="en-IN" sz="54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724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Project Details</vt:lpstr>
      <vt:lpstr>Music Playlist Design</vt:lpstr>
      <vt:lpstr>Music Playlist in Action</vt:lpstr>
      <vt:lpstr>Project Overview</vt:lpstr>
      <vt:lpstr>Screenshot-1</vt:lpstr>
      <vt:lpstr>Screenshot-2</vt:lpstr>
      <vt:lpstr>Screenshot-3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Slider</dc:title>
  <dc:creator>hp</dc:creator>
  <cp:lastModifiedBy>KETAN PATIL</cp:lastModifiedBy>
  <cp:revision>9</cp:revision>
  <dcterms:created xsi:type="dcterms:W3CDTF">2024-09-01T11:46:39Z</dcterms:created>
  <dcterms:modified xsi:type="dcterms:W3CDTF">2024-09-01T14:52:05Z</dcterms:modified>
</cp:coreProperties>
</file>