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gathe, Shashank N" initials="JSN" lastIdx="4" clrIdx="0">
    <p:extLst>
      <p:ext uri="{19B8F6BF-5375-455C-9EA6-DF929625EA0E}">
        <p15:presenceInfo xmlns:p15="http://schemas.microsoft.com/office/powerpoint/2012/main" userId="S-1-5-21-1302287602-1305160615-653993779-3279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44CE4-7B2A-45D9-9529-87A857B47EF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981641-8195-4D7E-B3E8-A0C4D6E95332}">
      <dgm:prSet phldrT="[Text]" custT="1"/>
      <dgm:spPr/>
      <dgm:t>
        <a:bodyPr/>
        <a:lstStyle/>
        <a:p>
          <a:endParaRPr lang="en-US" sz="2000" dirty="0" smtClean="0"/>
        </a:p>
        <a:p>
          <a:endParaRPr lang="en-US" sz="2000" dirty="0" smtClean="0"/>
        </a:p>
      </dgm:t>
    </dgm:pt>
    <dgm:pt modelId="{7D4A6C92-E43A-4123-9F6C-F3E04566D449}" type="parTrans" cxnId="{79062F68-24F5-4621-A571-7C3A6A4E423D}">
      <dgm:prSet/>
      <dgm:spPr/>
      <dgm:t>
        <a:bodyPr/>
        <a:lstStyle/>
        <a:p>
          <a:endParaRPr lang="en-US"/>
        </a:p>
      </dgm:t>
    </dgm:pt>
    <dgm:pt modelId="{D3897F84-88AE-43D8-97DC-24F81A141F0F}" type="sibTrans" cxnId="{79062F68-24F5-4621-A571-7C3A6A4E423D}">
      <dgm:prSet/>
      <dgm:spPr/>
      <dgm:t>
        <a:bodyPr/>
        <a:lstStyle/>
        <a:p>
          <a:endParaRPr lang="en-US"/>
        </a:p>
      </dgm:t>
    </dgm:pt>
    <dgm:pt modelId="{73BBDA89-20B5-44E0-9436-597244672784}">
      <dgm:prSet phldrT="[Text]" custT="1"/>
      <dgm:spPr/>
      <dgm:t>
        <a:bodyPr/>
        <a:lstStyle/>
        <a:p>
          <a:r>
            <a:rPr lang="en-US" sz="2800" dirty="0" smtClean="0"/>
            <a:t>NY open source data for parking &amp; camera violation</a:t>
          </a:r>
          <a:endParaRPr lang="en-US" sz="2800" dirty="0"/>
        </a:p>
      </dgm:t>
    </dgm:pt>
    <dgm:pt modelId="{4FA81A94-68B3-4D20-A0BF-8EB8C5424386}" type="parTrans" cxnId="{656B9DA0-EF08-4FC3-9D76-FFF657AF1007}">
      <dgm:prSet/>
      <dgm:spPr/>
      <dgm:t>
        <a:bodyPr/>
        <a:lstStyle/>
        <a:p>
          <a:endParaRPr lang="en-US"/>
        </a:p>
      </dgm:t>
    </dgm:pt>
    <dgm:pt modelId="{E41F31DC-8DFD-499C-9ED8-723686E1C2E3}" type="sibTrans" cxnId="{656B9DA0-EF08-4FC3-9D76-FFF657AF1007}">
      <dgm:prSet/>
      <dgm:spPr/>
      <dgm:t>
        <a:bodyPr/>
        <a:lstStyle/>
        <a:p>
          <a:endParaRPr lang="en-US"/>
        </a:p>
      </dgm:t>
    </dgm:pt>
    <dgm:pt modelId="{200A3D89-F8D7-4389-939B-E0CCDDAC1ABC}">
      <dgm:prSet phldrT="[Text]" custT="1"/>
      <dgm:spPr/>
      <dgm:t>
        <a:bodyPr/>
        <a:lstStyle/>
        <a:p>
          <a:r>
            <a:rPr lang="en-US" sz="2800" dirty="0" smtClean="0"/>
            <a:t>Data Size- 860 MB (.csv)</a:t>
          </a:r>
          <a:endParaRPr lang="en-US" sz="2800" dirty="0"/>
        </a:p>
      </dgm:t>
    </dgm:pt>
    <dgm:pt modelId="{4114DCED-A619-4E36-B2FC-17A0DFA4415F}" type="parTrans" cxnId="{080E93BA-69F4-4244-B9AB-846FF651D71D}">
      <dgm:prSet/>
      <dgm:spPr/>
      <dgm:t>
        <a:bodyPr/>
        <a:lstStyle/>
        <a:p>
          <a:endParaRPr lang="en-US"/>
        </a:p>
      </dgm:t>
    </dgm:pt>
    <dgm:pt modelId="{FFF12C49-B2D3-4EA8-AAF7-4042E45785A5}" type="sibTrans" cxnId="{080E93BA-69F4-4244-B9AB-846FF651D71D}">
      <dgm:prSet/>
      <dgm:spPr/>
      <dgm:t>
        <a:bodyPr/>
        <a:lstStyle/>
        <a:p>
          <a:endParaRPr lang="en-US"/>
        </a:p>
      </dgm:t>
    </dgm:pt>
    <dgm:pt modelId="{B5F054C7-72D0-4E42-B620-44A9A852738F}">
      <dgm:prSet phldrT="[Text]" custT="1"/>
      <dgm:spPr/>
      <dgm:t>
        <a:bodyPr/>
        <a:lstStyle/>
        <a:p>
          <a:r>
            <a:rPr lang="en-US" sz="2800" dirty="0" smtClean="0"/>
            <a:t>Offences- Double parking, No parking zone, Speed limit                  	   near school area, Expired meter etc.    </a:t>
          </a:r>
          <a:endParaRPr lang="en-US" sz="2800" dirty="0"/>
        </a:p>
      </dgm:t>
    </dgm:pt>
    <dgm:pt modelId="{76C19C32-2549-4789-903B-154C1BDFCD61}" type="parTrans" cxnId="{920EE693-90CB-4317-91F4-4ED849EAD040}">
      <dgm:prSet/>
      <dgm:spPr/>
      <dgm:t>
        <a:bodyPr/>
        <a:lstStyle/>
        <a:p>
          <a:endParaRPr lang="en-US"/>
        </a:p>
      </dgm:t>
    </dgm:pt>
    <dgm:pt modelId="{3A8D7827-705F-4C98-8EAD-B8F8A95961E8}" type="sibTrans" cxnId="{920EE693-90CB-4317-91F4-4ED849EAD040}">
      <dgm:prSet/>
      <dgm:spPr/>
      <dgm:t>
        <a:bodyPr/>
        <a:lstStyle/>
        <a:p>
          <a:endParaRPr lang="en-US"/>
        </a:p>
      </dgm:t>
    </dgm:pt>
    <dgm:pt modelId="{9F517A5E-56F8-493C-9BBC-70AFBF0E3DCC}" type="pres">
      <dgm:prSet presAssocID="{20544CE4-7B2A-45D9-9529-87A857B47EF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E0C85E5-B0CC-4F8C-921F-883E7F4571AA}" type="pres">
      <dgm:prSet presAssocID="{90981641-8195-4D7E-B3E8-A0C4D6E95332}" presName="thickLine" presStyleLbl="alignNode1" presStyleIdx="0" presStyleCnt="1"/>
      <dgm:spPr/>
    </dgm:pt>
    <dgm:pt modelId="{6A1332E0-A06C-4F2E-9127-C5EA22BD8FE3}" type="pres">
      <dgm:prSet presAssocID="{90981641-8195-4D7E-B3E8-A0C4D6E95332}" presName="horz1" presStyleCnt="0"/>
      <dgm:spPr/>
    </dgm:pt>
    <dgm:pt modelId="{3C3DD5D7-EC0E-4BC9-A1F2-0BD9D0FFBD08}" type="pres">
      <dgm:prSet presAssocID="{90981641-8195-4D7E-B3E8-A0C4D6E95332}" presName="tx1" presStyleLbl="revTx" presStyleIdx="0" presStyleCnt="4"/>
      <dgm:spPr/>
      <dgm:t>
        <a:bodyPr/>
        <a:lstStyle/>
        <a:p>
          <a:endParaRPr lang="en-US"/>
        </a:p>
      </dgm:t>
    </dgm:pt>
    <dgm:pt modelId="{AA511695-B2E1-4FDB-92E8-23FBA50B1CEA}" type="pres">
      <dgm:prSet presAssocID="{90981641-8195-4D7E-B3E8-A0C4D6E95332}" presName="vert1" presStyleCnt="0"/>
      <dgm:spPr/>
    </dgm:pt>
    <dgm:pt modelId="{9592E55D-2C6D-4D82-BD12-036F97269728}" type="pres">
      <dgm:prSet presAssocID="{73BBDA89-20B5-44E0-9436-597244672784}" presName="vertSpace2a" presStyleCnt="0"/>
      <dgm:spPr/>
    </dgm:pt>
    <dgm:pt modelId="{947A2DF7-9FFF-4A1F-B389-4923137F8274}" type="pres">
      <dgm:prSet presAssocID="{73BBDA89-20B5-44E0-9436-597244672784}" presName="horz2" presStyleCnt="0"/>
      <dgm:spPr/>
    </dgm:pt>
    <dgm:pt modelId="{4EB5E719-8AE0-471F-A002-410844DC5F25}" type="pres">
      <dgm:prSet presAssocID="{73BBDA89-20B5-44E0-9436-597244672784}" presName="horzSpace2" presStyleCnt="0"/>
      <dgm:spPr/>
    </dgm:pt>
    <dgm:pt modelId="{9C7CC492-E6A1-4881-A7C4-A37275FFD702}" type="pres">
      <dgm:prSet presAssocID="{73BBDA89-20B5-44E0-9436-597244672784}" presName="tx2" presStyleLbl="revTx" presStyleIdx="1" presStyleCnt="4"/>
      <dgm:spPr/>
      <dgm:t>
        <a:bodyPr/>
        <a:lstStyle/>
        <a:p>
          <a:endParaRPr lang="en-US"/>
        </a:p>
      </dgm:t>
    </dgm:pt>
    <dgm:pt modelId="{5841745E-DB29-48DC-951D-E29421AC4ED1}" type="pres">
      <dgm:prSet presAssocID="{73BBDA89-20B5-44E0-9436-597244672784}" presName="vert2" presStyleCnt="0"/>
      <dgm:spPr/>
    </dgm:pt>
    <dgm:pt modelId="{E0BD7E1D-EE36-4072-B35A-9547D768ED25}" type="pres">
      <dgm:prSet presAssocID="{73BBDA89-20B5-44E0-9436-597244672784}" presName="thinLine2b" presStyleLbl="callout" presStyleIdx="0" presStyleCnt="3"/>
      <dgm:spPr/>
    </dgm:pt>
    <dgm:pt modelId="{82FF1AD5-10AF-45D1-A719-5907950F762E}" type="pres">
      <dgm:prSet presAssocID="{73BBDA89-20B5-44E0-9436-597244672784}" presName="vertSpace2b" presStyleCnt="0"/>
      <dgm:spPr/>
    </dgm:pt>
    <dgm:pt modelId="{B464446A-381A-4F1E-B628-B997BE82D6A4}" type="pres">
      <dgm:prSet presAssocID="{200A3D89-F8D7-4389-939B-E0CCDDAC1ABC}" presName="horz2" presStyleCnt="0"/>
      <dgm:spPr/>
    </dgm:pt>
    <dgm:pt modelId="{4603B0D3-3F0D-42CD-969A-507CCE721F0E}" type="pres">
      <dgm:prSet presAssocID="{200A3D89-F8D7-4389-939B-E0CCDDAC1ABC}" presName="horzSpace2" presStyleCnt="0"/>
      <dgm:spPr/>
    </dgm:pt>
    <dgm:pt modelId="{810FD17E-F3CF-4128-8702-2CE4B839DB8F}" type="pres">
      <dgm:prSet presAssocID="{200A3D89-F8D7-4389-939B-E0CCDDAC1ABC}" presName="tx2" presStyleLbl="revTx" presStyleIdx="2" presStyleCnt="4"/>
      <dgm:spPr/>
      <dgm:t>
        <a:bodyPr/>
        <a:lstStyle/>
        <a:p>
          <a:endParaRPr lang="en-US"/>
        </a:p>
      </dgm:t>
    </dgm:pt>
    <dgm:pt modelId="{0303A0D9-641C-44E4-A86A-DB509617B30F}" type="pres">
      <dgm:prSet presAssocID="{200A3D89-F8D7-4389-939B-E0CCDDAC1ABC}" presName="vert2" presStyleCnt="0"/>
      <dgm:spPr/>
    </dgm:pt>
    <dgm:pt modelId="{61FF66B5-1E23-4C68-B015-C444B2F47448}" type="pres">
      <dgm:prSet presAssocID="{200A3D89-F8D7-4389-939B-E0CCDDAC1ABC}" presName="thinLine2b" presStyleLbl="callout" presStyleIdx="1" presStyleCnt="3"/>
      <dgm:spPr/>
    </dgm:pt>
    <dgm:pt modelId="{2F7CE231-C06A-4993-B3A1-F159FBEE75F1}" type="pres">
      <dgm:prSet presAssocID="{200A3D89-F8D7-4389-939B-E0CCDDAC1ABC}" presName="vertSpace2b" presStyleCnt="0"/>
      <dgm:spPr/>
    </dgm:pt>
    <dgm:pt modelId="{82822353-4C1A-4C16-8E80-9F049DDB9A0C}" type="pres">
      <dgm:prSet presAssocID="{B5F054C7-72D0-4E42-B620-44A9A852738F}" presName="horz2" presStyleCnt="0"/>
      <dgm:spPr/>
    </dgm:pt>
    <dgm:pt modelId="{CA699260-7EC8-4704-8903-BB9A455281C0}" type="pres">
      <dgm:prSet presAssocID="{B5F054C7-72D0-4E42-B620-44A9A852738F}" presName="horzSpace2" presStyleCnt="0"/>
      <dgm:spPr/>
    </dgm:pt>
    <dgm:pt modelId="{E791430B-DE9A-4267-92C6-6DE12DB303D4}" type="pres">
      <dgm:prSet presAssocID="{B5F054C7-72D0-4E42-B620-44A9A852738F}" presName="tx2" presStyleLbl="revTx" presStyleIdx="3" presStyleCnt="4"/>
      <dgm:spPr/>
      <dgm:t>
        <a:bodyPr/>
        <a:lstStyle/>
        <a:p>
          <a:endParaRPr lang="en-US"/>
        </a:p>
      </dgm:t>
    </dgm:pt>
    <dgm:pt modelId="{9631FCE7-8550-4BC5-A3EC-322BB63C842F}" type="pres">
      <dgm:prSet presAssocID="{B5F054C7-72D0-4E42-B620-44A9A852738F}" presName="vert2" presStyleCnt="0"/>
      <dgm:spPr/>
    </dgm:pt>
    <dgm:pt modelId="{8A5278AD-9C21-49F8-B35E-D97D42289131}" type="pres">
      <dgm:prSet presAssocID="{B5F054C7-72D0-4E42-B620-44A9A852738F}" presName="thinLine2b" presStyleLbl="callout" presStyleIdx="2" presStyleCnt="3"/>
      <dgm:spPr/>
    </dgm:pt>
    <dgm:pt modelId="{70AB99B0-D032-428A-87D6-DE5DEEB0EB68}" type="pres">
      <dgm:prSet presAssocID="{B5F054C7-72D0-4E42-B620-44A9A852738F}" presName="vertSpace2b" presStyleCnt="0"/>
      <dgm:spPr/>
    </dgm:pt>
  </dgm:ptLst>
  <dgm:cxnLst>
    <dgm:cxn modelId="{7E1AE198-6123-49B3-968F-092B13431F8A}" type="presOf" srcId="{73BBDA89-20B5-44E0-9436-597244672784}" destId="{9C7CC492-E6A1-4881-A7C4-A37275FFD702}" srcOrd="0" destOrd="0" presId="urn:microsoft.com/office/officeart/2008/layout/LinedList"/>
    <dgm:cxn modelId="{79062F68-24F5-4621-A571-7C3A6A4E423D}" srcId="{20544CE4-7B2A-45D9-9529-87A857B47EF8}" destId="{90981641-8195-4D7E-B3E8-A0C4D6E95332}" srcOrd="0" destOrd="0" parTransId="{7D4A6C92-E43A-4123-9F6C-F3E04566D449}" sibTransId="{D3897F84-88AE-43D8-97DC-24F81A141F0F}"/>
    <dgm:cxn modelId="{080E93BA-69F4-4244-B9AB-846FF651D71D}" srcId="{90981641-8195-4D7E-B3E8-A0C4D6E95332}" destId="{200A3D89-F8D7-4389-939B-E0CCDDAC1ABC}" srcOrd="1" destOrd="0" parTransId="{4114DCED-A619-4E36-B2FC-17A0DFA4415F}" sibTransId="{FFF12C49-B2D3-4EA8-AAF7-4042E45785A5}"/>
    <dgm:cxn modelId="{9A7EC3E7-61EB-4277-BDEF-88BEE070960B}" type="presOf" srcId="{90981641-8195-4D7E-B3E8-A0C4D6E95332}" destId="{3C3DD5D7-EC0E-4BC9-A1F2-0BD9D0FFBD08}" srcOrd="0" destOrd="0" presId="urn:microsoft.com/office/officeart/2008/layout/LinedList"/>
    <dgm:cxn modelId="{656B9DA0-EF08-4FC3-9D76-FFF657AF1007}" srcId="{90981641-8195-4D7E-B3E8-A0C4D6E95332}" destId="{73BBDA89-20B5-44E0-9436-597244672784}" srcOrd="0" destOrd="0" parTransId="{4FA81A94-68B3-4D20-A0BF-8EB8C5424386}" sibTransId="{E41F31DC-8DFD-499C-9ED8-723686E1C2E3}"/>
    <dgm:cxn modelId="{920EE693-90CB-4317-91F4-4ED849EAD040}" srcId="{90981641-8195-4D7E-B3E8-A0C4D6E95332}" destId="{B5F054C7-72D0-4E42-B620-44A9A852738F}" srcOrd="2" destOrd="0" parTransId="{76C19C32-2549-4789-903B-154C1BDFCD61}" sibTransId="{3A8D7827-705F-4C98-8EAD-B8F8A95961E8}"/>
    <dgm:cxn modelId="{4F8D986F-A583-4B59-9E4D-0820966D68EE}" type="presOf" srcId="{200A3D89-F8D7-4389-939B-E0CCDDAC1ABC}" destId="{810FD17E-F3CF-4128-8702-2CE4B839DB8F}" srcOrd="0" destOrd="0" presId="urn:microsoft.com/office/officeart/2008/layout/LinedList"/>
    <dgm:cxn modelId="{820BA3CA-F75D-40B1-8AEE-DAE2334FB4E0}" type="presOf" srcId="{B5F054C7-72D0-4E42-B620-44A9A852738F}" destId="{E791430B-DE9A-4267-92C6-6DE12DB303D4}" srcOrd="0" destOrd="0" presId="urn:microsoft.com/office/officeart/2008/layout/LinedList"/>
    <dgm:cxn modelId="{C88DE9FE-A646-4C82-993C-ADDEDAECC7A8}" type="presOf" srcId="{20544CE4-7B2A-45D9-9529-87A857B47EF8}" destId="{9F517A5E-56F8-493C-9BBC-70AFBF0E3DCC}" srcOrd="0" destOrd="0" presId="urn:microsoft.com/office/officeart/2008/layout/LinedList"/>
    <dgm:cxn modelId="{DE3487E3-BDE4-4EA7-B886-4EBF60F7E34A}" type="presParOf" srcId="{9F517A5E-56F8-493C-9BBC-70AFBF0E3DCC}" destId="{1E0C85E5-B0CC-4F8C-921F-883E7F4571AA}" srcOrd="0" destOrd="0" presId="urn:microsoft.com/office/officeart/2008/layout/LinedList"/>
    <dgm:cxn modelId="{7712AF19-044C-4DF0-9CFC-83187FF27C61}" type="presParOf" srcId="{9F517A5E-56F8-493C-9BBC-70AFBF0E3DCC}" destId="{6A1332E0-A06C-4F2E-9127-C5EA22BD8FE3}" srcOrd="1" destOrd="0" presId="urn:microsoft.com/office/officeart/2008/layout/LinedList"/>
    <dgm:cxn modelId="{89100C2E-773C-4357-9B24-88E3D643B27B}" type="presParOf" srcId="{6A1332E0-A06C-4F2E-9127-C5EA22BD8FE3}" destId="{3C3DD5D7-EC0E-4BC9-A1F2-0BD9D0FFBD08}" srcOrd="0" destOrd="0" presId="urn:microsoft.com/office/officeart/2008/layout/LinedList"/>
    <dgm:cxn modelId="{E45FA9B8-9085-4658-9010-9B9709BF1E1F}" type="presParOf" srcId="{6A1332E0-A06C-4F2E-9127-C5EA22BD8FE3}" destId="{AA511695-B2E1-4FDB-92E8-23FBA50B1CEA}" srcOrd="1" destOrd="0" presId="urn:microsoft.com/office/officeart/2008/layout/LinedList"/>
    <dgm:cxn modelId="{580B8625-5929-44CF-8660-479F42079249}" type="presParOf" srcId="{AA511695-B2E1-4FDB-92E8-23FBA50B1CEA}" destId="{9592E55D-2C6D-4D82-BD12-036F97269728}" srcOrd="0" destOrd="0" presId="urn:microsoft.com/office/officeart/2008/layout/LinedList"/>
    <dgm:cxn modelId="{A703A97D-7C11-453E-8173-79750023CEEF}" type="presParOf" srcId="{AA511695-B2E1-4FDB-92E8-23FBA50B1CEA}" destId="{947A2DF7-9FFF-4A1F-B389-4923137F8274}" srcOrd="1" destOrd="0" presId="urn:microsoft.com/office/officeart/2008/layout/LinedList"/>
    <dgm:cxn modelId="{41367287-B937-402B-9689-2DD591AC5E5B}" type="presParOf" srcId="{947A2DF7-9FFF-4A1F-B389-4923137F8274}" destId="{4EB5E719-8AE0-471F-A002-410844DC5F25}" srcOrd="0" destOrd="0" presId="urn:microsoft.com/office/officeart/2008/layout/LinedList"/>
    <dgm:cxn modelId="{35C03DAD-A1D0-4C7A-978C-174124D9E23D}" type="presParOf" srcId="{947A2DF7-9FFF-4A1F-B389-4923137F8274}" destId="{9C7CC492-E6A1-4881-A7C4-A37275FFD702}" srcOrd="1" destOrd="0" presId="urn:microsoft.com/office/officeart/2008/layout/LinedList"/>
    <dgm:cxn modelId="{A4F2C7B4-28D0-4D72-9CFE-7DE80433ACC7}" type="presParOf" srcId="{947A2DF7-9FFF-4A1F-B389-4923137F8274}" destId="{5841745E-DB29-48DC-951D-E29421AC4ED1}" srcOrd="2" destOrd="0" presId="urn:microsoft.com/office/officeart/2008/layout/LinedList"/>
    <dgm:cxn modelId="{35B191A0-1EA5-4DE5-8B77-C776BFB3238B}" type="presParOf" srcId="{AA511695-B2E1-4FDB-92E8-23FBA50B1CEA}" destId="{E0BD7E1D-EE36-4072-B35A-9547D768ED25}" srcOrd="2" destOrd="0" presId="urn:microsoft.com/office/officeart/2008/layout/LinedList"/>
    <dgm:cxn modelId="{3C3F5825-4BF1-4A8F-BCEB-5489A071D8B6}" type="presParOf" srcId="{AA511695-B2E1-4FDB-92E8-23FBA50B1CEA}" destId="{82FF1AD5-10AF-45D1-A719-5907950F762E}" srcOrd="3" destOrd="0" presId="urn:microsoft.com/office/officeart/2008/layout/LinedList"/>
    <dgm:cxn modelId="{6F236C9F-7890-4ACF-AFE6-32B02F74AF5C}" type="presParOf" srcId="{AA511695-B2E1-4FDB-92E8-23FBA50B1CEA}" destId="{B464446A-381A-4F1E-B628-B997BE82D6A4}" srcOrd="4" destOrd="0" presId="urn:microsoft.com/office/officeart/2008/layout/LinedList"/>
    <dgm:cxn modelId="{CE351713-5B93-4AA4-A914-5A43DA9FB1B1}" type="presParOf" srcId="{B464446A-381A-4F1E-B628-B997BE82D6A4}" destId="{4603B0D3-3F0D-42CD-969A-507CCE721F0E}" srcOrd="0" destOrd="0" presId="urn:microsoft.com/office/officeart/2008/layout/LinedList"/>
    <dgm:cxn modelId="{747B5297-606D-4ABB-BCD1-C358B4BB8BE6}" type="presParOf" srcId="{B464446A-381A-4F1E-B628-B997BE82D6A4}" destId="{810FD17E-F3CF-4128-8702-2CE4B839DB8F}" srcOrd="1" destOrd="0" presId="urn:microsoft.com/office/officeart/2008/layout/LinedList"/>
    <dgm:cxn modelId="{2D5A80C9-4FD4-4A32-9722-54E21E5587FF}" type="presParOf" srcId="{B464446A-381A-4F1E-B628-B997BE82D6A4}" destId="{0303A0D9-641C-44E4-A86A-DB509617B30F}" srcOrd="2" destOrd="0" presId="urn:microsoft.com/office/officeart/2008/layout/LinedList"/>
    <dgm:cxn modelId="{E41ADF67-84DB-4489-92A6-94C92EC20E1F}" type="presParOf" srcId="{AA511695-B2E1-4FDB-92E8-23FBA50B1CEA}" destId="{61FF66B5-1E23-4C68-B015-C444B2F47448}" srcOrd="5" destOrd="0" presId="urn:microsoft.com/office/officeart/2008/layout/LinedList"/>
    <dgm:cxn modelId="{40C946AF-5A6D-4DFB-AEDF-01DEFD814C19}" type="presParOf" srcId="{AA511695-B2E1-4FDB-92E8-23FBA50B1CEA}" destId="{2F7CE231-C06A-4993-B3A1-F159FBEE75F1}" srcOrd="6" destOrd="0" presId="urn:microsoft.com/office/officeart/2008/layout/LinedList"/>
    <dgm:cxn modelId="{B2A42E03-794A-41FF-9370-FB3D3BFB38AC}" type="presParOf" srcId="{AA511695-B2E1-4FDB-92E8-23FBA50B1CEA}" destId="{82822353-4C1A-4C16-8E80-9F049DDB9A0C}" srcOrd="7" destOrd="0" presId="urn:microsoft.com/office/officeart/2008/layout/LinedList"/>
    <dgm:cxn modelId="{F95464AE-53C4-45F4-951D-2C057F02688B}" type="presParOf" srcId="{82822353-4C1A-4C16-8E80-9F049DDB9A0C}" destId="{CA699260-7EC8-4704-8903-BB9A455281C0}" srcOrd="0" destOrd="0" presId="urn:microsoft.com/office/officeart/2008/layout/LinedList"/>
    <dgm:cxn modelId="{162D020B-C97F-48DA-835D-5C8286EF1A77}" type="presParOf" srcId="{82822353-4C1A-4C16-8E80-9F049DDB9A0C}" destId="{E791430B-DE9A-4267-92C6-6DE12DB303D4}" srcOrd="1" destOrd="0" presId="urn:microsoft.com/office/officeart/2008/layout/LinedList"/>
    <dgm:cxn modelId="{A79D36DA-6C09-4901-93C8-09EBF47CA598}" type="presParOf" srcId="{82822353-4C1A-4C16-8E80-9F049DDB9A0C}" destId="{9631FCE7-8550-4BC5-A3EC-322BB63C842F}" srcOrd="2" destOrd="0" presId="urn:microsoft.com/office/officeart/2008/layout/LinedList"/>
    <dgm:cxn modelId="{0C0C60FF-EAAB-4A35-81B7-A3C239F034B4}" type="presParOf" srcId="{AA511695-B2E1-4FDB-92E8-23FBA50B1CEA}" destId="{8A5278AD-9C21-49F8-B35E-D97D42289131}" srcOrd="8" destOrd="0" presId="urn:microsoft.com/office/officeart/2008/layout/LinedList"/>
    <dgm:cxn modelId="{7CBE1E17-C2AE-4532-8C00-F74D19B5B8D8}" type="presParOf" srcId="{AA511695-B2E1-4FDB-92E8-23FBA50B1CEA}" destId="{70AB99B0-D032-428A-87D6-DE5DEEB0EB6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C56DB9-DE5D-4D8B-8A48-9458B1E275D0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05EB1D3F-3ECC-45DD-9FBA-1A3511D639C7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5"/>
              </a:solidFill>
            </a:rPr>
            <a:t>Planning</a:t>
          </a:r>
        </a:p>
        <a:p>
          <a:r>
            <a:rPr lang="en-US" sz="1400" b="0" dirty="0" smtClean="0"/>
            <a:t>Determination of time, scope, requirement</a:t>
          </a:r>
          <a:endParaRPr lang="en-US" sz="1400" b="0" dirty="0"/>
        </a:p>
      </dgm:t>
    </dgm:pt>
    <dgm:pt modelId="{A2C3200F-B8AC-469C-87D5-B2686AA88017}" type="parTrans" cxnId="{4625F1B2-687D-4F5A-B7CD-C05C201325F2}">
      <dgm:prSet/>
      <dgm:spPr/>
      <dgm:t>
        <a:bodyPr/>
        <a:lstStyle/>
        <a:p>
          <a:endParaRPr lang="en-US"/>
        </a:p>
      </dgm:t>
    </dgm:pt>
    <dgm:pt modelId="{74462F12-116E-49E9-9E46-D5370E454154}" type="sibTrans" cxnId="{4625F1B2-687D-4F5A-B7CD-C05C201325F2}">
      <dgm:prSet/>
      <dgm:spPr/>
      <dgm:t>
        <a:bodyPr/>
        <a:lstStyle/>
        <a:p>
          <a:endParaRPr lang="en-US"/>
        </a:p>
      </dgm:t>
    </dgm:pt>
    <dgm:pt modelId="{131AB8D0-835B-4F0F-B901-EB86FF907E2F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2"/>
              </a:solidFill>
            </a:rPr>
            <a:t>Analysis</a:t>
          </a:r>
        </a:p>
        <a:p>
          <a:r>
            <a:rPr lang="en-US" sz="1400" b="0" dirty="0" smtClean="0"/>
            <a:t>Data gathering &amp; design solutions</a:t>
          </a:r>
          <a:endParaRPr lang="en-US" sz="1400" b="0" dirty="0"/>
        </a:p>
      </dgm:t>
    </dgm:pt>
    <dgm:pt modelId="{E9023F40-3455-4806-BCC8-2BBBC18F526E}" type="parTrans" cxnId="{223526E5-424C-4C71-968D-BE44E4E114A0}">
      <dgm:prSet/>
      <dgm:spPr/>
      <dgm:t>
        <a:bodyPr/>
        <a:lstStyle/>
        <a:p>
          <a:endParaRPr lang="en-US"/>
        </a:p>
      </dgm:t>
    </dgm:pt>
    <dgm:pt modelId="{060DF301-36D5-437D-A45D-9407EE56952F}" type="sibTrans" cxnId="{223526E5-424C-4C71-968D-BE44E4E114A0}">
      <dgm:prSet/>
      <dgm:spPr/>
      <dgm:t>
        <a:bodyPr/>
        <a:lstStyle/>
        <a:p>
          <a:endParaRPr lang="en-US"/>
        </a:p>
      </dgm:t>
    </dgm:pt>
    <dgm:pt modelId="{3F78C159-4217-4384-84C2-72F6538051F1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6"/>
              </a:solidFill>
            </a:rPr>
            <a:t>Design</a:t>
          </a:r>
        </a:p>
        <a:p>
          <a:r>
            <a:rPr lang="en-US" sz="1400" b="0" dirty="0" smtClean="0"/>
            <a:t>Selecting required S/W for implementation</a:t>
          </a:r>
          <a:endParaRPr lang="en-US" sz="1400" b="0" dirty="0"/>
        </a:p>
      </dgm:t>
    </dgm:pt>
    <dgm:pt modelId="{7BF45075-77BF-4407-9791-56CA702A8900}" type="parTrans" cxnId="{40538D75-28D4-44FF-A979-F1711D8730D3}">
      <dgm:prSet/>
      <dgm:spPr/>
      <dgm:t>
        <a:bodyPr/>
        <a:lstStyle/>
        <a:p>
          <a:endParaRPr lang="en-US"/>
        </a:p>
      </dgm:t>
    </dgm:pt>
    <dgm:pt modelId="{A0425650-9227-42F3-A880-EE4192A2FB83}" type="sibTrans" cxnId="{40538D75-28D4-44FF-A979-F1711D8730D3}">
      <dgm:prSet/>
      <dgm:spPr/>
      <dgm:t>
        <a:bodyPr/>
        <a:lstStyle/>
        <a:p>
          <a:endParaRPr lang="en-US"/>
        </a:p>
      </dgm:t>
    </dgm:pt>
    <dgm:pt modelId="{F3151E1F-6119-427F-A2CB-509CF9682DC9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FFC000"/>
              </a:solidFill>
            </a:rPr>
            <a:t>Implementation</a:t>
          </a:r>
        </a:p>
        <a:p>
          <a:r>
            <a:rPr lang="en-US" sz="1400" b="0" dirty="0" smtClean="0"/>
            <a:t>Project development &amp; Documentation</a:t>
          </a:r>
        </a:p>
        <a:p>
          <a:endParaRPr lang="en-US" sz="1400" b="0" dirty="0"/>
        </a:p>
      </dgm:t>
    </dgm:pt>
    <dgm:pt modelId="{1702E208-A9BE-4926-8D43-2BDB84FD33C0}" type="parTrans" cxnId="{32B84D6D-0E64-44B0-9C22-E8C65829B8BF}">
      <dgm:prSet/>
      <dgm:spPr/>
      <dgm:t>
        <a:bodyPr/>
        <a:lstStyle/>
        <a:p>
          <a:endParaRPr lang="en-US"/>
        </a:p>
      </dgm:t>
    </dgm:pt>
    <dgm:pt modelId="{84E26762-BC2C-421F-B918-329CC61BFD65}" type="sibTrans" cxnId="{32B84D6D-0E64-44B0-9C22-E8C65829B8BF}">
      <dgm:prSet/>
      <dgm:spPr/>
      <dgm:t>
        <a:bodyPr/>
        <a:lstStyle/>
        <a:p>
          <a:endParaRPr lang="en-US"/>
        </a:p>
      </dgm:t>
    </dgm:pt>
    <dgm:pt modelId="{7A4EA21E-2F05-4C61-BB7C-598049E10D12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FF0000"/>
              </a:solidFill>
            </a:rPr>
            <a:t>Testing</a:t>
          </a:r>
        </a:p>
        <a:p>
          <a:r>
            <a:rPr lang="en-US" sz="1400" b="0" dirty="0" smtClean="0"/>
            <a:t>Testing the final project &amp;make changes required</a:t>
          </a:r>
          <a:endParaRPr lang="en-US" sz="1400" b="0" dirty="0"/>
        </a:p>
      </dgm:t>
    </dgm:pt>
    <dgm:pt modelId="{3CE7301D-446E-49DB-AAF9-57307BC8118D}" type="parTrans" cxnId="{7DD7F419-21FA-4FDD-84BD-A1ABCE26DA4C}">
      <dgm:prSet/>
      <dgm:spPr/>
      <dgm:t>
        <a:bodyPr/>
        <a:lstStyle/>
        <a:p>
          <a:endParaRPr lang="en-US"/>
        </a:p>
      </dgm:t>
    </dgm:pt>
    <dgm:pt modelId="{2825ECD6-4435-43DD-BF00-23D4DD43319F}" type="sibTrans" cxnId="{7DD7F419-21FA-4FDD-84BD-A1ABCE26DA4C}">
      <dgm:prSet/>
      <dgm:spPr/>
      <dgm:t>
        <a:bodyPr/>
        <a:lstStyle/>
        <a:p>
          <a:endParaRPr lang="en-US"/>
        </a:p>
      </dgm:t>
    </dgm:pt>
    <dgm:pt modelId="{C04DF091-1CB9-4EC2-94E4-D0ECA1FDBA38}" type="pres">
      <dgm:prSet presAssocID="{A1C56DB9-DE5D-4D8B-8A48-9458B1E275D0}" presName="arrowDiagram" presStyleCnt="0">
        <dgm:presLayoutVars>
          <dgm:chMax val="5"/>
          <dgm:dir/>
          <dgm:resizeHandles val="exact"/>
        </dgm:presLayoutVars>
      </dgm:prSet>
      <dgm:spPr/>
    </dgm:pt>
    <dgm:pt modelId="{03C6038F-62B0-4A5B-854D-10B7F502CA95}" type="pres">
      <dgm:prSet presAssocID="{A1C56DB9-DE5D-4D8B-8A48-9458B1E275D0}" presName="arrow" presStyleLbl="bgShp" presStyleIdx="0" presStyleCnt="1" custLinFactNeighborX="-2878" custLinFactNeighborY="-7805"/>
      <dgm:spPr/>
    </dgm:pt>
    <dgm:pt modelId="{69A01DF9-37CC-4AF9-A4F1-3B37B45F2FEE}" type="pres">
      <dgm:prSet presAssocID="{A1C56DB9-DE5D-4D8B-8A48-9458B1E275D0}" presName="arrowDiagram5" presStyleCnt="0"/>
      <dgm:spPr/>
    </dgm:pt>
    <dgm:pt modelId="{90863B1E-5192-468D-9DBE-15260E6B449A}" type="pres">
      <dgm:prSet presAssocID="{05EB1D3F-3ECC-45DD-9FBA-1A3511D639C7}" presName="bullet5a" presStyleLbl="node1" presStyleIdx="0" presStyleCnt="5" custLinFactNeighborX="10877" custLinFactNeighborY="-38069"/>
      <dgm:spPr/>
    </dgm:pt>
    <dgm:pt modelId="{D60CC8E4-0E1B-4602-B6F0-DFC89DC1012B}" type="pres">
      <dgm:prSet presAssocID="{05EB1D3F-3ECC-45DD-9FBA-1A3511D639C7}" presName="textBox5a" presStyleLbl="revTx" presStyleIdx="0" presStyleCnt="5" custScaleX="1765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ACAF0-5820-486A-B0D0-8C4E1248D88E}" type="pres">
      <dgm:prSet presAssocID="{131AB8D0-835B-4F0F-B901-EB86FF907E2F}" presName="bullet5b" presStyleLbl="node1" presStyleIdx="1" presStyleCnt="5"/>
      <dgm:spPr/>
    </dgm:pt>
    <dgm:pt modelId="{AC226F12-9A10-46C6-B09B-E453291D2C76}" type="pres">
      <dgm:prSet presAssocID="{131AB8D0-835B-4F0F-B901-EB86FF907E2F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D95DD-6A4B-46BE-BD22-8366250B4FB4}" type="pres">
      <dgm:prSet presAssocID="{3F78C159-4217-4384-84C2-72F6538051F1}" presName="bullet5c" presStyleLbl="node1" presStyleIdx="2" presStyleCnt="5"/>
      <dgm:spPr/>
    </dgm:pt>
    <dgm:pt modelId="{839F45CD-B606-4F7A-A822-267C1F784EC7}" type="pres">
      <dgm:prSet presAssocID="{3F78C159-4217-4384-84C2-72F6538051F1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5C635-4CEF-4C0B-8A93-FB28CD97FBDA}" type="pres">
      <dgm:prSet presAssocID="{F3151E1F-6119-427F-A2CB-509CF9682DC9}" presName="bullet5d" presStyleLbl="node1" presStyleIdx="3" presStyleCnt="5" custLinFactNeighborX="-28245" custLinFactNeighborY="-4035"/>
      <dgm:spPr/>
    </dgm:pt>
    <dgm:pt modelId="{6A5252F4-D426-42D2-9074-FBCDA6C67BB2}" type="pres">
      <dgm:prSet presAssocID="{F3151E1F-6119-427F-A2CB-509CF9682DC9}" presName="textBox5d" presStyleLbl="revTx" presStyleIdx="3" presStyleCnt="5" custScaleX="142732" custScaleY="853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72540-EAD6-4A98-9E0E-758BA1BA8688}" type="pres">
      <dgm:prSet presAssocID="{7A4EA21E-2F05-4C61-BB7C-598049E10D12}" presName="bullet5e" presStyleLbl="node1" presStyleIdx="4" presStyleCnt="5"/>
      <dgm:spPr/>
    </dgm:pt>
    <dgm:pt modelId="{25A94E17-9B40-4065-9B54-DF2E71CC0F5B}" type="pres">
      <dgm:prSet presAssocID="{7A4EA21E-2F05-4C61-BB7C-598049E10D12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1BD382-E1C7-4B2D-BC2D-C329EC76A603}" type="presOf" srcId="{A1C56DB9-DE5D-4D8B-8A48-9458B1E275D0}" destId="{C04DF091-1CB9-4EC2-94E4-D0ECA1FDBA38}" srcOrd="0" destOrd="0" presId="urn:microsoft.com/office/officeart/2005/8/layout/arrow2"/>
    <dgm:cxn modelId="{4625F1B2-687D-4F5A-B7CD-C05C201325F2}" srcId="{A1C56DB9-DE5D-4D8B-8A48-9458B1E275D0}" destId="{05EB1D3F-3ECC-45DD-9FBA-1A3511D639C7}" srcOrd="0" destOrd="0" parTransId="{A2C3200F-B8AC-469C-87D5-B2686AA88017}" sibTransId="{74462F12-116E-49E9-9E46-D5370E454154}"/>
    <dgm:cxn modelId="{223526E5-424C-4C71-968D-BE44E4E114A0}" srcId="{A1C56DB9-DE5D-4D8B-8A48-9458B1E275D0}" destId="{131AB8D0-835B-4F0F-B901-EB86FF907E2F}" srcOrd="1" destOrd="0" parTransId="{E9023F40-3455-4806-BCC8-2BBBC18F526E}" sibTransId="{060DF301-36D5-437D-A45D-9407EE56952F}"/>
    <dgm:cxn modelId="{EBDD6462-6DC4-4E4F-85A7-B145D6749AC2}" type="presOf" srcId="{131AB8D0-835B-4F0F-B901-EB86FF907E2F}" destId="{AC226F12-9A10-46C6-B09B-E453291D2C76}" srcOrd="0" destOrd="0" presId="urn:microsoft.com/office/officeart/2005/8/layout/arrow2"/>
    <dgm:cxn modelId="{7DD7F419-21FA-4FDD-84BD-A1ABCE26DA4C}" srcId="{A1C56DB9-DE5D-4D8B-8A48-9458B1E275D0}" destId="{7A4EA21E-2F05-4C61-BB7C-598049E10D12}" srcOrd="4" destOrd="0" parTransId="{3CE7301D-446E-49DB-AAF9-57307BC8118D}" sibTransId="{2825ECD6-4435-43DD-BF00-23D4DD43319F}"/>
    <dgm:cxn modelId="{1D4695C2-2502-42F1-B959-82D43FFCDEC3}" type="presOf" srcId="{3F78C159-4217-4384-84C2-72F6538051F1}" destId="{839F45CD-B606-4F7A-A822-267C1F784EC7}" srcOrd="0" destOrd="0" presId="urn:microsoft.com/office/officeart/2005/8/layout/arrow2"/>
    <dgm:cxn modelId="{32B84D6D-0E64-44B0-9C22-E8C65829B8BF}" srcId="{A1C56DB9-DE5D-4D8B-8A48-9458B1E275D0}" destId="{F3151E1F-6119-427F-A2CB-509CF9682DC9}" srcOrd="3" destOrd="0" parTransId="{1702E208-A9BE-4926-8D43-2BDB84FD33C0}" sibTransId="{84E26762-BC2C-421F-B918-329CC61BFD65}"/>
    <dgm:cxn modelId="{C1340A1F-2659-4DFD-922E-5FE44A1DFA96}" type="presOf" srcId="{05EB1D3F-3ECC-45DD-9FBA-1A3511D639C7}" destId="{D60CC8E4-0E1B-4602-B6F0-DFC89DC1012B}" srcOrd="0" destOrd="0" presId="urn:microsoft.com/office/officeart/2005/8/layout/arrow2"/>
    <dgm:cxn modelId="{12109184-5211-4B28-8179-0CBD42CF488D}" type="presOf" srcId="{F3151E1F-6119-427F-A2CB-509CF9682DC9}" destId="{6A5252F4-D426-42D2-9074-FBCDA6C67BB2}" srcOrd="0" destOrd="0" presId="urn:microsoft.com/office/officeart/2005/8/layout/arrow2"/>
    <dgm:cxn modelId="{40538D75-28D4-44FF-A979-F1711D8730D3}" srcId="{A1C56DB9-DE5D-4D8B-8A48-9458B1E275D0}" destId="{3F78C159-4217-4384-84C2-72F6538051F1}" srcOrd="2" destOrd="0" parTransId="{7BF45075-77BF-4407-9791-56CA702A8900}" sibTransId="{A0425650-9227-42F3-A880-EE4192A2FB83}"/>
    <dgm:cxn modelId="{9D7C6A30-5B19-4231-8A58-2561CF7640F7}" type="presOf" srcId="{7A4EA21E-2F05-4C61-BB7C-598049E10D12}" destId="{25A94E17-9B40-4065-9B54-DF2E71CC0F5B}" srcOrd="0" destOrd="0" presId="urn:microsoft.com/office/officeart/2005/8/layout/arrow2"/>
    <dgm:cxn modelId="{584D21D1-AE30-4791-81DB-274E0EA1B47F}" type="presParOf" srcId="{C04DF091-1CB9-4EC2-94E4-D0ECA1FDBA38}" destId="{03C6038F-62B0-4A5B-854D-10B7F502CA95}" srcOrd="0" destOrd="0" presId="urn:microsoft.com/office/officeart/2005/8/layout/arrow2"/>
    <dgm:cxn modelId="{F73CC0DA-0F29-4BCF-8459-6FB2E5F120FE}" type="presParOf" srcId="{C04DF091-1CB9-4EC2-94E4-D0ECA1FDBA38}" destId="{69A01DF9-37CC-4AF9-A4F1-3B37B45F2FEE}" srcOrd="1" destOrd="0" presId="urn:microsoft.com/office/officeart/2005/8/layout/arrow2"/>
    <dgm:cxn modelId="{D7AD14A8-1C1D-466F-B952-C53A1A5DB26D}" type="presParOf" srcId="{69A01DF9-37CC-4AF9-A4F1-3B37B45F2FEE}" destId="{90863B1E-5192-468D-9DBE-15260E6B449A}" srcOrd="0" destOrd="0" presId="urn:microsoft.com/office/officeart/2005/8/layout/arrow2"/>
    <dgm:cxn modelId="{7574D511-89E6-4AD6-9855-E03F04E5FA84}" type="presParOf" srcId="{69A01DF9-37CC-4AF9-A4F1-3B37B45F2FEE}" destId="{D60CC8E4-0E1B-4602-B6F0-DFC89DC1012B}" srcOrd="1" destOrd="0" presId="urn:microsoft.com/office/officeart/2005/8/layout/arrow2"/>
    <dgm:cxn modelId="{C65C8CFC-0CA7-4B58-B34A-B3FF6B36BBDB}" type="presParOf" srcId="{69A01DF9-37CC-4AF9-A4F1-3B37B45F2FEE}" destId="{C11ACAF0-5820-486A-B0D0-8C4E1248D88E}" srcOrd="2" destOrd="0" presId="urn:microsoft.com/office/officeart/2005/8/layout/arrow2"/>
    <dgm:cxn modelId="{19F59328-1DF8-42AD-B365-F83BDC239B82}" type="presParOf" srcId="{69A01DF9-37CC-4AF9-A4F1-3B37B45F2FEE}" destId="{AC226F12-9A10-46C6-B09B-E453291D2C76}" srcOrd="3" destOrd="0" presId="urn:microsoft.com/office/officeart/2005/8/layout/arrow2"/>
    <dgm:cxn modelId="{F5500806-5051-4647-9422-FA6F7DE6139A}" type="presParOf" srcId="{69A01DF9-37CC-4AF9-A4F1-3B37B45F2FEE}" destId="{C27D95DD-6A4B-46BE-BD22-8366250B4FB4}" srcOrd="4" destOrd="0" presId="urn:microsoft.com/office/officeart/2005/8/layout/arrow2"/>
    <dgm:cxn modelId="{D310D6C5-41C6-4393-A84D-1F3CAD527C66}" type="presParOf" srcId="{69A01DF9-37CC-4AF9-A4F1-3B37B45F2FEE}" destId="{839F45CD-B606-4F7A-A822-267C1F784EC7}" srcOrd="5" destOrd="0" presId="urn:microsoft.com/office/officeart/2005/8/layout/arrow2"/>
    <dgm:cxn modelId="{1C273441-A872-46A0-B15E-17713D8A4151}" type="presParOf" srcId="{69A01DF9-37CC-4AF9-A4F1-3B37B45F2FEE}" destId="{68D5C635-4CEF-4C0B-8A93-FB28CD97FBDA}" srcOrd="6" destOrd="0" presId="urn:microsoft.com/office/officeart/2005/8/layout/arrow2"/>
    <dgm:cxn modelId="{07BDC224-2601-48BB-BF1B-92AF7104685E}" type="presParOf" srcId="{69A01DF9-37CC-4AF9-A4F1-3B37B45F2FEE}" destId="{6A5252F4-D426-42D2-9074-FBCDA6C67BB2}" srcOrd="7" destOrd="0" presId="urn:microsoft.com/office/officeart/2005/8/layout/arrow2"/>
    <dgm:cxn modelId="{44E0EA58-04A0-452B-9746-A9FC1CC50BA4}" type="presParOf" srcId="{69A01DF9-37CC-4AF9-A4F1-3B37B45F2FEE}" destId="{85F72540-EAD6-4A98-9E0E-758BA1BA8688}" srcOrd="8" destOrd="0" presId="urn:microsoft.com/office/officeart/2005/8/layout/arrow2"/>
    <dgm:cxn modelId="{92B7039B-A4AB-40A2-B5EF-E16BF09BC798}" type="presParOf" srcId="{69A01DF9-37CC-4AF9-A4F1-3B37B45F2FEE}" destId="{25A94E17-9B40-4065-9B54-DF2E71CC0F5B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3A97E8-A903-4A09-A06D-E8DCCE35C1D7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64EBAF-D351-42BF-BDA1-C8F13CE72368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accent6"/>
              </a:solidFill>
            </a:rPr>
            <a:t>Downloaded Dataset from NY public gov. dataset</a:t>
          </a:r>
          <a:endParaRPr lang="en-US" sz="1400" b="1" dirty="0">
            <a:solidFill>
              <a:schemeClr val="accent6"/>
            </a:solidFill>
          </a:endParaRPr>
        </a:p>
      </dgm:t>
    </dgm:pt>
    <dgm:pt modelId="{A378114D-AC7D-47CC-A287-8EC23820E46A}" type="parTrans" cxnId="{175A749A-E925-4456-B492-599118C3DB50}">
      <dgm:prSet/>
      <dgm:spPr/>
      <dgm:t>
        <a:bodyPr/>
        <a:lstStyle/>
        <a:p>
          <a:endParaRPr lang="en-US"/>
        </a:p>
      </dgm:t>
    </dgm:pt>
    <dgm:pt modelId="{388CDE37-D678-40FE-8C7A-CEFADD4D5694}" type="sibTrans" cxnId="{175A749A-E925-4456-B492-599118C3DB50}">
      <dgm:prSet/>
      <dgm:spPr/>
      <dgm:t>
        <a:bodyPr/>
        <a:lstStyle/>
        <a:p>
          <a:endParaRPr lang="en-US"/>
        </a:p>
      </dgm:t>
    </dgm:pt>
    <dgm:pt modelId="{26B04315-577A-4CF0-BBBA-D464349FD72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 smtClean="0">
              <a:solidFill>
                <a:srgbClr val="FFC000"/>
              </a:solidFill>
            </a:rPr>
            <a:t>Created Tables on HiveQL</a:t>
          </a:r>
          <a:r>
            <a:rPr lang="en-US" sz="3000" b="1" dirty="0" smtClean="0">
              <a:solidFill>
                <a:srgbClr val="FFC000"/>
              </a:solidFill>
            </a:rPr>
            <a:t> </a:t>
          </a:r>
          <a:endParaRPr lang="en-US" sz="3000" b="1" dirty="0">
            <a:solidFill>
              <a:srgbClr val="FFC000"/>
            </a:solidFill>
          </a:endParaRPr>
        </a:p>
      </dgm:t>
    </dgm:pt>
    <dgm:pt modelId="{8009CB8B-42D0-4AA6-9AAD-7D5B6E67A454}" type="parTrans" cxnId="{3741334D-F7C6-46C5-8F0F-4BEB4BC63139}">
      <dgm:prSet/>
      <dgm:spPr/>
      <dgm:t>
        <a:bodyPr/>
        <a:lstStyle/>
        <a:p>
          <a:endParaRPr lang="en-US"/>
        </a:p>
      </dgm:t>
    </dgm:pt>
    <dgm:pt modelId="{05FA3D6B-D6C7-4C11-9C9A-219547384A83}" type="sibTrans" cxnId="{3741334D-F7C6-46C5-8F0F-4BEB4BC63139}">
      <dgm:prSet/>
      <dgm:spPr/>
      <dgm:t>
        <a:bodyPr/>
        <a:lstStyle/>
        <a:p>
          <a:endParaRPr lang="en-US"/>
        </a:p>
      </dgm:t>
    </dgm:pt>
    <dgm:pt modelId="{0D80775F-62BB-439D-ACD1-6499AA42AD30}">
      <dgm:prSet phldrT="[Text]" custT="1"/>
      <dgm:spPr/>
      <dgm:t>
        <a:bodyPr/>
        <a:lstStyle/>
        <a:p>
          <a:r>
            <a:rPr lang="en-US" sz="1400" b="1" dirty="0" smtClean="0">
              <a:solidFill>
                <a:srgbClr val="FF0000"/>
              </a:solidFill>
            </a:rPr>
            <a:t>Visualize data using Tableau</a:t>
          </a:r>
          <a:r>
            <a:rPr lang="en-US" sz="1400" dirty="0" smtClean="0">
              <a:solidFill>
                <a:srgbClr val="FF0000"/>
              </a:solidFill>
            </a:rPr>
            <a:t> </a:t>
          </a:r>
          <a:r>
            <a:rPr lang="en-US" sz="1400" b="1" dirty="0" smtClean="0">
              <a:solidFill>
                <a:srgbClr val="FF0000"/>
              </a:solidFill>
            </a:rPr>
            <a:t>&amp; Power BI</a:t>
          </a:r>
          <a:endParaRPr lang="en-US" sz="1400" b="1" dirty="0">
            <a:solidFill>
              <a:srgbClr val="FF0000"/>
            </a:solidFill>
          </a:endParaRPr>
        </a:p>
      </dgm:t>
    </dgm:pt>
    <dgm:pt modelId="{9826E76C-AF91-409B-9880-45622A4F9124}" type="parTrans" cxnId="{1AD27FF8-0F62-4F0C-847C-8A603E9DE489}">
      <dgm:prSet/>
      <dgm:spPr/>
      <dgm:t>
        <a:bodyPr/>
        <a:lstStyle/>
        <a:p>
          <a:endParaRPr lang="en-US"/>
        </a:p>
      </dgm:t>
    </dgm:pt>
    <dgm:pt modelId="{4619FE1D-D815-4DE7-8859-002E2D1E5D9C}" type="sibTrans" cxnId="{1AD27FF8-0F62-4F0C-847C-8A603E9DE489}">
      <dgm:prSet/>
      <dgm:spPr/>
      <dgm:t>
        <a:bodyPr/>
        <a:lstStyle/>
        <a:p>
          <a:endParaRPr lang="en-US"/>
        </a:p>
      </dgm:t>
    </dgm:pt>
    <dgm:pt modelId="{FEE77405-8B74-4050-B222-C6D745D8DF76}">
      <dgm:prSet phldrT="[Text]" custT="1"/>
      <dgm:spPr/>
      <dgm:t>
        <a:bodyPr/>
        <a:lstStyle/>
        <a:p>
          <a:r>
            <a:rPr lang="en-US" sz="1400" b="1" dirty="0" smtClean="0">
              <a:solidFill>
                <a:srgbClr val="00B0F0"/>
              </a:solidFill>
            </a:rPr>
            <a:t>Analyze data using Zeppelin</a:t>
          </a:r>
          <a:endParaRPr lang="en-US" sz="1400" b="1" dirty="0">
            <a:solidFill>
              <a:srgbClr val="00B0F0"/>
            </a:solidFill>
          </a:endParaRPr>
        </a:p>
      </dgm:t>
    </dgm:pt>
    <dgm:pt modelId="{AE73206B-F00F-421C-8051-B8F6F96F7F5A}" type="parTrans" cxnId="{611C6467-68F8-452D-868E-FC0A96E7441B}">
      <dgm:prSet/>
      <dgm:spPr/>
      <dgm:t>
        <a:bodyPr/>
        <a:lstStyle/>
        <a:p>
          <a:endParaRPr lang="en-US"/>
        </a:p>
      </dgm:t>
    </dgm:pt>
    <dgm:pt modelId="{D85722FF-44B8-4317-9789-FD9B25E0B2ED}" type="sibTrans" cxnId="{611C6467-68F8-452D-868E-FC0A96E7441B}">
      <dgm:prSet/>
      <dgm:spPr/>
      <dgm:t>
        <a:bodyPr/>
        <a:lstStyle/>
        <a:p>
          <a:endParaRPr lang="en-US"/>
        </a:p>
      </dgm:t>
    </dgm:pt>
    <dgm:pt modelId="{1683F618-F447-4074-A2DA-A8977E433677}">
      <dgm:prSet phldrT="[Text]" custT="1"/>
      <dgm:spPr/>
      <dgm:t>
        <a:bodyPr/>
        <a:lstStyle/>
        <a:p>
          <a:r>
            <a:rPr lang="en-US" sz="1400" b="1" dirty="0" smtClean="0"/>
            <a:t>Uploaded data on Ambari</a:t>
          </a:r>
          <a:endParaRPr lang="en-US" sz="1400" b="1" dirty="0"/>
        </a:p>
      </dgm:t>
    </dgm:pt>
    <dgm:pt modelId="{6B225123-75A2-4AC2-932B-C539F04F8B02}" type="sibTrans" cxnId="{420353E4-D029-4E56-877F-484F97C75EC6}">
      <dgm:prSet/>
      <dgm:spPr/>
      <dgm:t>
        <a:bodyPr/>
        <a:lstStyle/>
        <a:p>
          <a:endParaRPr lang="en-US"/>
        </a:p>
      </dgm:t>
    </dgm:pt>
    <dgm:pt modelId="{097FF214-C48C-4502-9A82-C85A787DBB14}" type="parTrans" cxnId="{420353E4-D029-4E56-877F-484F97C75EC6}">
      <dgm:prSet/>
      <dgm:spPr/>
      <dgm:t>
        <a:bodyPr/>
        <a:lstStyle/>
        <a:p>
          <a:endParaRPr lang="en-US"/>
        </a:p>
      </dgm:t>
    </dgm:pt>
    <dgm:pt modelId="{02994766-AB43-47E6-B3B3-DFE226F67B66}" type="pres">
      <dgm:prSet presAssocID="{AB3A97E8-A903-4A09-A06D-E8DCCE35C1D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6F2749E-AA4E-4FF2-91C7-86D95A86B9A7}" type="pres">
      <dgm:prSet presAssocID="{0D80775F-62BB-439D-ACD1-6499AA42AD30}" presName="Accent5" presStyleCnt="0"/>
      <dgm:spPr/>
    </dgm:pt>
    <dgm:pt modelId="{8384B9F5-3811-4466-A76E-BF6E49BC25B4}" type="pres">
      <dgm:prSet presAssocID="{0D80775F-62BB-439D-ACD1-6499AA42AD30}" presName="Accent" presStyleLbl="node1" presStyleIdx="0" presStyleCnt="5"/>
      <dgm:spPr/>
    </dgm:pt>
    <dgm:pt modelId="{18AE786B-A4F4-4624-9959-CB12E97D078A}" type="pres">
      <dgm:prSet presAssocID="{0D80775F-62BB-439D-ACD1-6499AA42AD30}" presName="ParentBackground5" presStyleCnt="0"/>
      <dgm:spPr/>
    </dgm:pt>
    <dgm:pt modelId="{6AC7E79B-7E0A-428C-9C2C-A4DA612FA86D}" type="pres">
      <dgm:prSet presAssocID="{0D80775F-62BB-439D-ACD1-6499AA42AD30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54318F40-944B-428C-AE92-5967C9B57402}" type="pres">
      <dgm:prSet presAssocID="{0D80775F-62BB-439D-ACD1-6499AA42AD30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72076-B4B1-43C7-868C-03CB71A40F11}" type="pres">
      <dgm:prSet presAssocID="{FEE77405-8B74-4050-B222-C6D745D8DF76}" presName="Accent4" presStyleCnt="0"/>
      <dgm:spPr/>
    </dgm:pt>
    <dgm:pt modelId="{4ABE7507-7AB1-4762-A64F-18127B98CC08}" type="pres">
      <dgm:prSet presAssocID="{FEE77405-8B74-4050-B222-C6D745D8DF76}" presName="Accent" presStyleLbl="node1" presStyleIdx="1" presStyleCnt="5"/>
      <dgm:spPr/>
    </dgm:pt>
    <dgm:pt modelId="{B722EF0F-A8F7-483D-B685-B3D6CD3D91F1}" type="pres">
      <dgm:prSet presAssocID="{FEE77405-8B74-4050-B222-C6D745D8DF76}" presName="ParentBackground4" presStyleCnt="0"/>
      <dgm:spPr/>
    </dgm:pt>
    <dgm:pt modelId="{D3BC68F9-2C0C-4D5C-B580-83CE94541E80}" type="pres">
      <dgm:prSet presAssocID="{FEE77405-8B74-4050-B222-C6D745D8DF76}" presName="ParentBackground" presStyleLbl="fgAcc1" presStyleIdx="1" presStyleCnt="5" custLinFactNeighborX="-1445" custLinFactNeighborY="-482"/>
      <dgm:spPr/>
      <dgm:t>
        <a:bodyPr/>
        <a:lstStyle/>
        <a:p>
          <a:endParaRPr lang="en-US"/>
        </a:p>
      </dgm:t>
    </dgm:pt>
    <dgm:pt modelId="{E6F810D5-91A4-4BF3-ABF6-377F841088CD}" type="pres">
      <dgm:prSet presAssocID="{FEE77405-8B74-4050-B222-C6D745D8DF7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689E6-1C1E-4279-BADD-D9AA3DCEFA58}" type="pres">
      <dgm:prSet presAssocID="{26B04315-577A-4CF0-BBBA-D464349FD728}" presName="Accent3" presStyleCnt="0"/>
      <dgm:spPr/>
    </dgm:pt>
    <dgm:pt modelId="{B6CC61FD-28BA-4BD4-AADD-24AC1C9850F4}" type="pres">
      <dgm:prSet presAssocID="{26B04315-577A-4CF0-BBBA-D464349FD728}" presName="Accent" presStyleLbl="node1" presStyleIdx="2" presStyleCnt="5"/>
      <dgm:spPr/>
    </dgm:pt>
    <dgm:pt modelId="{80BEE11A-1487-490C-9ACF-0C9B6E365E7E}" type="pres">
      <dgm:prSet presAssocID="{26B04315-577A-4CF0-BBBA-D464349FD728}" presName="ParentBackground3" presStyleCnt="0"/>
      <dgm:spPr/>
    </dgm:pt>
    <dgm:pt modelId="{2B8F4EF0-C916-4BCF-9B50-34856F8876F4}" type="pres">
      <dgm:prSet presAssocID="{26B04315-577A-4CF0-BBBA-D464349FD728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0D318585-4E05-4314-A867-540A764977F0}" type="pres">
      <dgm:prSet presAssocID="{26B04315-577A-4CF0-BBBA-D464349FD72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59A0A-4ED3-4B89-AF2C-B2C5F0275EBF}" type="pres">
      <dgm:prSet presAssocID="{1683F618-F447-4074-A2DA-A8977E433677}" presName="Accent2" presStyleCnt="0"/>
      <dgm:spPr/>
    </dgm:pt>
    <dgm:pt modelId="{B9E13669-18E5-41AD-AFF5-DFF9CCCACB62}" type="pres">
      <dgm:prSet presAssocID="{1683F618-F447-4074-A2DA-A8977E433677}" presName="Accent" presStyleLbl="node1" presStyleIdx="3" presStyleCnt="5"/>
      <dgm:spPr/>
    </dgm:pt>
    <dgm:pt modelId="{FC7DF797-6466-4B86-82EA-59DE5D887038}" type="pres">
      <dgm:prSet presAssocID="{1683F618-F447-4074-A2DA-A8977E433677}" presName="ParentBackground2" presStyleCnt="0"/>
      <dgm:spPr/>
    </dgm:pt>
    <dgm:pt modelId="{99AA6AF6-2E38-4F29-BE4A-C69510288838}" type="pres">
      <dgm:prSet presAssocID="{1683F618-F447-4074-A2DA-A8977E433677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CA0B0D4A-9FFA-49AB-8395-34809662A642}" type="pres">
      <dgm:prSet presAssocID="{1683F618-F447-4074-A2DA-A8977E43367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6AC85-6DFE-4A6E-99E3-CD07614E21BC}" type="pres">
      <dgm:prSet presAssocID="{0564EBAF-D351-42BF-BDA1-C8F13CE72368}" presName="Accent1" presStyleCnt="0"/>
      <dgm:spPr/>
    </dgm:pt>
    <dgm:pt modelId="{11DC2031-F3DF-4B21-BCE6-44FCF0CF4654}" type="pres">
      <dgm:prSet presAssocID="{0564EBAF-D351-42BF-BDA1-C8F13CE72368}" presName="Accent" presStyleLbl="node1" presStyleIdx="4" presStyleCnt="5"/>
      <dgm:spPr/>
    </dgm:pt>
    <dgm:pt modelId="{817DCCD9-847D-4BB2-A6BD-92F027C9B536}" type="pres">
      <dgm:prSet presAssocID="{0564EBAF-D351-42BF-BDA1-C8F13CE72368}" presName="ParentBackground1" presStyleCnt="0"/>
      <dgm:spPr/>
    </dgm:pt>
    <dgm:pt modelId="{88A83959-5373-4F65-9608-9177D0B65971}" type="pres">
      <dgm:prSet presAssocID="{0564EBAF-D351-42BF-BDA1-C8F13CE72368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7CCD628A-00AB-42EE-AF2C-78E607A1F58A}" type="pres">
      <dgm:prSet presAssocID="{0564EBAF-D351-42BF-BDA1-C8F13CE7236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5A749A-E925-4456-B492-599118C3DB50}" srcId="{AB3A97E8-A903-4A09-A06D-E8DCCE35C1D7}" destId="{0564EBAF-D351-42BF-BDA1-C8F13CE72368}" srcOrd="0" destOrd="0" parTransId="{A378114D-AC7D-47CC-A287-8EC23820E46A}" sibTransId="{388CDE37-D678-40FE-8C7A-CEFADD4D5694}"/>
    <dgm:cxn modelId="{CE815041-9F41-4D2E-8E4F-11495C340630}" type="presOf" srcId="{0D80775F-62BB-439D-ACD1-6499AA42AD30}" destId="{6AC7E79B-7E0A-428C-9C2C-A4DA612FA86D}" srcOrd="0" destOrd="0" presId="urn:microsoft.com/office/officeart/2011/layout/CircleProcess"/>
    <dgm:cxn modelId="{3E97097B-975B-41A5-9204-E2FEA3D36353}" type="presOf" srcId="{0564EBAF-D351-42BF-BDA1-C8F13CE72368}" destId="{88A83959-5373-4F65-9608-9177D0B65971}" srcOrd="0" destOrd="0" presId="urn:microsoft.com/office/officeart/2011/layout/CircleProcess"/>
    <dgm:cxn modelId="{31335D7E-BA1C-4C47-9FF0-23520A94C370}" type="presOf" srcId="{26B04315-577A-4CF0-BBBA-D464349FD728}" destId="{0D318585-4E05-4314-A867-540A764977F0}" srcOrd="1" destOrd="0" presId="urn:microsoft.com/office/officeart/2011/layout/CircleProcess"/>
    <dgm:cxn modelId="{611C6467-68F8-452D-868E-FC0A96E7441B}" srcId="{AB3A97E8-A903-4A09-A06D-E8DCCE35C1D7}" destId="{FEE77405-8B74-4050-B222-C6D745D8DF76}" srcOrd="3" destOrd="0" parTransId="{AE73206B-F00F-421C-8051-B8F6F96F7F5A}" sibTransId="{D85722FF-44B8-4317-9789-FD9B25E0B2ED}"/>
    <dgm:cxn modelId="{1AD27FF8-0F62-4F0C-847C-8A603E9DE489}" srcId="{AB3A97E8-A903-4A09-A06D-E8DCCE35C1D7}" destId="{0D80775F-62BB-439D-ACD1-6499AA42AD30}" srcOrd="4" destOrd="0" parTransId="{9826E76C-AF91-409B-9880-45622A4F9124}" sibTransId="{4619FE1D-D815-4DE7-8859-002E2D1E5D9C}"/>
    <dgm:cxn modelId="{420353E4-D029-4E56-877F-484F97C75EC6}" srcId="{AB3A97E8-A903-4A09-A06D-E8DCCE35C1D7}" destId="{1683F618-F447-4074-A2DA-A8977E433677}" srcOrd="1" destOrd="0" parTransId="{097FF214-C48C-4502-9A82-C85A787DBB14}" sibTransId="{6B225123-75A2-4AC2-932B-C539F04F8B02}"/>
    <dgm:cxn modelId="{A02F92F2-073C-43F8-8770-27B97D5C64DF}" type="presOf" srcId="{FEE77405-8B74-4050-B222-C6D745D8DF76}" destId="{D3BC68F9-2C0C-4D5C-B580-83CE94541E80}" srcOrd="0" destOrd="0" presId="urn:microsoft.com/office/officeart/2011/layout/CircleProcess"/>
    <dgm:cxn modelId="{D7E55535-1B22-4E91-857C-7736D354D7B0}" type="presOf" srcId="{0D80775F-62BB-439D-ACD1-6499AA42AD30}" destId="{54318F40-944B-428C-AE92-5967C9B57402}" srcOrd="1" destOrd="0" presId="urn:microsoft.com/office/officeart/2011/layout/CircleProcess"/>
    <dgm:cxn modelId="{506534FA-A877-4B71-B1D7-81A14239187F}" type="presOf" srcId="{1683F618-F447-4074-A2DA-A8977E433677}" destId="{CA0B0D4A-9FFA-49AB-8395-34809662A642}" srcOrd="1" destOrd="0" presId="urn:microsoft.com/office/officeart/2011/layout/CircleProcess"/>
    <dgm:cxn modelId="{3741334D-F7C6-46C5-8F0F-4BEB4BC63139}" srcId="{AB3A97E8-A903-4A09-A06D-E8DCCE35C1D7}" destId="{26B04315-577A-4CF0-BBBA-D464349FD728}" srcOrd="2" destOrd="0" parTransId="{8009CB8B-42D0-4AA6-9AAD-7D5B6E67A454}" sibTransId="{05FA3D6B-D6C7-4C11-9C9A-219547384A83}"/>
    <dgm:cxn modelId="{181D4781-9A5E-4BA8-A217-021375EE5494}" type="presOf" srcId="{1683F618-F447-4074-A2DA-A8977E433677}" destId="{99AA6AF6-2E38-4F29-BE4A-C69510288838}" srcOrd="0" destOrd="0" presId="urn:microsoft.com/office/officeart/2011/layout/CircleProcess"/>
    <dgm:cxn modelId="{010C7339-AABE-4417-BF7F-1BAEF78A6A2C}" type="presOf" srcId="{FEE77405-8B74-4050-B222-C6D745D8DF76}" destId="{E6F810D5-91A4-4BF3-ABF6-377F841088CD}" srcOrd="1" destOrd="0" presId="urn:microsoft.com/office/officeart/2011/layout/CircleProcess"/>
    <dgm:cxn modelId="{4A8D67D7-A737-43B8-8A6E-4E7B8B13C967}" type="presOf" srcId="{0564EBAF-D351-42BF-BDA1-C8F13CE72368}" destId="{7CCD628A-00AB-42EE-AF2C-78E607A1F58A}" srcOrd="1" destOrd="0" presId="urn:microsoft.com/office/officeart/2011/layout/CircleProcess"/>
    <dgm:cxn modelId="{25DB89B0-2E16-49EB-8DDD-51D36A9E9F62}" type="presOf" srcId="{26B04315-577A-4CF0-BBBA-D464349FD728}" destId="{2B8F4EF0-C916-4BCF-9B50-34856F8876F4}" srcOrd="0" destOrd="0" presId="urn:microsoft.com/office/officeart/2011/layout/CircleProcess"/>
    <dgm:cxn modelId="{8124C7FB-3F0F-4668-9EED-6880915CE29A}" type="presOf" srcId="{AB3A97E8-A903-4A09-A06D-E8DCCE35C1D7}" destId="{02994766-AB43-47E6-B3B3-DFE226F67B66}" srcOrd="0" destOrd="0" presId="urn:microsoft.com/office/officeart/2011/layout/CircleProcess"/>
    <dgm:cxn modelId="{FE3867CE-539A-4C87-8258-A47F30207ADC}" type="presParOf" srcId="{02994766-AB43-47E6-B3B3-DFE226F67B66}" destId="{F6F2749E-AA4E-4FF2-91C7-86D95A86B9A7}" srcOrd="0" destOrd="0" presId="urn:microsoft.com/office/officeart/2011/layout/CircleProcess"/>
    <dgm:cxn modelId="{92372BEF-8175-470A-B7A4-2F69BB2A25EE}" type="presParOf" srcId="{F6F2749E-AA4E-4FF2-91C7-86D95A86B9A7}" destId="{8384B9F5-3811-4466-A76E-BF6E49BC25B4}" srcOrd="0" destOrd="0" presId="urn:microsoft.com/office/officeart/2011/layout/CircleProcess"/>
    <dgm:cxn modelId="{A02E124C-C2FA-4A14-A4E8-AD133A464204}" type="presParOf" srcId="{02994766-AB43-47E6-B3B3-DFE226F67B66}" destId="{18AE786B-A4F4-4624-9959-CB12E97D078A}" srcOrd="1" destOrd="0" presId="urn:microsoft.com/office/officeart/2011/layout/CircleProcess"/>
    <dgm:cxn modelId="{2D9FDA4B-93B5-47CD-9579-87E7BA7F7C98}" type="presParOf" srcId="{18AE786B-A4F4-4624-9959-CB12E97D078A}" destId="{6AC7E79B-7E0A-428C-9C2C-A4DA612FA86D}" srcOrd="0" destOrd="0" presId="urn:microsoft.com/office/officeart/2011/layout/CircleProcess"/>
    <dgm:cxn modelId="{A06D4313-EAD5-4371-9A09-5AE9E21674F1}" type="presParOf" srcId="{02994766-AB43-47E6-B3B3-DFE226F67B66}" destId="{54318F40-944B-428C-AE92-5967C9B57402}" srcOrd="2" destOrd="0" presId="urn:microsoft.com/office/officeart/2011/layout/CircleProcess"/>
    <dgm:cxn modelId="{5FB422A6-7146-4F45-9A9B-22D4E083D152}" type="presParOf" srcId="{02994766-AB43-47E6-B3B3-DFE226F67B66}" destId="{EA872076-B4B1-43C7-868C-03CB71A40F11}" srcOrd="3" destOrd="0" presId="urn:microsoft.com/office/officeart/2011/layout/CircleProcess"/>
    <dgm:cxn modelId="{783D6A22-E246-41FA-A57D-90B1626EF913}" type="presParOf" srcId="{EA872076-B4B1-43C7-868C-03CB71A40F11}" destId="{4ABE7507-7AB1-4762-A64F-18127B98CC08}" srcOrd="0" destOrd="0" presId="urn:microsoft.com/office/officeart/2011/layout/CircleProcess"/>
    <dgm:cxn modelId="{CD65A76D-37F3-4EAF-8402-8044E6F5DC1B}" type="presParOf" srcId="{02994766-AB43-47E6-B3B3-DFE226F67B66}" destId="{B722EF0F-A8F7-483D-B685-B3D6CD3D91F1}" srcOrd="4" destOrd="0" presId="urn:microsoft.com/office/officeart/2011/layout/CircleProcess"/>
    <dgm:cxn modelId="{C6E6C6C4-C91A-4B4B-95A3-E685E1D88B69}" type="presParOf" srcId="{B722EF0F-A8F7-483D-B685-B3D6CD3D91F1}" destId="{D3BC68F9-2C0C-4D5C-B580-83CE94541E80}" srcOrd="0" destOrd="0" presId="urn:microsoft.com/office/officeart/2011/layout/CircleProcess"/>
    <dgm:cxn modelId="{170937D5-BFE7-4311-8388-AA4E1CF239FF}" type="presParOf" srcId="{02994766-AB43-47E6-B3B3-DFE226F67B66}" destId="{E6F810D5-91A4-4BF3-ABF6-377F841088CD}" srcOrd="5" destOrd="0" presId="urn:microsoft.com/office/officeart/2011/layout/CircleProcess"/>
    <dgm:cxn modelId="{016B868B-39C8-425A-9192-7C0B95833BD5}" type="presParOf" srcId="{02994766-AB43-47E6-B3B3-DFE226F67B66}" destId="{C21689E6-1C1E-4279-BADD-D9AA3DCEFA58}" srcOrd="6" destOrd="0" presId="urn:microsoft.com/office/officeart/2011/layout/CircleProcess"/>
    <dgm:cxn modelId="{1C88F8BD-AF2E-4F35-B780-C838490FDF3B}" type="presParOf" srcId="{C21689E6-1C1E-4279-BADD-D9AA3DCEFA58}" destId="{B6CC61FD-28BA-4BD4-AADD-24AC1C9850F4}" srcOrd="0" destOrd="0" presId="urn:microsoft.com/office/officeart/2011/layout/CircleProcess"/>
    <dgm:cxn modelId="{4704ED41-087C-4465-AF43-54160D5D793A}" type="presParOf" srcId="{02994766-AB43-47E6-B3B3-DFE226F67B66}" destId="{80BEE11A-1487-490C-9ACF-0C9B6E365E7E}" srcOrd="7" destOrd="0" presId="urn:microsoft.com/office/officeart/2011/layout/CircleProcess"/>
    <dgm:cxn modelId="{8876B09A-537A-416C-AE3C-DDCC33CE47FB}" type="presParOf" srcId="{80BEE11A-1487-490C-9ACF-0C9B6E365E7E}" destId="{2B8F4EF0-C916-4BCF-9B50-34856F8876F4}" srcOrd="0" destOrd="0" presId="urn:microsoft.com/office/officeart/2011/layout/CircleProcess"/>
    <dgm:cxn modelId="{38DECE92-41BD-4139-AE61-9A856A8E6077}" type="presParOf" srcId="{02994766-AB43-47E6-B3B3-DFE226F67B66}" destId="{0D318585-4E05-4314-A867-540A764977F0}" srcOrd="8" destOrd="0" presId="urn:microsoft.com/office/officeart/2011/layout/CircleProcess"/>
    <dgm:cxn modelId="{B5212D8D-5364-4513-8E21-B0E36B007A15}" type="presParOf" srcId="{02994766-AB43-47E6-B3B3-DFE226F67B66}" destId="{F7959A0A-4ED3-4B89-AF2C-B2C5F0275EBF}" srcOrd="9" destOrd="0" presId="urn:microsoft.com/office/officeart/2011/layout/CircleProcess"/>
    <dgm:cxn modelId="{9DE4CABF-A1AC-4516-81F8-C0DB979A7480}" type="presParOf" srcId="{F7959A0A-4ED3-4B89-AF2C-B2C5F0275EBF}" destId="{B9E13669-18E5-41AD-AFF5-DFF9CCCACB62}" srcOrd="0" destOrd="0" presId="urn:microsoft.com/office/officeart/2011/layout/CircleProcess"/>
    <dgm:cxn modelId="{B4A5C077-945A-4A29-B939-F49A2983B5EE}" type="presParOf" srcId="{02994766-AB43-47E6-B3B3-DFE226F67B66}" destId="{FC7DF797-6466-4B86-82EA-59DE5D887038}" srcOrd="10" destOrd="0" presId="urn:microsoft.com/office/officeart/2011/layout/CircleProcess"/>
    <dgm:cxn modelId="{EEE1D6FE-C14E-4C8C-9213-646D8969DF8C}" type="presParOf" srcId="{FC7DF797-6466-4B86-82EA-59DE5D887038}" destId="{99AA6AF6-2E38-4F29-BE4A-C69510288838}" srcOrd="0" destOrd="0" presId="urn:microsoft.com/office/officeart/2011/layout/CircleProcess"/>
    <dgm:cxn modelId="{0457D49B-6448-4941-B505-348A786EAD92}" type="presParOf" srcId="{02994766-AB43-47E6-B3B3-DFE226F67B66}" destId="{CA0B0D4A-9FFA-49AB-8395-34809662A642}" srcOrd="11" destOrd="0" presId="urn:microsoft.com/office/officeart/2011/layout/CircleProcess"/>
    <dgm:cxn modelId="{3969B6E7-C14D-4DAF-AD02-8AB455D45988}" type="presParOf" srcId="{02994766-AB43-47E6-B3B3-DFE226F67B66}" destId="{6B06AC85-6DFE-4A6E-99E3-CD07614E21BC}" srcOrd="12" destOrd="0" presId="urn:microsoft.com/office/officeart/2011/layout/CircleProcess"/>
    <dgm:cxn modelId="{1EC6A1F0-550B-4F81-AEF5-ADC017D1929D}" type="presParOf" srcId="{6B06AC85-6DFE-4A6E-99E3-CD07614E21BC}" destId="{11DC2031-F3DF-4B21-BCE6-44FCF0CF4654}" srcOrd="0" destOrd="0" presId="urn:microsoft.com/office/officeart/2011/layout/CircleProcess"/>
    <dgm:cxn modelId="{2E12ED18-0774-4669-B884-4F3950FC1AF9}" type="presParOf" srcId="{02994766-AB43-47E6-B3B3-DFE226F67B66}" destId="{817DCCD9-847D-4BB2-A6BD-92F027C9B536}" srcOrd="13" destOrd="0" presId="urn:microsoft.com/office/officeart/2011/layout/CircleProcess"/>
    <dgm:cxn modelId="{EF2E3E97-FE91-4A92-BA9E-321762C027EE}" type="presParOf" srcId="{817DCCD9-847D-4BB2-A6BD-92F027C9B536}" destId="{88A83959-5373-4F65-9608-9177D0B65971}" srcOrd="0" destOrd="0" presId="urn:microsoft.com/office/officeart/2011/layout/CircleProcess"/>
    <dgm:cxn modelId="{C1601FBA-A8FD-4B06-85C2-3C25F8D92A30}" type="presParOf" srcId="{02994766-AB43-47E6-B3B3-DFE226F67B66}" destId="{7CCD628A-00AB-42EE-AF2C-78E607A1F58A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A8CAC1-F1B3-47BA-8D7A-A86DD0B14816}" type="doc">
      <dgm:prSet loTypeId="urn:microsoft.com/office/officeart/2011/layout/Picture Frame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2FF81C-4A24-4BE0-8AC6-01B248E3463C}">
      <dgm:prSet phldrT="[Text]" custT="1"/>
      <dgm:spPr/>
      <dgm:t>
        <a:bodyPr/>
        <a:lstStyle/>
        <a:p>
          <a:r>
            <a:rPr lang="en-US" sz="2000" b="1" dirty="0" smtClean="0"/>
            <a:t>NY city open Dataset</a:t>
          </a:r>
          <a:endParaRPr lang="en-US" sz="2000" b="1" dirty="0"/>
        </a:p>
      </dgm:t>
    </dgm:pt>
    <dgm:pt modelId="{02C884B4-A484-4F94-9F4F-28FED1C414B7}" type="parTrans" cxnId="{69E642F8-F039-4634-BBF1-609FF99C8CFF}">
      <dgm:prSet/>
      <dgm:spPr/>
      <dgm:t>
        <a:bodyPr/>
        <a:lstStyle/>
        <a:p>
          <a:endParaRPr lang="en-US"/>
        </a:p>
      </dgm:t>
    </dgm:pt>
    <dgm:pt modelId="{86B9294A-A1EE-4035-9A38-95829982C6AA}" type="sibTrans" cxnId="{69E642F8-F039-4634-BBF1-609FF99C8CFF}">
      <dgm:prSet/>
      <dgm:spPr/>
      <dgm:t>
        <a:bodyPr/>
        <a:lstStyle/>
        <a:p>
          <a:endParaRPr lang="en-US"/>
        </a:p>
      </dgm:t>
    </dgm:pt>
    <dgm:pt modelId="{AB533F43-68FF-49DD-B9BA-80A4A56C3BD5}">
      <dgm:prSet phldrT="[Text]" custT="1"/>
      <dgm:spPr/>
      <dgm:t>
        <a:bodyPr/>
        <a:lstStyle/>
        <a:p>
          <a:r>
            <a:rPr lang="en-US" sz="2000" b="1" dirty="0" smtClean="0"/>
            <a:t>MS Azure Sandbox</a:t>
          </a:r>
          <a:endParaRPr lang="en-US" sz="2000" b="1" dirty="0"/>
        </a:p>
      </dgm:t>
    </dgm:pt>
    <dgm:pt modelId="{CEECB52F-34B2-47A2-911E-5DE2E1029A79}" type="parTrans" cxnId="{C860BDCA-BB1C-422F-B9FE-5023A2407394}">
      <dgm:prSet/>
      <dgm:spPr/>
      <dgm:t>
        <a:bodyPr/>
        <a:lstStyle/>
        <a:p>
          <a:endParaRPr lang="en-US"/>
        </a:p>
      </dgm:t>
    </dgm:pt>
    <dgm:pt modelId="{2F0176E9-CF8E-485D-96C6-EAF39759EC66}" type="sibTrans" cxnId="{C860BDCA-BB1C-422F-B9FE-5023A2407394}">
      <dgm:prSet/>
      <dgm:spPr/>
      <dgm:t>
        <a:bodyPr/>
        <a:lstStyle/>
        <a:p>
          <a:endParaRPr lang="en-US"/>
        </a:p>
      </dgm:t>
    </dgm:pt>
    <dgm:pt modelId="{7BF5A3FE-455A-4396-AE0D-AB73FD965543}" type="pres">
      <dgm:prSet presAssocID="{60A8CAC1-F1B3-47BA-8D7A-A86DD0B1481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1BD9CD52-F589-4518-BB95-77630684D395}" type="pres">
      <dgm:prSet presAssocID="{0C2FF81C-4A24-4BE0-8AC6-01B248E3463C}" presName="composite" presStyleCnt="0"/>
      <dgm:spPr/>
    </dgm:pt>
    <dgm:pt modelId="{9315BA8B-8BA0-4BDE-BAA8-326F30A96642}" type="pres">
      <dgm:prSet presAssocID="{0C2FF81C-4A24-4BE0-8AC6-01B248E3463C}" presName="ParentText" presStyleLbl="revTx" presStyleIdx="0" presStyleCnt="2" custLinFactNeighborX="-1146" custLinFactNeighborY="952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3E54E-1FD0-4E79-BA00-A40276E43FE3}" type="pres">
      <dgm:prSet presAssocID="{0C2FF81C-4A24-4BE0-8AC6-01B248E3463C}" presName="Accent1" presStyleLbl="parChTrans1D1" presStyleIdx="0" presStyleCnt="2" custFlipHor="1" custScaleX="1808" custScaleY="7894" custLinFactX="81279" custLinFactNeighborX="100000" custLinFactNeighborY="55772"/>
      <dgm:spPr/>
    </dgm:pt>
    <dgm:pt modelId="{1226B87A-B763-405C-9635-61A9DCCD86CF}" type="pres">
      <dgm:prSet presAssocID="{0C2FF81C-4A24-4BE0-8AC6-01B248E3463C}" presName="Image" presStyleLbl="alignImgPlace1" presStyleIdx="0" presStyleCnt="2" custScaleX="112664" custScaleY="120580" custLinFactNeighborX="-1508" custLinFactNeighborY="-127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C1069E38-88C2-4E5F-A677-CEC382A57D4F}" type="pres">
      <dgm:prSet presAssocID="{86B9294A-A1EE-4035-9A38-95829982C6AA}" presName="sibTrans" presStyleCnt="0"/>
      <dgm:spPr/>
    </dgm:pt>
    <dgm:pt modelId="{DF0FBFA3-D6F5-4DBE-97F1-82FDB9110B69}" type="pres">
      <dgm:prSet presAssocID="{AB533F43-68FF-49DD-B9BA-80A4A56C3BD5}" presName="composite" presStyleCnt="0"/>
      <dgm:spPr/>
    </dgm:pt>
    <dgm:pt modelId="{99F52994-1214-48B9-ACCD-BD4C75CE72B6}" type="pres">
      <dgm:prSet presAssocID="{AB533F43-68FF-49DD-B9BA-80A4A56C3BD5}" presName="ParentText" presStyleLbl="revTx" presStyleIdx="1" presStyleCnt="2" custScaleY="107615" custLinFactY="8288" custLinFactNeighborX="459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F0DD6-4540-4C6B-9059-9DE1208810AB}" type="pres">
      <dgm:prSet presAssocID="{AB533F43-68FF-49DD-B9BA-80A4A56C3BD5}" presName="Accent1" presStyleLbl="parChTrans1D1" presStyleIdx="1" presStyleCnt="2" custAng="18852446" custFlipHor="1" custScaleX="3345" custScaleY="3172" custLinFactNeighborX="46158" custLinFactNeighborY="57588"/>
      <dgm:spPr/>
    </dgm:pt>
    <dgm:pt modelId="{B52BE492-41F5-4DD1-B098-EEA71A8D3723}" type="pres">
      <dgm:prSet presAssocID="{AB533F43-68FF-49DD-B9BA-80A4A56C3BD5}" presName="Image" presStyleLbl="alignImgPlace1" presStyleIdx="1" presStyleCnt="2" custScaleX="94240" custScaleY="114017" custLinFactNeighborX="-9790" custLinFactNeighborY="159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</dgm:ptLst>
  <dgm:cxnLst>
    <dgm:cxn modelId="{C860BDCA-BB1C-422F-B9FE-5023A2407394}" srcId="{60A8CAC1-F1B3-47BA-8D7A-A86DD0B14816}" destId="{AB533F43-68FF-49DD-B9BA-80A4A56C3BD5}" srcOrd="1" destOrd="0" parTransId="{CEECB52F-34B2-47A2-911E-5DE2E1029A79}" sibTransId="{2F0176E9-CF8E-485D-96C6-EAF39759EC66}"/>
    <dgm:cxn modelId="{2399EDD3-066D-4392-A651-85A434D6F63B}" type="presOf" srcId="{60A8CAC1-F1B3-47BA-8D7A-A86DD0B14816}" destId="{7BF5A3FE-455A-4396-AE0D-AB73FD965543}" srcOrd="0" destOrd="0" presId="urn:microsoft.com/office/officeart/2011/layout/Picture Frame"/>
    <dgm:cxn modelId="{124DBAE3-A5EE-48B8-8E54-E3176CB41E87}" type="presOf" srcId="{0C2FF81C-4A24-4BE0-8AC6-01B248E3463C}" destId="{9315BA8B-8BA0-4BDE-BAA8-326F30A96642}" srcOrd="0" destOrd="0" presId="urn:microsoft.com/office/officeart/2011/layout/Picture Frame"/>
    <dgm:cxn modelId="{96DB7BC6-4989-4EC8-A297-92C116FE1B41}" type="presOf" srcId="{AB533F43-68FF-49DD-B9BA-80A4A56C3BD5}" destId="{99F52994-1214-48B9-ACCD-BD4C75CE72B6}" srcOrd="0" destOrd="0" presId="urn:microsoft.com/office/officeart/2011/layout/Picture Frame"/>
    <dgm:cxn modelId="{69E642F8-F039-4634-BBF1-609FF99C8CFF}" srcId="{60A8CAC1-F1B3-47BA-8D7A-A86DD0B14816}" destId="{0C2FF81C-4A24-4BE0-8AC6-01B248E3463C}" srcOrd="0" destOrd="0" parTransId="{02C884B4-A484-4F94-9F4F-28FED1C414B7}" sibTransId="{86B9294A-A1EE-4035-9A38-95829982C6AA}"/>
    <dgm:cxn modelId="{8E495286-3B25-4699-A07B-BAAEC99E5209}" type="presParOf" srcId="{7BF5A3FE-455A-4396-AE0D-AB73FD965543}" destId="{1BD9CD52-F589-4518-BB95-77630684D395}" srcOrd="0" destOrd="0" presId="urn:microsoft.com/office/officeart/2011/layout/Picture Frame"/>
    <dgm:cxn modelId="{558E1454-F1E7-4542-B869-210C5DB7F7A4}" type="presParOf" srcId="{1BD9CD52-F589-4518-BB95-77630684D395}" destId="{9315BA8B-8BA0-4BDE-BAA8-326F30A96642}" srcOrd="0" destOrd="0" presId="urn:microsoft.com/office/officeart/2011/layout/Picture Frame"/>
    <dgm:cxn modelId="{79CB3D15-3A53-458D-8BB7-52AD12F7FC1D}" type="presParOf" srcId="{1BD9CD52-F589-4518-BB95-77630684D395}" destId="{1033E54E-1FD0-4E79-BA00-A40276E43FE3}" srcOrd="1" destOrd="0" presId="urn:microsoft.com/office/officeart/2011/layout/Picture Frame"/>
    <dgm:cxn modelId="{5698CF85-D81B-42AC-98D7-7AAFD3F48565}" type="presParOf" srcId="{1BD9CD52-F589-4518-BB95-77630684D395}" destId="{1226B87A-B763-405C-9635-61A9DCCD86CF}" srcOrd="2" destOrd="0" presId="urn:microsoft.com/office/officeart/2011/layout/Picture Frame"/>
    <dgm:cxn modelId="{7A786F72-D237-412B-8817-2E48566C88DB}" type="presParOf" srcId="{7BF5A3FE-455A-4396-AE0D-AB73FD965543}" destId="{C1069E38-88C2-4E5F-A677-CEC382A57D4F}" srcOrd="1" destOrd="0" presId="urn:microsoft.com/office/officeart/2011/layout/Picture Frame"/>
    <dgm:cxn modelId="{360E35FF-ADAF-4773-A16B-BEA4EEE23647}" type="presParOf" srcId="{7BF5A3FE-455A-4396-AE0D-AB73FD965543}" destId="{DF0FBFA3-D6F5-4DBE-97F1-82FDB9110B69}" srcOrd="2" destOrd="0" presId="urn:microsoft.com/office/officeart/2011/layout/Picture Frame"/>
    <dgm:cxn modelId="{7FD1E1D7-0359-4AEF-8EF5-B33CF1F9BA77}" type="presParOf" srcId="{DF0FBFA3-D6F5-4DBE-97F1-82FDB9110B69}" destId="{99F52994-1214-48B9-ACCD-BD4C75CE72B6}" srcOrd="0" destOrd="0" presId="urn:microsoft.com/office/officeart/2011/layout/Picture Frame"/>
    <dgm:cxn modelId="{1580E711-89AF-4B80-A194-878A9A1CBB66}" type="presParOf" srcId="{DF0FBFA3-D6F5-4DBE-97F1-82FDB9110B69}" destId="{C8EF0DD6-4540-4C6B-9059-9DE1208810AB}" srcOrd="1" destOrd="0" presId="urn:microsoft.com/office/officeart/2011/layout/Picture Frame"/>
    <dgm:cxn modelId="{5D1C34A4-8E67-4DC7-AF71-247EFE9A37D1}" type="presParOf" srcId="{DF0FBFA3-D6F5-4DBE-97F1-82FDB9110B69}" destId="{B52BE492-41F5-4DD1-B098-EEA71A8D3723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C85E5-B0CC-4F8C-921F-883E7F4571A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DD5D7-EC0E-4BC9-A1F2-0BD9D0FFBD08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>
        <a:off x="0" y="0"/>
        <a:ext cx="2103120" cy="4351338"/>
      </dsp:txXfrm>
    </dsp:sp>
    <dsp:sp modelId="{9C7CC492-E6A1-4881-A7C4-A37275FFD702}">
      <dsp:nvSpPr>
        <dsp:cNvPr id="0" name=""/>
        <dsp:cNvSpPr/>
      </dsp:nvSpPr>
      <dsp:spPr>
        <a:xfrm>
          <a:off x="2260854" y="67989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NY open source data for parking &amp; camera violation</a:t>
          </a:r>
          <a:endParaRPr lang="en-US" sz="2800" kern="1200" dirty="0"/>
        </a:p>
      </dsp:txBody>
      <dsp:txXfrm>
        <a:off x="2260854" y="67989"/>
        <a:ext cx="8254746" cy="1359793"/>
      </dsp:txXfrm>
    </dsp:sp>
    <dsp:sp modelId="{E0BD7E1D-EE36-4072-B35A-9547D768ED25}">
      <dsp:nvSpPr>
        <dsp:cNvPr id="0" name=""/>
        <dsp:cNvSpPr/>
      </dsp:nvSpPr>
      <dsp:spPr>
        <a:xfrm>
          <a:off x="2103120" y="14277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FD17E-F3CF-4128-8702-2CE4B839DB8F}">
      <dsp:nvSpPr>
        <dsp:cNvPr id="0" name=""/>
        <dsp:cNvSpPr/>
      </dsp:nvSpPr>
      <dsp:spPr>
        <a:xfrm>
          <a:off x="2260854" y="1495772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Size- 860 MB (.csv)</a:t>
          </a:r>
          <a:endParaRPr lang="en-US" sz="2800" kern="1200" dirty="0"/>
        </a:p>
      </dsp:txBody>
      <dsp:txXfrm>
        <a:off x="2260854" y="1495772"/>
        <a:ext cx="8254746" cy="1359793"/>
      </dsp:txXfrm>
    </dsp:sp>
    <dsp:sp modelId="{61FF66B5-1E23-4C68-B015-C444B2F47448}">
      <dsp:nvSpPr>
        <dsp:cNvPr id="0" name=""/>
        <dsp:cNvSpPr/>
      </dsp:nvSpPr>
      <dsp:spPr>
        <a:xfrm>
          <a:off x="2103120" y="28555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1430B-DE9A-4267-92C6-6DE12DB303D4}">
      <dsp:nvSpPr>
        <dsp:cNvPr id="0" name=""/>
        <dsp:cNvSpPr/>
      </dsp:nvSpPr>
      <dsp:spPr>
        <a:xfrm>
          <a:off x="2260854" y="2923555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Offences- Double parking, No parking zone, Speed limit                  	   near school area, Expired meter etc.    </a:t>
          </a:r>
          <a:endParaRPr lang="en-US" sz="2800" kern="1200" dirty="0"/>
        </a:p>
      </dsp:txBody>
      <dsp:txXfrm>
        <a:off x="2260854" y="2923555"/>
        <a:ext cx="8254746" cy="1359793"/>
      </dsp:txXfrm>
    </dsp:sp>
    <dsp:sp modelId="{8A5278AD-9C21-49F8-B35E-D97D42289131}">
      <dsp:nvSpPr>
        <dsp:cNvPr id="0" name=""/>
        <dsp:cNvSpPr/>
      </dsp:nvSpPr>
      <dsp:spPr>
        <a:xfrm>
          <a:off x="2103120" y="42833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6038F-62B0-4A5B-854D-10B7F502CA95}">
      <dsp:nvSpPr>
        <dsp:cNvPr id="0" name=""/>
        <dsp:cNvSpPr/>
      </dsp:nvSpPr>
      <dsp:spPr>
        <a:xfrm>
          <a:off x="1576359" y="0"/>
          <a:ext cx="696214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63B1E-5192-468D-9DBE-15260E6B449A}">
      <dsp:nvSpPr>
        <dsp:cNvPr id="0" name=""/>
        <dsp:cNvSpPr/>
      </dsp:nvSpPr>
      <dsp:spPr>
        <a:xfrm>
          <a:off x="2479917" y="3174695"/>
          <a:ext cx="160129" cy="160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CC8E4-0E1B-4602-B6F0-DFC89DC1012B}">
      <dsp:nvSpPr>
        <dsp:cNvPr id="0" name=""/>
        <dsp:cNvSpPr/>
      </dsp:nvSpPr>
      <dsp:spPr>
        <a:xfrm>
          <a:off x="2193700" y="3315719"/>
          <a:ext cx="1609769" cy="103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49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5"/>
              </a:solidFill>
            </a:rPr>
            <a:t>Planning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Determination of time, scope, requirement</a:t>
          </a:r>
          <a:endParaRPr lang="en-US" sz="1400" b="0" kern="1200" dirty="0"/>
        </a:p>
      </dsp:txBody>
      <dsp:txXfrm>
        <a:off x="2193700" y="3315719"/>
        <a:ext cx="1609769" cy="1035618"/>
      </dsp:txXfrm>
    </dsp:sp>
    <dsp:sp modelId="{C11ACAF0-5820-486A-B0D0-8C4E1248D88E}">
      <dsp:nvSpPr>
        <dsp:cNvPr id="0" name=""/>
        <dsp:cNvSpPr/>
      </dsp:nvSpPr>
      <dsp:spPr>
        <a:xfrm>
          <a:off x="3329286" y="2402808"/>
          <a:ext cx="250637" cy="25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26F12-9A10-46C6-B09B-E453291D2C76}">
      <dsp:nvSpPr>
        <dsp:cNvPr id="0" name=""/>
        <dsp:cNvSpPr/>
      </dsp:nvSpPr>
      <dsp:spPr>
        <a:xfrm>
          <a:off x="3454605" y="2528127"/>
          <a:ext cx="1155715" cy="1823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0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/>
              </a:solidFill>
            </a:rPr>
            <a:t>Analysis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Data gathering &amp; design solutions</a:t>
          </a:r>
          <a:endParaRPr lang="en-US" sz="1400" b="0" kern="1200" dirty="0"/>
        </a:p>
      </dsp:txBody>
      <dsp:txXfrm>
        <a:off x="3454605" y="2528127"/>
        <a:ext cx="1155715" cy="1823210"/>
      </dsp:txXfrm>
    </dsp:sp>
    <dsp:sp modelId="{C27D95DD-6A4B-46BE-BD22-8366250B4FB4}">
      <dsp:nvSpPr>
        <dsp:cNvPr id="0" name=""/>
        <dsp:cNvSpPr/>
      </dsp:nvSpPr>
      <dsp:spPr>
        <a:xfrm>
          <a:off x="4443229" y="1738794"/>
          <a:ext cx="334182" cy="3341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F45CD-B606-4F7A-A822-267C1F784EC7}">
      <dsp:nvSpPr>
        <dsp:cNvPr id="0" name=""/>
        <dsp:cNvSpPr/>
      </dsp:nvSpPr>
      <dsp:spPr>
        <a:xfrm>
          <a:off x="4610320" y="1905886"/>
          <a:ext cx="1343693" cy="2445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6"/>
              </a:solidFill>
            </a:rPr>
            <a:t>Design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Selecting required S/W for implementation</a:t>
          </a:r>
          <a:endParaRPr lang="en-US" sz="1400" b="0" kern="1200" dirty="0"/>
        </a:p>
      </dsp:txBody>
      <dsp:txXfrm>
        <a:off x="4610320" y="1905886"/>
        <a:ext cx="1343693" cy="2445451"/>
      </dsp:txXfrm>
    </dsp:sp>
    <dsp:sp modelId="{68D5C635-4CEF-4C0B-8A93-FB28CD97FBDA}">
      <dsp:nvSpPr>
        <dsp:cNvPr id="0" name=""/>
        <dsp:cNvSpPr/>
      </dsp:nvSpPr>
      <dsp:spPr>
        <a:xfrm>
          <a:off x="5616267" y="1202697"/>
          <a:ext cx="431652" cy="431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252F4-D426-42D2-9074-FBCDA6C67BB2}">
      <dsp:nvSpPr>
        <dsp:cNvPr id="0" name=""/>
        <dsp:cNvSpPr/>
      </dsp:nvSpPr>
      <dsp:spPr>
        <a:xfrm>
          <a:off x="5656507" y="1649100"/>
          <a:ext cx="1987440" cy="2489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72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C000"/>
              </a:solidFill>
            </a:rPr>
            <a:t>Implementation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Project development &amp; Documentation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 dirty="0"/>
        </a:p>
      </dsp:txBody>
      <dsp:txXfrm>
        <a:off x="5656507" y="1649100"/>
        <a:ext cx="1987440" cy="2489078"/>
      </dsp:txXfrm>
    </dsp:sp>
    <dsp:sp modelId="{85F72540-EAD6-4A98-9E0E-758BA1BA8688}">
      <dsp:nvSpPr>
        <dsp:cNvPr id="0" name=""/>
        <dsp:cNvSpPr/>
      </dsp:nvSpPr>
      <dsp:spPr>
        <a:xfrm>
          <a:off x="7071437" y="873748"/>
          <a:ext cx="550009" cy="55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94E17-9B40-4065-9B54-DF2E71CC0F5B}">
      <dsp:nvSpPr>
        <dsp:cNvPr id="0" name=""/>
        <dsp:cNvSpPr/>
      </dsp:nvSpPr>
      <dsp:spPr>
        <a:xfrm>
          <a:off x="7346442" y="1148753"/>
          <a:ext cx="1392428" cy="320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438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Testing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Testing the final project &amp;make changes required</a:t>
          </a:r>
          <a:endParaRPr lang="en-US" sz="1400" b="0" kern="1200" dirty="0"/>
        </a:p>
      </dsp:txBody>
      <dsp:txXfrm>
        <a:off x="7346442" y="1148753"/>
        <a:ext cx="1392428" cy="3202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4B9F5-3811-4466-A76E-BF6E49BC25B4}">
      <dsp:nvSpPr>
        <dsp:cNvPr id="0" name=""/>
        <dsp:cNvSpPr/>
      </dsp:nvSpPr>
      <dsp:spPr>
        <a:xfrm>
          <a:off x="8492883" y="1362203"/>
          <a:ext cx="1936515" cy="19368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7E79B-7E0A-428C-9C2C-A4DA612FA86D}">
      <dsp:nvSpPr>
        <dsp:cNvPr id="0" name=""/>
        <dsp:cNvSpPr/>
      </dsp:nvSpPr>
      <dsp:spPr>
        <a:xfrm>
          <a:off x="8556781" y="1426776"/>
          <a:ext cx="1807689" cy="18076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FF0000"/>
              </a:solidFill>
            </a:rPr>
            <a:t>Visualize data using Tableau</a:t>
          </a:r>
          <a:r>
            <a:rPr lang="en-US" sz="1400" kern="1200" dirty="0" smtClean="0">
              <a:solidFill>
                <a:srgbClr val="FF0000"/>
              </a:solidFill>
            </a:rPr>
            <a:t> </a:t>
          </a:r>
          <a:r>
            <a:rPr lang="en-US" sz="1400" b="1" kern="1200" dirty="0" smtClean="0">
              <a:solidFill>
                <a:srgbClr val="FF0000"/>
              </a:solidFill>
            </a:rPr>
            <a:t>&amp; Power BI</a:t>
          </a:r>
          <a:endParaRPr lang="en-US" sz="1400" b="1" kern="1200" dirty="0">
            <a:solidFill>
              <a:srgbClr val="FF0000"/>
            </a:solidFill>
          </a:endParaRPr>
        </a:p>
      </dsp:txBody>
      <dsp:txXfrm>
        <a:off x="8815464" y="1685065"/>
        <a:ext cx="1291353" cy="1291108"/>
      </dsp:txXfrm>
    </dsp:sp>
    <dsp:sp modelId="{4ABE7507-7AB1-4762-A64F-18127B98CC08}">
      <dsp:nvSpPr>
        <dsp:cNvPr id="0" name=""/>
        <dsp:cNvSpPr/>
      </dsp:nvSpPr>
      <dsp:spPr>
        <a:xfrm rot="2700000">
          <a:off x="6490520" y="1362304"/>
          <a:ext cx="1936291" cy="193629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C68F9-2C0C-4D5C-B580-83CE94541E80}">
      <dsp:nvSpPr>
        <dsp:cNvPr id="0" name=""/>
        <dsp:cNvSpPr/>
      </dsp:nvSpPr>
      <dsp:spPr>
        <a:xfrm>
          <a:off x="6530246" y="1418063"/>
          <a:ext cx="1807689" cy="18076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B0F0"/>
              </a:solidFill>
            </a:rPr>
            <a:t>Analyze data using Zeppelin</a:t>
          </a:r>
          <a:endParaRPr lang="en-US" sz="1400" b="1" kern="1200" dirty="0">
            <a:solidFill>
              <a:srgbClr val="00B0F0"/>
            </a:solidFill>
          </a:endParaRPr>
        </a:p>
      </dsp:txBody>
      <dsp:txXfrm>
        <a:off x="6787899" y="1676352"/>
        <a:ext cx="1291353" cy="1291108"/>
      </dsp:txXfrm>
    </dsp:sp>
    <dsp:sp modelId="{B6CC61FD-28BA-4BD4-AADD-24AC1C9850F4}">
      <dsp:nvSpPr>
        <dsp:cNvPr id="0" name=""/>
        <dsp:cNvSpPr/>
      </dsp:nvSpPr>
      <dsp:spPr>
        <a:xfrm rot="2700000">
          <a:off x="4490107" y="1362304"/>
          <a:ext cx="1936291" cy="193629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F4EF0-C916-4BCF-9B50-34856F8876F4}">
      <dsp:nvSpPr>
        <dsp:cNvPr id="0" name=""/>
        <dsp:cNvSpPr/>
      </dsp:nvSpPr>
      <dsp:spPr>
        <a:xfrm>
          <a:off x="4554924" y="1426776"/>
          <a:ext cx="1807689" cy="18076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FFC000"/>
              </a:solidFill>
            </a:rPr>
            <a:t>Created Tables on HiveQL</a:t>
          </a:r>
          <a:r>
            <a:rPr lang="en-US" sz="3000" b="1" kern="1200" dirty="0" smtClean="0">
              <a:solidFill>
                <a:srgbClr val="FFC000"/>
              </a:solidFill>
            </a:rPr>
            <a:t> </a:t>
          </a:r>
          <a:endParaRPr lang="en-US" sz="3000" b="1" kern="1200" dirty="0">
            <a:solidFill>
              <a:srgbClr val="FFC000"/>
            </a:solidFill>
          </a:endParaRPr>
        </a:p>
      </dsp:txBody>
      <dsp:txXfrm>
        <a:off x="4812576" y="1685065"/>
        <a:ext cx="1291353" cy="1291108"/>
      </dsp:txXfrm>
    </dsp:sp>
    <dsp:sp modelId="{B9E13669-18E5-41AD-AFF5-DFF9CCCACB62}">
      <dsp:nvSpPr>
        <dsp:cNvPr id="0" name=""/>
        <dsp:cNvSpPr/>
      </dsp:nvSpPr>
      <dsp:spPr>
        <a:xfrm rot="2700000">
          <a:off x="2488664" y="1362304"/>
          <a:ext cx="1936291" cy="193629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A6AF6-2E38-4F29-BE4A-C69510288838}">
      <dsp:nvSpPr>
        <dsp:cNvPr id="0" name=""/>
        <dsp:cNvSpPr/>
      </dsp:nvSpPr>
      <dsp:spPr>
        <a:xfrm>
          <a:off x="2553480" y="1426776"/>
          <a:ext cx="1807689" cy="18076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Uploaded data on Ambari</a:t>
          </a:r>
          <a:endParaRPr lang="en-US" sz="1400" b="1" kern="1200" dirty="0"/>
        </a:p>
      </dsp:txBody>
      <dsp:txXfrm>
        <a:off x="2812163" y="1685065"/>
        <a:ext cx="1291353" cy="1291108"/>
      </dsp:txXfrm>
    </dsp:sp>
    <dsp:sp modelId="{11DC2031-F3DF-4B21-BCE6-44FCF0CF4654}">
      <dsp:nvSpPr>
        <dsp:cNvPr id="0" name=""/>
        <dsp:cNvSpPr/>
      </dsp:nvSpPr>
      <dsp:spPr>
        <a:xfrm rot="2700000">
          <a:off x="487220" y="1362304"/>
          <a:ext cx="1936291" cy="193629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83959-5373-4F65-9608-9177D0B65971}">
      <dsp:nvSpPr>
        <dsp:cNvPr id="0" name=""/>
        <dsp:cNvSpPr/>
      </dsp:nvSpPr>
      <dsp:spPr>
        <a:xfrm>
          <a:off x="552036" y="1426776"/>
          <a:ext cx="1807689" cy="18076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6"/>
              </a:solidFill>
            </a:rPr>
            <a:t>Downloaded Dataset from NY public gov. dataset</a:t>
          </a:r>
          <a:endParaRPr lang="en-US" sz="1400" b="1" kern="1200" dirty="0">
            <a:solidFill>
              <a:schemeClr val="accent6"/>
            </a:solidFill>
          </a:endParaRPr>
        </a:p>
      </dsp:txBody>
      <dsp:txXfrm>
        <a:off x="810719" y="1685065"/>
        <a:ext cx="1291353" cy="1291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BE492-41F5-4DD1-B098-EEA71A8D3723}">
      <dsp:nvSpPr>
        <dsp:cNvPr id="0" name=""/>
        <dsp:cNvSpPr/>
      </dsp:nvSpPr>
      <dsp:spPr>
        <a:xfrm>
          <a:off x="6228455" y="484977"/>
          <a:ext cx="4414147" cy="329665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6B87A-B763-405C-9635-61A9DCCD86CF}">
      <dsp:nvSpPr>
        <dsp:cNvPr id="0" name=""/>
        <dsp:cNvSpPr/>
      </dsp:nvSpPr>
      <dsp:spPr>
        <a:xfrm>
          <a:off x="0" y="363800"/>
          <a:ext cx="5277116" cy="348641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5BA8B-8BA0-4BDE-BAA8-326F30A96642}">
      <dsp:nvSpPr>
        <dsp:cNvPr id="0" name=""/>
        <dsp:cNvSpPr/>
      </dsp:nvSpPr>
      <dsp:spPr>
        <a:xfrm>
          <a:off x="0" y="3973490"/>
          <a:ext cx="4674351" cy="494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NY city open Dataset</a:t>
          </a:r>
          <a:endParaRPr lang="en-US" sz="2000" b="1" kern="1200" dirty="0"/>
        </a:p>
      </dsp:txBody>
      <dsp:txXfrm>
        <a:off x="0" y="3973490"/>
        <a:ext cx="4674351" cy="494745"/>
      </dsp:txXfrm>
    </dsp:sp>
    <dsp:sp modelId="{1033E54E-1FD0-4E79-BA00-A40276E43FE3}">
      <dsp:nvSpPr>
        <dsp:cNvPr id="0" name=""/>
        <dsp:cNvSpPr/>
      </dsp:nvSpPr>
      <dsp:spPr>
        <a:xfrm flipH="1">
          <a:off x="10790401" y="4134898"/>
          <a:ext cx="84658" cy="237481"/>
        </a:xfrm>
        <a:prstGeom prst="rect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52994-1214-48B9-ACCD-BD4C75CE72B6}">
      <dsp:nvSpPr>
        <dsp:cNvPr id="0" name=""/>
        <dsp:cNvSpPr/>
      </dsp:nvSpPr>
      <dsp:spPr>
        <a:xfrm>
          <a:off x="6209617" y="3935815"/>
          <a:ext cx="4674351" cy="53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76200" bIns="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MS Azure Sandbox</a:t>
          </a:r>
          <a:endParaRPr lang="en-US" sz="2000" b="1" kern="1200" dirty="0"/>
        </a:p>
      </dsp:txBody>
      <dsp:txXfrm>
        <a:off x="6209617" y="3935815"/>
        <a:ext cx="4674351" cy="532420"/>
      </dsp:txXfrm>
    </dsp:sp>
    <dsp:sp modelId="{C8EF0DD6-4540-4C6B-9059-9DE1208810AB}">
      <dsp:nvSpPr>
        <dsp:cNvPr id="0" name=""/>
        <dsp:cNvSpPr/>
      </dsp:nvSpPr>
      <dsp:spPr>
        <a:xfrm rot="2747554" flipH="1">
          <a:off x="10612378" y="4203700"/>
          <a:ext cx="156627" cy="95425"/>
        </a:xfrm>
        <a:prstGeom prst="rect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B968E-1E5D-485E-BC31-0BB7BF786EAC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CE12B-F607-4028-95D1-C95EE7155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CE12B-F607-4028-95D1-C95EE7155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2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CE12B-F607-4028-95D1-C95EE71556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4701-8D2A-4D30-8763-A85C8162352B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64F6-9412-41B3-8347-5349FDB2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753B-95B2-4706-9D24-82BB9BE59739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64F6-9412-41B3-8347-5349FDB2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CDB-6E44-4B23-A16D-FC4649AA545C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64F6-9412-41B3-8347-5349FDB2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2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6D5A-F0F2-49DB-85FC-B7FCAD2938DF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64F6-9412-41B3-8347-5349FDB2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19D7-25DA-4CDF-AA13-57068860D8EE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64F6-9412-41B3-8347-5349FDB2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6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F769-1ABE-4F8B-AC34-F190A9D90AF3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64F6-9412-41B3-8347-5349FDB2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C274-2883-4678-BA94-7F6280735A1D}" type="datetime1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64F6-9412-41B3-8347-5349FDB2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D061-7A9D-4822-9E14-B224C5CEF6B8}" type="datetime1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64F6-9412-41B3-8347-5349FDB2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5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16F-80D2-4438-955C-361986D7DBBF}" type="datetime1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64F6-9412-41B3-8347-5349FDB2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5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A52E-BEA9-428F-9268-FDE42F905E66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64F6-9412-41B3-8347-5349FDB2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40F-CFAC-487E-8713-14FA77B43ABE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64F6-9412-41B3-8347-5349FDB2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315E-E268-4D28-A455-1BAC360B5B28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Presentation CIS-520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64F6-9412-41B3-8347-5349FDB2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4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homework2-k2aumyh4.cloudapp.net:9995/#/" TargetMode="External"/><Relationship Id="rId3" Type="http://schemas.openxmlformats.org/officeDocument/2006/relationships/hyperlink" Target="https://portal.azure.com/#resource/subscriptions/49187439-970f-4c14-ba28-b945239fda34/resourceGroups/Group-1/providers/Microsoft.ClassicCompute/virtualMachines/homework2" TargetMode="External"/><Relationship Id="rId7" Type="http://schemas.openxmlformats.org/officeDocument/2006/relationships/hyperlink" Target="http://homework2-k2aumyh4.cloudapp.net:8000/about/" TargetMode="External"/><Relationship Id="rId2" Type="http://schemas.openxmlformats.org/officeDocument/2006/relationships/hyperlink" Target="https://data.cityofnewyork.us/City-Government/Open-Parking-and-Camera-Violations/nc67-uf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mework2-k2aumyh4.cloudapp.net:8080/#/main/dashboard/metrics" TargetMode="External"/><Relationship Id="rId5" Type="http://schemas.openxmlformats.org/officeDocument/2006/relationships/hyperlink" Target="http://homework2-k2aumyh4.cloudapp.net:4200/" TargetMode="External"/><Relationship Id="rId4" Type="http://schemas.openxmlformats.org/officeDocument/2006/relationships/hyperlink" Target="http://homework2-k2aumyh4.cloudapp.net:8888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44553"/>
            <a:ext cx="105884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Parking And Camera Violations in NY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782" y="2385392"/>
            <a:ext cx="73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Presented by:  Akash Gandhi, Ketankumar Patel, Shashank Jengathe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94713" y="53538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Submitted to: Dr. </a:t>
            </a:r>
            <a:r>
              <a:rPr lang="en-US" b="1" dirty="0" err="1" smtClean="0"/>
              <a:t>Jongwook</a:t>
            </a:r>
            <a:r>
              <a:rPr lang="en-US" b="1" dirty="0" smtClean="0"/>
              <a:t> Woo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Presentation CIS-520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839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Tables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4" y="1468582"/>
            <a:ext cx="9559636" cy="4950691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Query </a:t>
            </a:r>
            <a:r>
              <a:rPr lang="en-US" dirty="0">
                <a:solidFill>
                  <a:schemeClr val="accent1"/>
                </a:solidFill>
              </a:rPr>
              <a:t>editor in Ambari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64" y="1825625"/>
            <a:ext cx="9615054" cy="460288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44" y="365126"/>
            <a:ext cx="10504055" cy="89102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Violation </a:t>
            </a:r>
            <a:r>
              <a:rPr lang="en-US" dirty="0" smtClean="0">
                <a:solidFill>
                  <a:schemeClr val="accent1"/>
                </a:solidFill>
              </a:rPr>
              <a:t>Issue </a:t>
            </a:r>
            <a:r>
              <a:rPr lang="en-US" dirty="0" smtClean="0">
                <a:solidFill>
                  <a:schemeClr val="accent1"/>
                </a:solidFill>
              </a:rPr>
              <a:t>Dates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44" y="1616364"/>
            <a:ext cx="9114112" cy="493221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839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Ticket </a:t>
            </a:r>
            <a:r>
              <a:rPr lang="en-US" dirty="0" smtClean="0">
                <a:solidFill>
                  <a:schemeClr val="accent1"/>
                </a:solidFill>
              </a:rPr>
              <a:t>issuing Dept.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2" y="1314995"/>
            <a:ext cx="8920744" cy="495517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Presentation CIS-520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Violation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65" y="1210492"/>
            <a:ext cx="9382562" cy="523981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Presentation CIS-520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Visualization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9" y="1489166"/>
            <a:ext cx="8926286" cy="468779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Visualization Cont.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7" y="1487054"/>
            <a:ext cx="9070109" cy="4922981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Conclusion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Summing up all the work and generating a Data visualization out of the Unstructured data which will eventually give a discern view and  help the public safety department of NY State to tackle Such Violations or enforce better management solutions to the particular concentrated area of high Parking Violations 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[1]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data.cityofnewyork.us/City-Government/Open-Parking-and-Camera-Violations/nc67-uf89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[2] </a:t>
            </a:r>
            <a:r>
              <a:rPr lang="en-US" sz="1800" dirty="0">
                <a:hlinkClick r:id="rId3"/>
              </a:rPr>
              <a:t>https://portal.azure.com/#</a:t>
            </a:r>
            <a:r>
              <a:rPr lang="en-US" sz="1800" dirty="0" smtClean="0">
                <a:hlinkClick r:id="rId3"/>
              </a:rPr>
              <a:t>resource/subscriptions/49187439-970f-4c14-ba28-b945239fda34/resourceGroups/Group-1/providers/Microsoft.ClassicCompute/virtualMachines/homework2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[3] </a:t>
            </a:r>
            <a:r>
              <a:rPr lang="en-US" sz="1800" dirty="0">
                <a:hlinkClick r:id="rId4"/>
              </a:rPr>
              <a:t>http://homework2-k2aumyh4.cloudapp.net:8888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[4] </a:t>
            </a:r>
            <a:r>
              <a:rPr lang="en-US" sz="1800" dirty="0">
                <a:hlinkClick r:id="rId5"/>
              </a:rPr>
              <a:t>http://homework2-k2aumyh4.cloudapp.net:4200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[5] </a:t>
            </a:r>
            <a:r>
              <a:rPr lang="en-US" sz="1800" dirty="0">
                <a:hlinkClick r:id="rId6"/>
              </a:rPr>
              <a:t>http://homework2-k2aumyh4.cloudapp.net:8080/#/</a:t>
            </a:r>
            <a:r>
              <a:rPr lang="en-US" sz="1800" dirty="0" smtClean="0">
                <a:hlinkClick r:id="rId6"/>
              </a:rPr>
              <a:t>main/dashboard/metrics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[6] </a:t>
            </a:r>
            <a:r>
              <a:rPr lang="en-US" sz="1800" dirty="0">
                <a:hlinkClick r:id="rId7"/>
              </a:rPr>
              <a:t>http://homework2-k2aumyh4.cloudapp.net:8000/about</a:t>
            </a:r>
            <a:r>
              <a:rPr lang="en-US" sz="1800" dirty="0" smtClean="0">
                <a:hlinkClick r:id="rId7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[7] </a:t>
            </a:r>
            <a:r>
              <a:rPr lang="en-US" sz="1800" dirty="0">
                <a:hlinkClick r:id="rId8"/>
              </a:rPr>
              <a:t>http://homework2-k2aumyh4.cloudapp.net:9995/#/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25389" y="2801872"/>
            <a:ext cx="3678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!!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05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1"/>
                </a:solidFill>
              </a:rPr>
              <a:t>Table of Content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130"/>
            <a:ext cx="10515600" cy="4833259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this project about</a:t>
            </a:r>
          </a:p>
          <a:p>
            <a:r>
              <a:rPr lang="en-US" dirty="0" smtClean="0"/>
              <a:t>SDLC Implementation</a:t>
            </a:r>
          </a:p>
          <a:p>
            <a:r>
              <a:rPr lang="en-US" dirty="0" smtClean="0"/>
              <a:t>Project Flow</a:t>
            </a:r>
          </a:p>
          <a:p>
            <a:r>
              <a:rPr lang="en-US" dirty="0"/>
              <a:t>H</a:t>
            </a:r>
            <a:r>
              <a:rPr lang="en-US" dirty="0" smtClean="0"/>
              <a:t>ortonworks Sandbox, Hive, Hue, Zeppelin, Putty(SSH </a:t>
            </a:r>
            <a:r>
              <a:rPr lang="en-US" dirty="0"/>
              <a:t>client for windows</a:t>
            </a:r>
            <a:r>
              <a:rPr lang="en-US" dirty="0" smtClean="0"/>
              <a:t>), Tableau, Power BI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Hive QL</a:t>
            </a:r>
          </a:p>
          <a:p>
            <a:r>
              <a:rPr lang="en-US" smtClean="0"/>
              <a:t>Conclusion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Increase number of parking violations each year becoming nuisance to</a:t>
            </a:r>
            <a:r>
              <a:rPr lang="en-US" b="1" dirty="0"/>
              <a:t> </a:t>
            </a:r>
            <a:r>
              <a:rPr lang="en-US" dirty="0" smtClean="0"/>
              <a:t>public safety department.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provide quality of law enforcement services, prevention and detection of criminal activity, public safety department needs some technique.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this project about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avoid parking violations, we analyzed NY State parking violation data approximately of 860 MB size. </a:t>
            </a:r>
            <a:endParaRPr lang="en-US" dirty="0"/>
          </a:p>
          <a:p>
            <a:r>
              <a:rPr lang="en-US" dirty="0" smtClean="0"/>
              <a:t>Through this analysis we populate all the relevant information about the dataset.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That displayed the analyzed in the form of maps &amp; graphs.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Future prediction can be based on this data using analysis.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3333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8145" y="350982"/>
            <a:ext cx="938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Data Specification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SDLC Implementation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5419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2" y="669926"/>
            <a:ext cx="10515600" cy="95857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Flowchart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799378"/>
              </p:ext>
            </p:extLst>
          </p:nvPr>
        </p:nvGraphicFramePr>
        <p:xfrm>
          <a:off x="838200" y="1516063"/>
          <a:ext cx="10515600" cy="466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949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 set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613143"/>
              </p:ext>
            </p:extLst>
          </p:nvPr>
        </p:nvGraphicFramePr>
        <p:xfrm>
          <a:off x="838200" y="1708727"/>
          <a:ext cx="11104418" cy="446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triped Right Arrow 7"/>
          <p:cNvSpPr/>
          <p:nvPr/>
        </p:nvSpPr>
        <p:spPr>
          <a:xfrm>
            <a:off x="6390409" y="3703782"/>
            <a:ext cx="564573" cy="443345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745"/>
            <a:ext cx="9728200" cy="97948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Query </a:t>
            </a:r>
            <a:r>
              <a:rPr lang="en-US" dirty="0" smtClean="0">
                <a:solidFill>
                  <a:schemeClr val="accent1"/>
                </a:solidFill>
              </a:rPr>
              <a:t>Editor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617364" cy="4839421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CIS-520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213</TotalTime>
  <Words>449</Words>
  <Application>Microsoft Office PowerPoint</Application>
  <PresentationFormat>Widescreen</PresentationFormat>
  <Paragraphs>85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Table of Content</vt:lpstr>
      <vt:lpstr>Introduction</vt:lpstr>
      <vt:lpstr>What this project about</vt:lpstr>
      <vt:lpstr>PowerPoint Presentation</vt:lpstr>
      <vt:lpstr>SDLC Implementation </vt:lpstr>
      <vt:lpstr>Flowchart</vt:lpstr>
      <vt:lpstr>Data set </vt:lpstr>
      <vt:lpstr>Query Editor</vt:lpstr>
      <vt:lpstr>Tables</vt:lpstr>
      <vt:lpstr>Query editor in Ambari</vt:lpstr>
      <vt:lpstr>Violation Issue Dates</vt:lpstr>
      <vt:lpstr>Ticket issuing Dept.</vt:lpstr>
      <vt:lpstr>Violation Types</vt:lpstr>
      <vt:lpstr>Visualization </vt:lpstr>
      <vt:lpstr>Visualization Cont.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Jengathe</dc:creator>
  <cp:lastModifiedBy>Jengathe, Shashank N</cp:lastModifiedBy>
  <cp:revision>54</cp:revision>
  <dcterms:created xsi:type="dcterms:W3CDTF">2016-03-14T07:34:11Z</dcterms:created>
  <dcterms:modified xsi:type="dcterms:W3CDTF">2016-03-15T00:30:27Z</dcterms:modified>
</cp:coreProperties>
</file>