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8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3/yEUrFg+T1cuKXwJ1UZK9y6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90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-84043" y="1564626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Form</a:t>
            </a:r>
            <a:endParaRPr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Aniket Singla, 2310992100</a:t>
            </a:r>
          </a:p>
          <a:p>
            <a:pPr algn="ctr">
              <a:buSzPts val="3200"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Ankit Bansal,2310992106</a:t>
            </a:r>
          </a:p>
          <a:p>
            <a:pPr algn="ctr">
              <a:buSzPts val="3200"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Ketan Sharma, 2310992120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Vihaan Chawla,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2310991319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G24</a:t>
            </a: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Interdisciplinary Courses in Engineering</a:t>
            </a:r>
            <a:endParaRPr sz="3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979797" y="971140"/>
            <a:ext cx="5184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Engineering-I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11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6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1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411600" y="-27175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E0272-0A21-BC74-76AC-5EFCB82B8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28578"/>
            <a:ext cx="773798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registration form with a backend system for storing and managing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form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data storage in a JSON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display of registered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sz="4800" b="1" dirty="0">
              <a:solidFill>
                <a:srgbClr val="0C0C0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FE8673-A1A7-F802-4364-229597C5D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130725"/>
            <a:ext cx="85471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Code, Browser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0281" y="121909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4800" b="1" dirty="0">
              <a:solidFill>
                <a:srgbClr val="0C0C0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2893-47C5-7DE9-4752-0CE392A53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7270" y="1199815"/>
            <a:ext cx="886673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entered into the registration form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117E2-73F7-F3DE-858F-112E9CB0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3" y="2515539"/>
            <a:ext cx="7230677" cy="35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89681-C6B0-7BD5-6A6C-D6523F149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0219" y="1138269"/>
            <a:ext cx="840658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Submission: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form submission, data is sent to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writes the user data into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49DC3-47A0-3C12-727D-F3817789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0" y="3265714"/>
            <a:ext cx="5163670" cy="3090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65C-F467-CCA6-DA4B-BFF82BF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9483C-23DD-51F0-C69D-0A6D5AC7B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6A5CF6-FD53-8C11-823F-EBB828221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dynamically rendered on the "All Students"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456DC-E99A-136D-9382-60888D29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1" y="2727832"/>
            <a:ext cx="5916706" cy="3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15CD-79B1-3E2F-4C3B-B6C14353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0"/>
            <a:ext cx="6477000" cy="8382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28EA-CB9E-FC41-1B45-95FD2AE94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14400"/>
            <a:ext cx="8686800" cy="5441950"/>
          </a:xfrm>
        </p:spPr>
        <p:txBody>
          <a:bodyPr/>
          <a:lstStyle/>
          <a:p>
            <a:pPr marL="114300" indent="0">
              <a:buNone/>
            </a:pPr>
            <a:endParaRPr lang="en-US" b="0" i="0" dirty="0">
              <a:solidFill>
                <a:srgbClr val="0F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F319-F4DE-D3F4-C40D-B27178F6B8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303952-7E91-E086-8D01-DD9B4626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6" y="1229106"/>
            <a:ext cx="8084264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state between frontend and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proper validation and error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and rendering data dynamically. </a:t>
            </a:r>
          </a:p>
        </p:txBody>
      </p:sp>
    </p:spTree>
    <p:extLst>
      <p:ext uri="{BB962C8B-B14F-4D97-AF65-F5344CB8AC3E}">
        <p14:creationId xmlns:p14="http://schemas.microsoft.com/office/powerpoint/2010/main" val="68017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21B-98BF-95C1-C1C4-9DD5EC0B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F389-D86B-D561-3C88-3CDD9EB0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77" y="1339850"/>
            <a:ext cx="8686800" cy="5518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authentication (login/logout system).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database like MongoDB or MySQL.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UI/UX with better design frameworks.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filters for the student list.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E233B-A052-18D1-C778-5D81A5DB9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61A-2EBC-2921-9B79-01CC70D7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C9D5-AFE0-FA3C-FEE7-65FE46E3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787" y="1732936"/>
            <a:ext cx="7669161" cy="588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registration system with a backend and JSON data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ability to manage user data dynamically and display it effectively.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853D-F676-56C3-F9BC-4E05F929B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250</Words>
  <Application>Microsoft Office PowerPoint</Application>
  <PresentationFormat>On-screen Show (4:3)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Introduction</vt:lpstr>
      <vt:lpstr>Technologies Used</vt:lpstr>
      <vt:lpstr>Workflow</vt:lpstr>
      <vt:lpstr>Workflow</vt:lpstr>
      <vt:lpstr>Workflow</vt:lpstr>
      <vt:lpstr>Challenges Faced</vt:lpstr>
      <vt:lpstr>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ketan sharma</cp:lastModifiedBy>
  <cp:revision>12</cp:revision>
  <dcterms:created xsi:type="dcterms:W3CDTF">2010-04-09T07:36:15Z</dcterms:created>
  <dcterms:modified xsi:type="dcterms:W3CDTF">2024-12-26T05:28:38Z</dcterms:modified>
</cp:coreProperties>
</file>