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Java Project | Object-Oriented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This project demonstrates a simple Employee Management System developed using Java.</a:t>
            </a:r>
          </a:p>
          <a:p>
            <a:endParaRPr/>
          </a:p>
          <a:p>
            <a:r>
              <a:t>It follows object-oriented principles and provides CRUD operations to manage employee data.</a:t>
            </a:r>
          </a:p>
          <a:p>
            <a:r>
              <a:t>The system can add, update, delete, and display employee information, and calculate salaries based on roles.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smtClean="0"/>
              <a:t>p</a:t>
            </a:r>
            <a:r>
              <a:rPr lang="en-US" dirty="0" smtClean="0"/>
              <a:t>1</a:t>
            </a:r>
            <a:r>
              <a:rPr dirty="0" smtClean="0"/>
              <a:t> </a:t>
            </a:r>
            <a:r>
              <a:rPr dirty="0"/>
              <a:t>- Contains Employee classes (Employee, HR, Admin, </a:t>
            </a:r>
            <a:r>
              <a:rPr dirty="0" err="1"/>
              <a:t>SalesManager</a:t>
            </a:r>
            <a:r>
              <a:rPr dirty="0"/>
              <a:t>)</a:t>
            </a:r>
          </a:p>
          <a:p>
            <a:r>
              <a:rPr dirty="0"/>
              <a:t>• </a:t>
            </a:r>
            <a:r>
              <a:rPr dirty="0" smtClean="0"/>
              <a:t>p</a:t>
            </a:r>
            <a:r>
              <a:rPr lang="en-US" dirty="0" smtClean="0"/>
              <a:t>2</a:t>
            </a:r>
            <a:r>
              <a:rPr dirty="0" smtClean="0"/>
              <a:t> </a:t>
            </a:r>
            <a:r>
              <a:rPr dirty="0"/>
              <a:t>- Contains </a:t>
            </a:r>
            <a:r>
              <a:rPr dirty="0" err="1"/>
              <a:t>MainApp</a:t>
            </a:r>
            <a:r>
              <a:rPr dirty="0"/>
              <a:t> class with menu-driven program</a:t>
            </a:r>
          </a:p>
          <a:p>
            <a:r>
              <a:rPr dirty="0"/>
              <a:t>• </a:t>
            </a:r>
            <a:r>
              <a:rPr dirty="0" smtClean="0"/>
              <a:t>p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/>
              <a:t>- Contains </a:t>
            </a:r>
            <a:r>
              <a:rPr dirty="0" err="1"/>
              <a:t>EmployeeDAO</a:t>
            </a:r>
            <a:r>
              <a:rPr dirty="0"/>
              <a:t> class for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• Employee (Abstract): Base class defining id, name, and salary.</a:t>
            </a:r>
          </a:p>
          <a:p>
            <a:r>
              <a:rPr sz="2800" dirty="0"/>
              <a:t>• Admin: Adds allowance; calculates salary including allowance.</a:t>
            </a:r>
          </a:p>
          <a:p>
            <a:r>
              <a:rPr sz="2800" dirty="0"/>
              <a:t>• HR: Adds commission; calculates salary including commission.</a:t>
            </a:r>
          </a:p>
          <a:p>
            <a:r>
              <a:rPr sz="2800" dirty="0"/>
              <a:t>• </a:t>
            </a:r>
            <a:r>
              <a:rPr sz="2800" dirty="0" err="1"/>
              <a:t>SalesManager</a:t>
            </a:r>
            <a:r>
              <a:rPr sz="2800" dirty="0"/>
              <a:t>: Adds target &amp; incentive fields.</a:t>
            </a:r>
          </a:p>
          <a:p>
            <a:r>
              <a:rPr sz="2800" dirty="0"/>
              <a:t>• </a:t>
            </a:r>
            <a:r>
              <a:rPr sz="2800" dirty="0" err="1"/>
              <a:t>EmployeeDAO</a:t>
            </a:r>
            <a:r>
              <a:rPr sz="2800" dirty="0"/>
              <a:t>: Manages employee records via </a:t>
            </a:r>
            <a:r>
              <a:rPr sz="2800" dirty="0" err="1"/>
              <a:t>ArrayList</a:t>
            </a:r>
            <a:r>
              <a:rPr sz="2800" dirty="0"/>
              <a:t>.</a:t>
            </a:r>
          </a:p>
          <a:p>
            <a:r>
              <a:rPr sz="2800" dirty="0"/>
              <a:t>• </a:t>
            </a:r>
            <a:r>
              <a:rPr sz="2800" dirty="0" err="1"/>
              <a:t>MainApp</a:t>
            </a:r>
            <a:r>
              <a:rPr sz="2800" dirty="0"/>
              <a:t>: Handles menu and user interaction.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EmployeeDAO initializes employee list.</a:t>
            </a:r>
          </a:p>
          <a:p>
            <a:r>
              <a:t>2. MainApp displays a menu to the user.</a:t>
            </a:r>
          </a:p>
          <a:p>
            <a:r>
              <a:t>3. User can perform:</a:t>
            </a:r>
          </a:p>
          <a:p>
            <a:r>
              <a:t>   - Add, Search, Update, Delete employee</a:t>
            </a:r>
          </a:p>
          <a:p>
            <a:r>
              <a:t>   - Display all employees</a:t>
            </a:r>
          </a:p>
          <a:p>
            <a:r>
              <a:t>   - Calculate salary for each employee</a:t>
            </a:r>
          </a:p>
          <a:p>
            <a:r>
              <a:t>4. Output shown in console.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Console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===== Employee Management Menu =====</a:t>
            </a:r>
          </a:p>
          <a:p>
            <a:r>
              <a:t>1. Add Employee</a:t>
            </a:r>
          </a:p>
          <a:p>
            <a:r>
              <a:t>2. Search Employee</a:t>
            </a:r>
          </a:p>
          <a:p>
            <a:r>
              <a:t>3. Update Employee</a:t>
            </a:r>
          </a:p>
          <a:p>
            <a:r>
              <a:t>4. Delete Employee</a:t>
            </a:r>
          </a:p>
          <a:p>
            <a:r>
              <a:t>5. Display All Employees</a:t>
            </a:r>
          </a:p>
          <a:p>
            <a:r>
              <a:t>7. Calculate Salary of Each Employee</a:t>
            </a:r>
          </a:p>
          <a:p>
            <a:r>
              <a:t>0. Exit</a:t>
            </a:r>
          </a:p>
          <a:p>
            <a:endParaRPr/>
          </a:p>
          <a:p>
            <a:r>
              <a:t>Sarthk → Final Salary: 55000.0</a:t>
            </a:r>
          </a:p>
          <a:p>
            <a:r>
              <a:t>Pragati → Final Salary: 80000.0</a:t>
            </a:r>
          </a:p>
          <a:p>
            <a:r>
              <a:t>Exiting... Goodbye!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6" y="147782"/>
            <a:ext cx="8195777" cy="27709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2" y="3242691"/>
            <a:ext cx="6325483" cy="30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4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655"/>
            <a:ext cx="8229600" cy="3195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3636674"/>
            <a:ext cx="7093527" cy="26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8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The Employee Management System showcases Java OOP concepts:</a:t>
            </a:r>
          </a:p>
          <a:p>
            <a:r>
              <a:t>• Abstraction and Inheritance</a:t>
            </a:r>
          </a:p>
          <a:p>
            <a:r>
              <a:t>• Polymorphism and Encapsulation</a:t>
            </a:r>
          </a:p>
          <a:p>
            <a:r>
              <a:t>• Efficient data handling using ArrayList</a:t>
            </a:r>
          </a:p>
          <a:p>
            <a:endParaRPr/>
          </a:p>
          <a:p>
            <a:r>
              <a:t>This project demonstrates a practical implementation of real-world employee management using Java.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305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Employee Management System</vt:lpstr>
      <vt:lpstr>Overview</vt:lpstr>
      <vt:lpstr>Package Structure</vt:lpstr>
      <vt:lpstr>Class Descriptions</vt:lpstr>
      <vt:lpstr>Program Flow</vt:lpstr>
      <vt:lpstr>Sample Console Output</vt:lpstr>
      <vt:lpstr>PowerPoint Presentation</vt:lpstr>
      <vt:lpstr>PowerPoint Presentation</vt:lpstr>
      <vt:lpstr>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subject/>
  <dc:creator/>
  <cp:keywords/>
  <dc:description>generated using python-pptx</dc:description>
  <cp:lastModifiedBy>borhadeketan635@gmail.com</cp:lastModifiedBy>
  <cp:revision>3</cp:revision>
  <dcterms:created xsi:type="dcterms:W3CDTF">2013-01-27T09:14:16Z</dcterms:created>
  <dcterms:modified xsi:type="dcterms:W3CDTF">2025-10-13T05:47:44Z</dcterms:modified>
  <cp:category/>
</cp:coreProperties>
</file>