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8" r:id="rId3"/>
    <p:sldId id="274" r:id="rId4"/>
    <p:sldId id="272" r:id="rId5"/>
    <p:sldId id="275" r:id="rId6"/>
    <p:sldId id="257" r:id="rId7"/>
    <p:sldId id="273" r:id="rId8"/>
    <p:sldId id="264" r:id="rId9"/>
    <p:sldId id="260" r:id="rId10"/>
    <p:sldId id="265" r:id="rId11"/>
    <p:sldId id="267" r:id="rId12"/>
    <p:sldId id="268" r:id="rId13"/>
    <p:sldId id="276" r:id="rId14"/>
    <p:sldId id="269" r:id="rId15"/>
    <p:sldId id="270" r:id="rId16"/>
    <p:sldId id="277"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1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66" d="100"/>
          <a:sy n="66" d="100"/>
        </p:scale>
        <p:origin x="490"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Missing</a:t>
            </a:r>
            <a:r>
              <a:rPr lang="en-US" baseline="0" dirty="0" smtClean="0"/>
              <a:t> Value Percentage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Sheet1!$A$2:$A$37</c:f>
              <c:strCache>
                <c:ptCount val="36"/>
                <c:pt idx="0">
                  <c:v>BedroomAbvGr</c:v>
                </c:pt>
                <c:pt idx="1">
                  <c:v>BsmtExposure</c:v>
                </c:pt>
                <c:pt idx="2">
                  <c:v>BsmtFinSF1</c:v>
                </c:pt>
                <c:pt idx="3">
                  <c:v>BsmtFinSF2</c:v>
                </c:pt>
                <c:pt idx="4">
                  <c:v>BsmtFinType1</c:v>
                </c:pt>
                <c:pt idx="5">
                  <c:v>BsmtFinType2</c:v>
                </c:pt>
                <c:pt idx="6">
                  <c:v>BsmtFullBath</c:v>
                </c:pt>
                <c:pt idx="7">
                  <c:v>BsmtHalfBath</c:v>
                </c:pt>
                <c:pt idx="8">
                  <c:v>BsmtQual</c:v>
                </c:pt>
                <c:pt idx="9">
                  <c:v>BsmtUnfSF</c:v>
                </c:pt>
                <c:pt idx="10">
                  <c:v>CentralAir</c:v>
                </c:pt>
                <c:pt idx="11">
                  <c:v>EnclosedPorch</c:v>
                </c:pt>
                <c:pt idx="12">
                  <c:v>Exterior2nd</c:v>
                </c:pt>
                <c:pt idx="13">
                  <c:v>Fence</c:v>
                </c:pt>
                <c:pt idx="14">
                  <c:v>FireplaceQu</c:v>
                </c:pt>
                <c:pt idx="15">
                  <c:v>Fireplaces</c:v>
                </c:pt>
                <c:pt idx="16">
                  <c:v>GarageArea</c:v>
                </c:pt>
                <c:pt idx="17">
                  <c:v>GarageCars</c:v>
                </c:pt>
                <c:pt idx="18">
                  <c:v>GarageCond</c:v>
                </c:pt>
                <c:pt idx="19">
                  <c:v>GarageFinish</c:v>
                </c:pt>
                <c:pt idx="20">
                  <c:v>GarageQual</c:v>
                </c:pt>
                <c:pt idx="21">
                  <c:v>GarageType</c:v>
                </c:pt>
                <c:pt idx="22">
                  <c:v>GarageYrBlt</c:v>
                </c:pt>
                <c:pt idx="23">
                  <c:v>GrLivArea</c:v>
                </c:pt>
                <c:pt idx="24">
                  <c:v>LandContour</c:v>
                </c:pt>
                <c:pt idx="25">
                  <c:v>LotShape</c:v>
                </c:pt>
                <c:pt idx="26">
                  <c:v>MasVnrArea</c:v>
                </c:pt>
                <c:pt idx="27">
                  <c:v>MasVnrType</c:v>
                </c:pt>
                <c:pt idx="28">
                  <c:v>MiscFeature</c:v>
                </c:pt>
                <c:pt idx="29">
                  <c:v>MiscVal</c:v>
                </c:pt>
                <c:pt idx="30">
                  <c:v>RoofMatl</c:v>
                </c:pt>
                <c:pt idx="31">
                  <c:v>SaleType</c:v>
                </c:pt>
                <c:pt idx="32">
                  <c:v>ScreenPorch</c:v>
                </c:pt>
                <c:pt idx="33">
                  <c:v>Utilities</c:v>
                </c:pt>
                <c:pt idx="34">
                  <c:v>WoodDeckSF</c:v>
                </c:pt>
                <c:pt idx="35">
                  <c:v>LotFrontage</c:v>
                </c:pt>
              </c:strCache>
            </c:strRef>
          </c:cat>
          <c:val>
            <c:numRef>
              <c:f>Sheet1!$B$2:$B$37</c:f>
              <c:numCache>
                <c:formatCode>0.00;[Red]0.00</c:formatCode>
                <c:ptCount val="36"/>
                <c:pt idx="0">
                  <c:v>93.216855087358681</c:v>
                </c:pt>
                <c:pt idx="1">
                  <c:v>2.8091812264474134</c:v>
                </c:pt>
                <c:pt idx="2">
                  <c:v>2.8091812264474134</c:v>
                </c:pt>
                <c:pt idx="3">
                  <c:v>3.4258307639602602E-2</c:v>
                </c:pt>
                <c:pt idx="4">
                  <c:v>3.4258307639602602E-2</c:v>
                </c:pt>
                <c:pt idx="5">
                  <c:v>2.7064063035286057</c:v>
                </c:pt>
                <c:pt idx="6">
                  <c:v>2.7406646111682083</c:v>
                </c:pt>
                <c:pt idx="7">
                  <c:v>6.8516615279205204E-2</c:v>
                </c:pt>
                <c:pt idx="8">
                  <c:v>6.8516615279205204E-2</c:v>
                </c:pt>
                <c:pt idx="9">
                  <c:v>2.7749229188078108</c:v>
                </c:pt>
                <c:pt idx="10">
                  <c:v>3.4258307639602602E-2</c:v>
                </c:pt>
                <c:pt idx="11">
                  <c:v>3.4258307639602602E-2</c:v>
                </c:pt>
                <c:pt idx="12">
                  <c:v>3.4258307639602602E-2</c:v>
                </c:pt>
                <c:pt idx="13">
                  <c:v>3.4258307639602602E-2</c:v>
                </c:pt>
                <c:pt idx="14">
                  <c:v>80.438506337786905</c:v>
                </c:pt>
                <c:pt idx="15">
                  <c:v>48.646796848235695</c:v>
                </c:pt>
                <c:pt idx="16">
                  <c:v>6.8516615279205204E-2</c:v>
                </c:pt>
                <c:pt idx="17">
                  <c:v>3.4258307639602602E-2</c:v>
                </c:pt>
                <c:pt idx="18">
                  <c:v>3.4258307639602602E-2</c:v>
                </c:pt>
                <c:pt idx="19">
                  <c:v>5.4470709146968135</c:v>
                </c:pt>
                <c:pt idx="20">
                  <c:v>5.4470709146968135</c:v>
                </c:pt>
                <c:pt idx="21">
                  <c:v>5.4470709146968135</c:v>
                </c:pt>
                <c:pt idx="22">
                  <c:v>5.3785542994176083</c:v>
                </c:pt>
                <c:pt idx="23">
                  <c:v>5.4470709146968135</c:v>
                </c:pt>
                <c:pt idx="24">
                  <c:v>3.4258307639602602E-2</c:v>
                </c:pt>
                <c:pt idx="25">
                  <c:v>16.649537512846866</c:v>
                </c:pt>
                <c:pt idx="26">
                  <c:v>0.13703323055841041</c:v>
                </c:pt>
                <c:pt idx="27">
                  <c:v>0.78794107571085992</c:v>
                </c:pt>
                <c:pt idx="28">
                  <c:v>0.8221993833504625</c:v>
                </c:pt>
                <c:pt idx="29">
                  <c:v>96.402877697841731</c:v>
                </c:pt>
                <c:pt idx="30">
                  <c:v>99.657416923603975</c:v>
                </c:pt>
                <c:pt idx="31">
                  <c:v>49.982870846180198</c:v>
                </c:pt>
                <c:pt idx="32">
                  <c:v>3.4258307639602602E-2</c:v>
                </c:pt>
                <c:pt idx="33">
                  <c:v>3.4258307639602602E-2</c:v>
                </c:pt>
                <c:pt idx="34">
                  <c:v>6.8516615279205204E-2</c:v>
                </c:pt>
                <c:pt idx="35" formatCode="General">
                  <c:v>16.16</c:v>
                </c:pt>
              </c:numCache>
            </c:numRef>
          </c:val>
        </c:ser>
        <c:dLbls>
          <c:showLegendKey val="0"/>
          <c:showVal val="0"/>
          <c:showCatName val="0"/>
          <c:showSerName val="0"/>
          <c:showPercent val="0"/>
          <c:showBubbleSize val="0"/>
        </c:dLbls>
        <c:gapWidth val="150"/>
        <c:shape val="box"/>
        <c:axId val="1264205584"/>
        <c:axId val="1020405648"/>
        <c:axId val="0"/>
      </c:bar3DChart>
      <c:catAx>
        <c:axId val="12642055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Features</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0405648"/>
        <c:crosses val="autoZero"/>
        <c:auto val="1"/>
        <c:lblAlgn val="ctr"/>
        <c:lblOffset val="100"/>
        <c:noMultiLvlLbl val="0"/>
      </c:catAx>
      <c:valAx>
        <c:axId val="1020405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Count</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Red]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4205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Baseline R_Square on Training Data</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Baseline Prediction</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Pt>
            <c:idx val="0"/>
            <c:invertIfNegative val="0"/>
            <c:bubble3D val="0"/>
            <c:spPr>
              <a:solidFill>
                <a:srgbClr val="FFFF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
            <c:invertIfNegative val="0"/>
            <c:bubble3D val="0"/>
            <c:spPr>
              <a:solidFill>
                <a:srgbClr val="FF00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2"/>
            <c:invertIfNegative val="0"/>
            <c:bubble3D val="0"/>
            <c:spPr>
              <a:solidFill>
                <a:srgbClr val="92D05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cat>
            <c:strRef>
              <c:f>Sheet1!$A$2:$A$4</c:f>
              <c:strCache>
                <c:ptCount val="3"/>
                <c:pt idx="0">
                  <c:v>Approach 1</c:v>
                </c:pt>
                <c:pt idx="1">
                  <c:v>Approach 2</c:v>
                </c:pt>
                <c:pt idx="2">
                  <c:v>Approach 3</c:v>
                </c:pt>
              </c:strCache>
            </c:strRef>
          </c:cat>
          <c:val>
            <c:numRef>
              <c:f>Sheet1!$B$2:$B$4</c:f>
              <c:numCache>
                <c:formatCode>General</c:formatCode>
                <c:ptCount val="3"/>
                <c:pt idx="0">
                  <c:v>0.93700000000000006</c:v>
                </c:pt>
                <c:pt idx="1">
                  <c:v>0.92600000000000005</c:v>
                </c:pt>
                <c:pt idx="2">
                  <c:v>0.94010000000000005</c:v>
                </c:pt>
              </c:numCache>
            </c:numRef>
          </c:val>
        </c:ser>
        <c:dLbls>
          <c:showLegendKey val="0"/>
          <c:showVal val="0"/>
          <c:showCatName val="0"/>
          <c:showSerName val="0"/>
          <c:showPercent val="0"/>
          <c:showBubbleSize val="0"/>
        </c:dLbls>
        <c:gapWidth val="150"/>
        <c:shape val="box"/>
        <c:axId val="1269761264"/>
        <c:axId val="1269755824"/>
        <c:axId val="0"/>
      </c:bar3DChart>
      <c:catAx>
        <c:axId val="126976126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9755824"/>
        <c:crosses val="autoZero"/>
        <c:auto val="1"/>
        <c:lblAlgn val="ctr"/>
        <c:lblOffset val="100"/>
        <c:noMultiLvlLbl val="0"/>
      </c:catAx>
      <c:valAx>
        <c:axId val="1269755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97612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Model Analysis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542262061103255"/>
          <c:y val="0.19057134317914123"/>
          <c:w val="0.89457737938896742"/>
          <c:h val="0.61275019889116689"/>
        </c:manualLayout>
      </c:layout>
      <c:bar3DChart>
        <c:barDir val="col"/>
        <c:grouping val="clustered"/>
        <c:varyColors val="0"/>
        <c:ser>
          <c:idx val="0"/>
          <c:order val="0"/>
          <c:tx>
            <c:strRef>
              <c:f>Sheet1!$B$1</c:f>
              <c:strCache>
                <c:ptCount val="1"/>
                <c:pt idx="0">
                  <c:v>Training Error</c:v>
                </c:pt>
              </c:strCache>
            </c:strRef>
          </c:tx>
          <c:spPr>
            <a:solidFill>
              <a:schemeClr val="accent3">
                <a:lumMod val="75000"/>
              </a:schemeClr>
            </a:solidFill>
            <a:ln>
              <a:solidFill>
                <a:schemeClr val="bg1"/>
              </a:solidFill>
            </a:ln>
            <a:effectLst/>
            <a:sp3d>
              <a:contourClr>
                <a:schemeClr val="bg1"/>
              </a:contourClr>
            </a:sp3d>
          </c:spPr>
          <c:invertIfNegative val="0"/>
          <c:dPt>
            <c:idx val="5"/>
            <c:invertIfNegative val="0"/>
            <c:bubble3D val="0"/>
            <c:spPr>
              <a:solidFill>
                <a:srgbClr val="00B050"/>
              </a:solidFill>
              <a:ln>
                <a:solidFill>
                  <a:schemeClr val="bg1"/>
                </a:solidFill>
              </a:ln>
              <a:effectLst/>
              <a:sp3d>
                <a:contourClr>
                  <a:schemeClr val="bg1"/>
                </a:contourClr>
              </a:sp3d>
            </c:spPr>
          </c:dPt>
          <c:cat>
            <c:strRef>
              <c:f>Sheet1!$A$2:$A$7</c:f>
              <c:strCache>
                <c:ptCount val="6"/>
                <c:pt idx="0">
                  <c:v>Linear Regression</c:v>
                </c:pt>
                <c:pt idx="1">
                  <c:v>Lasso</c:v>
                </c:pt>
                <c:pt idx="2">
                  <c:v>Random Forest</c:v>
                </c:pt>
                <c:pt idx="3">
                  <c:v>Gradient Boosting</c:v>
                </c:pt>
                <c:pt idx="4">
                  <c:v>Extreme Gradient Boosting</c:v>
                </c:pt>
                <c:pt idx="5">
                  <c:v>Ensemble Model</c:v>
                </c:pt>
              </c:strCache>
            </c:strRef>
          </c:cat>
          <c:val>
            <c:numRef>
              <c:f>Sheet1!$B$2:$B$7</c:f>
              <c:numCache>
                <c:formatCode>0.00%</c:formatCode>
                <c:ptCount val="6"/>
                <c:pt idx="0">
                  <c:v>0.93179999999999996</c:v>
                </c:pt>
                <c:pt idx="1">
                  <c:v>0.93169999999999997</c:v>
                </c:pt>
                <c:pt idx="2">
                  <c:v>0.97750000000000004</c:v>
                </c:pt>
                <c:pt idx="3">
                  <c:v>0.97799999999999998</c:v>
                </c:pt>
                <c:pt idx="4">
                  <c:v>0.99999811401000005</c:v>
                </c:pt>
                <c:pt idx="5">
                  <c:v>0.98</c:v>
                </c:pt>
              </c:numCache>
            </c:numRef>
          </c:val>
        </c:ser>
        <c:ser>
          <c:idx val="1"/>
          <c:order val="1"/>
          <c:tx>
            <c:strRef>
              <c:f>Sheet1!$C$1</c:f>
              <c:strCache>
                <c:ptCount val="1"/>
                <c:pt idx="0">
                  <c:v>Testing Error</c:v>
                </c:pt>
              </c:strCache>
            </c:strRef>
          </c:tx>
          <c:spPr>
            <a:solidFill>
              <a:schemeClr val="bg1">
                <a:lumMod val="50000"/>
                <a:lumOff val="50000"/>
              </a:schemeClr>
            </a:solidFill>
            <a:ln>
              <a:solidFill>
                <a:schemeClr val="bg1"/>
              </a:solidFill>
            </a:ln>
            <a:effectLst/>
            <a:sp3d>
              <a:contourClr>
                <a:schemeClr val="bg1"/>
              </a:contourClr>
            </a:sp3d>
          </c:spPr>
          <c:invertIfNegative val="0"/>
          <c:dPt>
            <c:idx val="5"/>
            <c:invertIfNegative val="0"/>
            <c:bubble3D val="0"/>
            <c:spPr>
              <a:solidFill>
                <a:srgbClr val="FFFF00"/>
              </a:solidFill>
              <a:ln>
                <a:solidFill>
                  <a:schemeClr val="bg1"/>
                </a:solidFill>
              </a:ln>
              <a:effectLst/>
              <a:sp3d>
                <a:contourClr>
                  <a:schemeClr val="bg1"/>
                </a:contourClr>
              </a:sp3d>
            </c:spPr>
          </c:dPt>
          <c:cat>
            <c:strRef>
              <c:f>Sheet1!$A$2:$A$7</c:f>
              <c:strCache>
                <c:ptCount val="6"/>
                <c:pt idx="0">
                  <c:v>Linear Regression</c:v>
                </c:pt>
                <c:pt idx="1">
                  <c:v>Lasso</c:v>
                </c:pt>
                <c:pt idx="2">
                  <c:v>Random Forest</c:v>
                </c:pt>
                <c:pt idx="3">
                  <c:v>Gradient Boosting</c:v>
                </c:pt>
                <c:pt idx="4">
                  <c:v>Extreme Gradient Boosting</c:v>
                </c:pt>
                <c:pt idx="5">
                  <c:v>Ensemble Model</c:v>
                </c:pt>
              </c:strCache>
            </c:strRef>
          </c:cat>
          <c:val>
            <c:numRef>
              <c:f>Sheet1!$C$2:$C$7</c:f>
              <c:numCache>
                <c:formatCode>0.00%</c:formatCode>
                <c:ptCount val="6"/>
                <c:pt idx="0">
                  <c:v>0.89680000000000004</c:v>
                </c:pt>
                <c:pt idx="1">
                  <c:v>0.89049999999999996</c:v>
                </c:pt>
                <c:pt idx="2">
                  <c:v>0.89300000000000002</c:v>
                </c:pt>
                <c:pt idx="3">
                  <c:v>0.92090000000000005</c:v>
                </c:pt>
                <c:pt idx="4">
                  <c:v>0.89144000000000001</c:v>
                </c:pt>
                <c:pt idx="5">
                  <c:v>0.93049999999999999</c:v>
                </c:pt>
              </c:numCache>
            </c:numRef>
          </c:val>
        </c:ser>
        <c:dLbls>
          <c:showLegendKey val="0"/>
          <c:showVal val="0"/>
          <c:showCatName val="0"/>
          <c:showSerName val="0"/>
          <c:showPercent val="0"/>
          <c:showBubbleSize val="0"/>
        </c:dLbls>
        <c:gapWidth val="150"/>
        <c:shape val="box"/>
        <c:axId val="1269765072"/>
        <c:axId val="1269758000"/>
        <c:axId val="0"/>
      </c:bar3DChart>
      <c:catAx>
        <c:axId val="12697650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9758000"/>
        <c:crosses val="autoZero"/>
        <c:auto val="1"/>
        <c:lblAlgn val="ctr"/>
        <c:lblOffset val="100"/>
        <c:noMultiLvlLbl val="0"/>
      </c:catAx>
      <c:valAx>
        <c:axId val="12697580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97650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solidFill>
                <a:schemeClr val="bg1"/>
              </a:solidFill>
            </a:ln>
          </c:spPr>
          <c:explosion val="5"/>
          <c:dPt>
            <c:idx val="0"/>
            <c:bubble3D val="0"/>
            <c:spPr>
              <a:solidFill>
                <a:schemeClr val="accent1"/>
              </a:solidFill>
              <a:ln>
                <a:solidFill>
                  <a:schemeClr val="bg1"/>
                </a:solid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solidFill>
                  <a:schemeClr val="bg1"/>
                </a:solid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solidFill>
                  <a:schemeClr val="bg1"/>
                </a:solid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Gradient Boost</c:v>
                </c:pt>
                <c:pt idx="1">
                  <c:v>Random Forest</c:v>
                </c:pt>
                <c:pt idx="2">
                  <c:v>Lasso</c:v>
                </c:pt>
              </c:strCache>
            </c:strRef>
          </c:cat>
          <c:val>
            <c:numRef>
              <c:f>Sheet1!$B$2:$B$4</c:f>
              <c:numCache>
                <c:formatCode>General</c:formatCode>
                <c:ptCount val="3"/>
                <c:pt idx="0">
                  <c:v>0.6</c:v>
                </c:pt>
                <c:pt idx="1">
                  <c:v>0.1</c:v>
                </c:pt>
                <c:pt idx="2">
                  <c:v>0.3</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Feature Importance</c:v>
                </c:pt>
              </c:strCache>
            </c:strRef>
          </c:tx>
          <c:spPr>
            <a:solidFill>
              <a:schemeClr val="accent1"/>
            </a:solidFill>
            <a:ln>
              <a:solidFill>
                <a:schemeClr val="bg1"/>
              </a:solidFill>
            </a:ln>
            <a:effectLst/>
            <a:sp3d>
              <a:contourClr>
                <a:schemeClr val="bg1"/>
              </a:contourClr>
            </a:sp3d>
          </c:spPr>
          <c:invertIfNegative val="0"/>
          <c:cat>
            <c:strRef>
              <c:f>Sheet1!$A$2:$A$10</c:f>
              <c:strCache>
                <c:ptCount val="9"/>
                <c:pt idx="0">
                  <c:v>OverallQual</c:v>
                </c:pt>
                <c:pt idx="1">
                  <c:v>GrLivArea</c:v>
                </c:pt>
                <c:pt idx="2">
                  <c:v>FullBath</c:v>
                </c:pt>
                <c:pt idx="3">
                  <c:v>TotalBsmtSF</c:v>
                </c:pt>
                <c:pt idx="4">
                  <c:v>BsmtFinSF1</c:v>
                </c:pt>
                <c:pt idx="5">
                  <c:v>1stFlrSF</c:v>
                </c:pt>
                <c:pt idx="6">
                  <c:v>GarageArea</c:v>
                </c:pt>
                <c:pt idx="7">
                  <c:v>LotArea</c:v>
                </c:pt>
                <c:pt idx="8">
                  <c:v>YearBuilt</c:v>
                </c:pt>
              </c:strCache>
            </c:strRef>
          </c:cat>
          <c:val>
            <c:numRef>
              <c:f>Sheet1!$B$2:$B$10</c:f>
              <c:numCache>
                <c:formatCode>0.00%</c:formatCode>
                <c:ptCount val="9"/>
                <c:pt idx="0">
                  <c:v>0.59399999999999997</c:v>
                </c:pt>
                <c:pt idx="1">
                  <c:v>9.5000000000000001E-2</c:v>
                </c:pt>
                <c:pt idx="2">
                  <c:v>5.6000000000000001E-2</c:v>
                </c:pt>
                <c:pt idx="3">
                  <c:v>3.5999999999999997E-2</c:v>
                </c:pt>
                <c:pt idx="4">
                  <c:v>2.3E-2</c:v>
                </c:pt>
                <c:pt idx="5">
                  <c:v>2.3E-2</c:v>
                </c:pt>
                <c:pt idx="6">
                  <c:v>1.7000000000000001E-2</c:v>
                </c:pt>
                <c:pt idx="7">
                  <c:v>1.4E-2</c:v>
                </c:pt>
                <c:pt idx="8">
                  <c:v>1.2E-2</c:v>
                </c:pt>
              </c:numCache>
            </c:numRef>
          </c:val>
        </c:ser>
        <c:dLbls>
          <c:showLegendKey val="0"/>
          <c:showVal val="0"/>
          <c:showCatName val="0"/>
          <c:showSerName val="0"/>
          <c:showPercent val="0"/>
          <c:showBubbleSize val="0"/>
        </c:dLbls>
        <c:gapWidth val="150"/>
        <c:shape val="box"/>
        <c:axId val="1269753648"/>
        <c:axId val="1269766160"/>
        <c:axId val="0"/>
      </c:bar3DChart>
      <c:catAx>
        <c:axId val="1269753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9766160"/>
        <c:crosses val="autoZero"/>
        <c:auto val="1"/>
        <c:lblAlgn val="ctr"/>
        <c:lblOffset val="100"/>
        <c:noMultiLvlLbl val="0"/>
      </c:catAx>
      <c:valAx>
        <c:axId val="126976616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97536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7E525-4DBC-4D79-B2D4-CBDFCC72FFD6}" type="doc">
      <dgm:prSet loTypeId="urn:microsoft.com/office/officeart/2005/8/layout/gear1" loCatId="relationship" qsTypeId="urn:microsoft.com/office/officeart/2005/8/quickstyle/simple1" qsCatId="simple" csTypeId="urn:microsoft.com/office/officeart/2005/8/colors/accent5_1" csCatId="accent5" phldr="1"/>
      <dgm:spPr/>
    </dgm:pt>
    <dgm:pt modelId="{0E964B42-C5F7-4157-8190-ADB5B84D4362}">
      <dgm:prSet phldrT="[Text]"/>
      <dgm:spPr/>
      <dgm:t>
        <a:bodyPr/>
        <a:lstStyle/>
        <a:p>
          <a:r>
            <a:rPr lang="en-US" dirty="0" smtClean="0"/>
            <a:t>Feature Dependence</a:t>
          </a:r>
          <a:endParaRPr lang="en-US" dirty="0"/>
        </a:p>
      </dgm:t>
    </dgm:pt>
    <dgm:pt modelId="{0A28D57D-E92E-4D8A-99E4-E0B33C748DE7}" type="parTrans" cxnId="{249CFB80-A89B-42B5-9387-E10B59F3BAB1}">
      <dgm:prSet/>
      <dgm:spPr/>
      <dgm:t>
        <a:bodyPr/>
        <a:lstStyle/>
        <a:p>
          <a:endParaRPr lang="en-US"/>
        </a:p>
      </dgm:t>
    </dgm:pt>
    <dgm:pt modelId="{BC4CB9F2-7FA2-4E38-BF35-FE0954B6502D}" type="sibTrans" cxnId="{249CFB80-A89B-42B5-9387-E10B59F3BAB1}">
      <dgm:prSet/>
      <dgm:spPr/>
      <dgm:t>
        <a:bodyPr/>
        <a:lstStyle/>
        <a:p>
          <a:endParaRPr lang="en-US"/>
        </a:p>
      </dgm:t>
    </dgm:pt>
    <dgm:pt modelId="{A55E4AF7-7F71-4135-A044-CE285EBB6603}">
      <dgm:prSet phldrT="[Text]"/>
      <dgm:spPr/>
      <dgm:t>
        <a:bodyPr/>
        <a:lstStyle/>
        <a:p>
          <a:r>
            <a:rPr lang="en-US" dirty="0" smtClean="0"/>
            <a:t>Sales Price Prediction</a:t>
          </a:r>
          <a:endParaRPr lang="en-US" dirty="0"/>
        </a:p>
      </dgm:t>
    </dgm:pt>
    <dgm:pt modelId="{D43A5346-CB80-4227-B156-AB6FEBCDE6C4}" type="parTrans" cxnId="{D227BBA2-3476-44FA-BA2E-A046A45AB782}">
      <dgm:prSet/>
      <dgm:spPr/>
      <dgm:t>
        <a:bodyPr/>
        <a:lstStyle/>
        <a:p>
          <a:endParaRPr lang="en-US"/>
        </a:p>
      </dgm:t>
    </dgm:pt>
    <dgm:pt modelId="{CE7B244B-8D00-4DA9-81CE-2DE52E3BEFCA}" type="sibTrans" cxnId="{D227BBA2-3476-44FA-BA2E-A046A45AB782}">
      <dgm:prSet/>
      <dgm:spPr/>
      <dgm:t>
        <a:bodyPr/>
        <a:lstStyle/>
        <a:p>
          <a:endParaRPr lang="en-US"/>
        </a:p>
      </dgm:t>
    </dgm:pt>
    <dgm:pt modelId="{D29B23FD-17D1-42BF-8A5B-54E3AE090155}">
      <dgm:prSet phldrT="[Text]"/>
      <dgm:spPr/>
      <dgm:t>
        <a:bodyPr/>
        <a:lstStyle/>
        <a:p>
          <a:r>
            <a:rPr lang="en-US" dirty="0" smtClean="0"/>
            <a:t>Housing Sales Price Dataset</a:t>
          </a:r>
          <a:endParaRPr lang="en-US" dirty="0"/>
        </a:p>
      </dgm:t>
    </dgm:pt>
    <dgm:pt modelId="{C4605491-5B51-4D0E-88FB-F87DE41BEB9E}" type="parTrans" cxnId="{6B53B354-3FD8-4884-894B-85FEAED25692}">
      <dgm:prSet/>
      <dgm:spPr/>
      <dgm:t>
        <a:bodyPr/>
        <a:lstStyle/>
        <a:p>
          <a:endParaRPr lang="en-US"/>
        </a:p>
      </dgm:t>
    </dgm:pt>
    <dgm:pt modelId="{2740AB4C-F108-422B-929F-077D1C228277}" type="sibTrans" cxnId="{6B53B354-3FD8-4884-894B-85FEAED25692}">
      <dgm:prSet/>
      <dgm:spPr/>
      <dgm:t>
        <a:bodyPr/>
        <a:lstStyle/>
        <a:p>
          <a:endParaRPr lang="en-US"/>
        </a:p>
      </dgm:t>
    </dgm:pt>
    <dgm:pt modelId="{A4D9FDD2-BF42-495A-8A27-2952BAA8F7A2}" type="pres">
      <dgm:prSet presAssocID="{2107E525-4DBC-4D79-B2D4-CBDFCC72FFD6}" presName="composite" presStyleCnt="0">
        <dgm:presLayoutVars>
          <dgm:chMax val="3"/>
          <dgm:animLvl val="lvl"/>
          <dgm:resizeHandles val="exact"/>
        </dgm:presLayoutVars>
      </dgm:prSet>
      <dgm:spPr/>
    </dgm:pt>
    <dgm:pt modelId="{8E4AD15F-1BC5-4B10-883C-9C9F83DC7416}" type="pres">
      <dgm:prSet presAssocID="{D29B23FD-17D1-42BF-8A5B-54E3AE090155}" presName="gear1" presStyleLbl="node1" presStyleIdx="0" presStyleCnt="3">
        <dgm:presLayoutVars>
          <dgm:chMax val="1"/>
          <dgm:bulletEnabled val="1"/>
        </dgm:presLayoutVars>
      </dgm:prSet>
      <dgm:spPr/>
      <dgm:t>
        <a:bodyPr/>
        <a:lstStyle/>
        <a:p>
          <a:endParaRPr lang="en-US"/>
        </a:p>
      </dgm:t>
    </dgm:pt>
    <dgm:pt modelId="{FA1C5D1F-489B-4F04-8847-967C24717AF4}" type="pres">
      <dgm:prSet presAssocID="{D29B23FD-17D1-42BF-8A5B-54E3AE090155}" presName="gear1srcNode" presStyleLbl="node1" presStyleIdx="0" presStyleCnt="3"/>
      <dgm:spPr/>
      <dgm:t>
        <a:bodyPr/>
        <a:lstStyle/>
        <a:p>
          <a:endParaRPr lang="en-US"/>
        </a:p>
      </dgm:t>
    </dgm:pt>
    <dgm:pt modelId="{ED6BA64C-FD99-4FC2-B121-7B0DDB8D37DE}" type="pres">
      <dgm:prSet presAssocID="{D29B23FD-17D1-42BF-8A5B-54E3AE090155}" presName="gear1dstNode" presStyleLbl="node1" presStyleIdx="0" presStyleCnt="3"/>
      <dgm:spPr/>
      <dgm:t>
        <a:bodyPr/>
        <a:lstStyle/>
        <a:p>
          <a:endParaRPr lang="en-US"/>
        </a:p>
      </dgm:t>
    </dgm:pt>
    <dgm:pt modelId="{EABBE2FC-D0E1-4243-B31A-95F70DE54E01}" type="pres">
      <dgm:prSet presAssocID="{A55E4AF7-7F71-4135-A044-CE285EBB6603}" presName="gear2" presStyleLbl="node1" presStyleIdx="1" presStyleCnt="3">
        <dgm:presLayoutVars>
          <dgm:chMax val="1"/>
          <dgm:bulletEnabled val="1"/>
        </dgm:presLayoutVars>
      </dgm:prSet>
      <dgm:spPr/>
      <dgm:t>
        <a:bodyPr/>
        <a:lstStyle/>
        <a:p>
          <a:endParaRPr lang="en-US"/>
        </a:p>
      </dgm:t>
    </dgm:pt>
    <dgm:pt modelId="{60EEAA25-DEF4-4A75-A1BE-88B010542454}" type="pres">
      <dgm:prSet presAssocID="{A55E4AF7-7F71-4135-A044-CE285EBB6603}" presName="gear2srcNode" presStyleLbl="node1" presStyleIdx="1" presStyleCnt="3"/>
      <dgm:spPr/>
      <dgm:t>
        <a:bodyPr/>
        <a:lstStyle/>
        <a:p>
          <a:endParaRPr lang="en-US"/>
        </a:p>
      </dgm:t>
    </dgm:pt>
    <dgm:pt modelId="{88A2CBBF-55F3-49F2-9749-355C5B30B671}" type="pres">
      <dgm:prSet presAssocID="{A55E4AF7-7F71-4135-A044-CE285EBB6603}" presName="gear2dstNode" presStyleLbl="node1" presStyleIdx="1" presStyleCnt="3"/>
      <dgm:spPr/>
      <dgm:t>
        <a:bodyPr/>
        <a:lstStyle/>
        <a:p>
          <a:endParaRPr lang="en-US"/>
        </a:p>
      </dgm:t>
    </dgm:pt>
    <dgm:pt modelId="{ADD1BF88-49A3-4B3A-866F-056406E60357}" type="pres">
      <dgm:prSet presAssocID="{0E964B42-C5F7-4157-8190-ADB5B84D4362}" presName="gear3" presStyleLbl="node1" presStyleIdx="2" presStyleCnt="3"/>
      <dgm:spPr/>
      <dgm:t>
        <a:bodyPr/>
        <a:lstStyle/>
        <a:p>
          <a:endParaRPr lang="en-US"/>
        </a:p>
      </dgm:t>
    </dgm:pt>
    <dgm:pt modelId="{042A39D2-4BCF-49B1-AD74-F5B5A7279556}" type="pres">
      <dgm:prSet presAssocID="{0E964B42-C5F7-4157-8190-ADB5B84D4362}" presName="gear3tx" presStyleLbl="node1" presStyleIdx="2" presStyleCnt="3">
        <dgm:presLayoutVars>
          <dgm:chMax val="1"/>
          <dgm:bulletEnabled val="1"/>
        </dgm:presLayoutVars>
      </dgm:prSet>
      <dgm:spPr/>
      <dgm:t>
        <a:bodyPr/>
        <a:lstStyle/>
        <a:p>
          <a:endParaRPr lang="en-US"/>
        </a:p>
      </dgm:t>
    </dgm:pt>
    <dgm:pt modelId="{4168EDFA-D18B-4946-8F84-4EBD5900F42D}" type="pres">
      <dgm:prSet presAssocID="{0E964B42-C5F7-4157-8190-ADB5B84D4362}" presName="gear3srcNode" presStyleLbl="node1" presStyleIdx="2" presStyleCnt="3"/>
      <dgm:spPr/>
      <dgm:t>
        <a:bodyPr/>
        <a:lstStyle/>
        <a:p>
          <a:endParaRPr lang="en-US"/>
        </a:p>
      </dgm:t>
    </dgm:pt>
    <dgm:pt modelId="{73650670-6CD1-42BC-A374-D1E0A1C9E4F4}" type="pres">
      <dgm:prSet presAssocID="{0E964B42-C5F7-4157-8190-ADB5B84D4362}" presName="gear3dstNode" presStyleLbl="node1" presStyleIdx="2" presStyleCnt="3"/>
      <dgm:spPr/>
      <dgm:t>
        <a:bodyPr/>
        <a:lstStyle/>
        <a:p>
          <a:endParaRPr lang="en-US"/>
        </a:p>
      </dgm:t>
    </dgm:pt>
    <dgm:pt modelId="{28ACC0D9-3ACE-4E9B-8FA3-30B1E5112B7D}" type="pres">
      <dgm:prSet presAssocID="{2740AB4C-F108-422B-929F-077D1C228277}" presName="connector1" presStyleLbl="sibTrans2D1" presStyleIdx="0" presStyleCnt="3"/>
      <dgm:spPr/>
      <dgm:t>
        <a:bodyPr/>
        <a:lstStyle/>
        <a:p>
          <a:endParaRPr lang="en-US"/>
        </a:p>
      </dgm:t>
    </dgm:pt>
    <dgm:pt modelId="{85F4D773-A440-4955-A561-F61873070525}" type="pres">
      <dgm:prSet presAssocID="{CE7B244B-8D00-4DA9-81CE-2DE52E3BEFCA}" presName="connector2" presStyleLbl="sibTrans2D1" presStyleIdx="1" presStyleCnt="3"/>
      <dgm:spPr/>
      <dgm:t>
        <a:bodyPr/>
        <a:lstStyle/>
        <a:p>
          <a:endParaRPr lang="en-US"/>
        </a:p>
      </dgm:t>
    </dgm:pt>
    <dgm:pt modelId="{797F90FC-8052-4ECE-A444-5CEA5AD4A6E8}" type="pres">
      <dgm:prSet presAssocID="{BC4CB9F2-7FA2-4E38-BF35-FE0954B6502D}" presName="connector3" presStyleLbl="sibTrans2D1" presStyleIdx="2" presStyleCnt="3"/>
      <dgm:spPr/>
      <dgm:t>
        <a:bodyPr/>
        <a:lstStyle/>
        <a:p>
          <a:endParaRPr lang="en-US"/>
        </a:p>
      </dgm:t>
    </dgm:pt>
  </dgm:ptLst>
  <dgm:cxnLst>
    <dgm:cxn modelId="{03E23FEB-98D5-4528-8AB4-7F48F8EDEBEA}" type="presOf" srcId="{0E964B42-C5F7-4157-8190-ADB5B84D4362}" destId="{ADD1BF88-49A3-4B3A-866F-056406E60357}" srcOrd="0" destOrd="0" presId="urn:microsoft.com/office/officeart/2005/8/layout/gear1"/>
    <dgm:cxn modelId="{249CFB80-A89B-42B5-9387-E10B59F3BAB1}" srcId="{2107E525-4DBC-4D79-B2D4-CBDFCC72FFD6}" destId="{0E964B42-C5F7-4157-8190-ADB5B84D4362}" srcOrd="2" destOrd="0" parTransId="{0A28D57D-E92E-4D8A-99E4-E0B33C748DE7}" sibTransId="{BC4CB9F2-7FA2-4E38-BF35-FE0954B6502D}"/>
    <dgm:cxn modelId="{FD7C3912-4340-4CCC-B629-E31EE6F091C0}" type="presOf" srcId="{D29B23FD-17D1-42BF-8A5B-54E3AE090155}" destId="{ED6BA64C-FD99-4FC2-B121-7B0DDB8D37DE}" srcOrd="2" destOrd="0" presId="urn:microsoft.com/office/officeart/2005/8/layout/gear1"/>
    <dgm:cxn modelId="{76A1FCDB-B36D-4C55-A504-9FA63C646735}" type="presOf" srcId="{A55E4AF7-7F71-4135-A044-CE285EBB6603}" destId="{60EEAA25-DEF4-4A75-A1BE-88B010542454}" srcOrd="1" destOrd="0" presId="urn:microsoft.com/office/officeart/2005/8/layout/gear1"/>
    <dgm:cxn modelId="{F129FA03-D81D-4868-88F8-C8FAEEFE2D99}" type="presOf" srcId="{0E964B42-C5F7-4157-8190-ADB5B84D4362}" destId="{73650670-6CD1-42BC-A374-D1E0A1C9E4F4}" srcOrd="3" destOrd="0" presId="urn:microsoft.com/office/officeart/2005/8/layout/gear1"/>
    <dgm:cxn modelId="{6B53B354-3FD8-4884-894B-85FEAED25692}" srcId="{2107E525-4DBC-4D79-B2D4-CBDFCC72FFD6}" destId="{D29B23FD-17D1-42BF-8A5B-54E3AE090155}" srcOrd="0" destOrd="0" parTransId="{C4605491-5B51-4D0E-88FB-F87DE41BEB9E}" sibTransId="{2740AB4C-F108-422B-929F-077D1C228277}"/>
    <dgm:cxn modelId="{86C566D1-85FF-4451-A495-A9C8253B0E58}" type="presOf" srcId="{0E964B42-C5F7-4157-8190-ADB5B84D4362}" destId="{4168EDFA-D18B-4946-8F84-4EBD5900F42D}" srcOrd="2" destOrd="0" presId="urn:microsoft.com/office/officeart/2005/8/layout/gear1"/>
    <dgm:cxn modelId="{DB413E5E-5978-4D4B-BC0C-ECDD8643C19D}" type="presOf" srcId="{D29B23FD-17D1-42BF-8A5B-54E3AE090155}" destId="{FA1C5D1F-489B-4F04-8847-967C24717AF4}" srcOrd="1" destOrd="0" presId="urn:microsoft.com/office/officeart/2005/8/layout/gear1"/>
    <dgm:cxn modelId="{E39870A9-65A6-42AF-84A6-AD6F3289B4A4}" type="presOf" srcId="{D29B23FD-17D1-42BF-8A5B-54E3AE090155}" destId="{8E4AD15F-1BC5-4B10-883C-9C9F83DC7416}" srcOrd="0" destOrd="0" presId="urn:microsoft.com/office/officeart/2005/8/layout/gear1"/>
    <dgm:cxn modelId="{D227BBA2-3476-44FA-BA2E-A046A45AB782}" srcId="{2107E525-4DBC-4D79-B2D4-CBDFCC72FFD6}" destId="{A55E4AF7-7F71-4135-A044-CE285EBB6603}" srcOrd="1" destOrd="0" parTransId="{D43A5346-CB80-4227-B156-AB6FEBCDE6C4}" sibTransId="{CE7B244B-8D00-4DA9-81CE-2DE52E3BEFCA}"/>
    <dgm:cxn modelId="{01601D67-4493-461A-B731-E925707A8596}" type="presOf" srcId="{CE7B244B-8D00-4DA9-81CE-2DE52E3BEFCA}" destId="{85F4D773-A440-4955-A561-F61873070525}" srcOrd="0" destOrd="0" presId="urn:microsoft.com/office/officeart/2005/8/layout/gear1"/>
    <dgm:cxn modelId="{1991080F-FB8E-4186-94C4-037A9C0CF7D6}" type="presOf" srcId="{A55E4AF7-7F71-4135-A044-CE285EBB6603}" destId="{EABBE2FC-D0E1-4243-B31A-95F70DE54E01}" srcOrd="0" destOrd="0" presId="urn:microsoft.com/office/officeart/2005/8/layout/gear1"/>
    <dgm:cxn modelId="{ED2CD2F1-D74D-4AF0-8755-10E6BC27E275}" type="presOf" srcId="{2740AB4C-F108-422B-929F-077D1C228277}" destId="{28ACC0D9-3ACE-4E9B-8FA3-30B1E5112B7D}" srcOrd="0" destOrd="0" presId="urn:microsoft.com/office/officeart/2005/8/layout/gear1"/>
    <dgm:cxn modelId="{5691CF2D-E9A7-4141-AB46-C56E6A1540B7}" type="presOf" srcId="{2107E525-4DBC-4D79-B2D4-CBDFCC72FFD6}" destId="{A4D9FDD2-BF42-495A-8A27-2952BAA8F7A2}" srcOrd="0" destOrd="0" presId="urn:microsoft.com/office/officeart/2005/8/layout/gear1"/>
    <dgm:cxn modelId="{DB53241A-ECDF-4BBA-B01F-D74BA595B862}" type="presOf" srcId="{A55E4AF7-7F71-4135-A044-CE285EBB6603}" destId="{88A2CBBF-55F3-49F2-9749-355C5B30B671}" srcOrd="2" destOrd="0" presId="urn:microsoft.com/office/officeart/2005/8/layout/gear1"/>
    <dgm:cxn modelId="{FA922D29-BEAA-4734-97C4-01F22E30B8F9}" type="presOf" srcId="{BC4CB9F2-7FA2-4E38-BF35-FE0954B6502D}" destId="{797F90FC-8052-4ECE-A444-5CEA5AD4A6E8}" srcOrd="0" destOrd="0" presId="urn:microsoft.com/office/officeart/2005/8/layout/gear1"/>
    <dgm:cxn modelId="{82B1569F-E345-458D-ABC8-AEE7A95AABDB}" type="presOf" srcId="{0E964B42-C5F7-4157-8190-ADB5B84D4362}" destId="{042A39D2-4BCF-49B1-AD74-F5B5A7279556}" srcOrd="1" destOrd="0" presId="urn:microsoft.com/office/officeart/2005/8/layout/gear1"/>
    <dgm:cxn modelId="{5C2E2247-A308-4912-A7FD-365748FE8E02}" type="presParOf" srcId="{A4D9FDD2-BF42-495A-8A27-2952BAA8F7A2}" destId="{8E4AD15F-1BC5-4B10-883C-9C9F83DC7416}" srcOrd="0" destOrd="0" presId="urn:microsoft.com/office/officeart/2005/8/layout/gear1"/>
    <dgm:cxn modelId="{190665E3-48F9-4BD6-9B2D-6F25C0A7DCB7}" type="presParOf" srcId="{A4D9FDD2-BF42-495A-8A27-2952BAA8F7A2}" destId="{FA1C5D1F-489B-4F04-8847-967C24717AF4}" srcOrd="1" destOrd="0" presId="urn:microsoft.com/office/officeart/2005/8/layout/gear1"/>
    <dgm:cxn modelId="{A15608B8-2019-4496-87B5-10F318AAA5DE}" type="presParOf" srcId="{A4D9FDD2-BF42-495A-8A27-2952BAA8F7A2}" destId="{ED6BA64C-FD99-4FC2-B121-7B0DDB8D37DE}" srcOrd="2" destOrd="0" presId="urn:microsoft.com/office/officeart/2005/8/layout/gear1"/>
    <dgm:cxn modelId="{48CB4EA2-6D25-4A44-A0C7-A59E7D7B44C8}" type="presParOf" srcId="{A4D9FDD2-BF42-495A-8A27-2952BAA8F7A2}" destId="{EABBE2FC-D0E1-4243-B31A-95F70DE54E01}" srcOrd="3" destOrd="0" presId="urn:microsoft.com/office/officeart/2005/8/layout/gear1"/>
    <dgm:cxn modelId="{DE8E0DF9-FA41-424A-A5FC-9B8DC2A77407}" type="presParOf" srcId="{A4D9FDD2-BF42-495A-8A27-2952BAA8F7A2}" destId="{60EEAA25-DEF4-4A75-A1BE-88B010542454}" srcOrd="4" destOrd="0" presId="urn:microsoft.com/office/officeart/2005/8/layout/gear1"/>
    <dgm:cxn modelId="{C33BB947-3312-4CE0-9269-A2311A440D24}" type="presParOf" srcId="{A4D9FDD2-BF42-495A-8A27-2952BAA8F7A2}" destId="{88A2CBBF-55F3-49F2-9749-355C5B30B671}" srcOrd="5" destOrd="0" presId="urn:microsoft.com/office/officeart/2005/8/layout/gear1"/>
    <dgm:cxn modelId="{A503DBE6-453C-495A-A758-E971651CAE61}" type="presParOf" srcId="{A4D9FDD2-BF42-495A-8A27-2952BAA8F7A2}" destId="{ADD1BF88-49A3-4B3A-866F-056406E60357}" srcOrd="6" destOrd="0" presId="urn:microsoft.com/office/officeart/2005/8/layout/gear1"/>
    <dgm:cxn modelId="{1DF3CD7F-1BED-4077-B0E5-7B6C5A832A1D}" type="presParOf" srcId="{A4D9FDD2-BF42-495A-8A27-2952BAA8F7A2}" destId="{042A39D2-4BCF-49B1-AD74-F5B5A7279556}" srcOrd="7" destOrd="0" presId="urn:microsoft.com/office/officeart/2005/8/layout/gear1"/>
    <dgm:cxn modelId="{8DA07798-54B9-4323-8214-7727F8554DD7}" type="presParOf" srcId="{A4D9FDD2-BF42-495A-8A27-2952BAA8F7A2}" destId="{4168EDFA-D18B-4946-8F84-4EBD5900F42D}" srcOrd="8" destOrd="0" presId="urn:microsoft.com/office/officeart/2005/8/layout/gear1"/>
    <dgm:cxn modelId="{93581C1F-4A62-4DC3-AA8A-1F7983A2A1BE}" type="presParOf" srcId="{A4D9FDD2-BF42-495A-8A27-2952BAA8F7A2}" destId="{73650670-6CD1-42BC-A374-D1E0A1C9E4F4}" srcOrd="9" destOrd="0" presId="urn:microsoft.com/office/officeart/2005/8/layout/gear1"/>
    <dgm:cxn modelId="{694809D2-D22C-46A0-87F6-01970C325B1B}" type="presParOf" srcId="{A4D9FDD2-BF42-495A-8A27-2952BAA8F7A2}" destId="{28ACC0D9-3ACE-4E9B-8FA3-30B1E5112B7D}" srcOrd="10" destOrd="0" presId="urn:microsoft.com/office/officeart/2005/8/layout/gear1"/>
    <dgm:cxn modelId="{3EE458BC-7D47-4011-9F54-9D02BE2F2F95}" type="presParOf" srcId="{A4D9FDD2-BF42-495A-8A27-2952BAA8F7A2}" destId="{85F4D773-A440-4955-A561-F61873070525}" srcOrd="11" destOrd="0" presId="urn:microsoft.com/office/officeart/2005/8/layout/gear1"/>
    <dgm:cxn modelId="{9D8FF951-9E30-4132-8398-018B22DE7BEE}" type="presParOf" srcId="{A4D9FDD2-BF42-495A-8A27-2952BAA8F7A2}" destId="{797F90FC-8052-4ECE-A444-5CEA5AD4A6E8}"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862FF6-9130-4ABA-9343-0EEDCACEA9A1}" type="doc">
      <dgm:prSet loTypeId="urn:microsoft.com/office/officeart/2005/8/layout/radial6" loCatId="cycle" qsTypeId="urn:microsoft.com/office/officeart/2005/8/quickstyle/simple5" qsCatId="simple" csTypeId="urn:microsoft.com/office/officeart/2005/8/colors/accent0_2" csCatId="mainScheme" phldr="1"/>
      <dgm:spPr/>
      <dgm:t>
        <a:bodyPr/>
        <a:lstStyle/>
        <a:p>
          <a:endParaRPr lang="en-US"/>
        </a:p>
      </dgm:t>
    </dgm:pt>
    <dgm:pt modelId="{EBD89AB5-4BA6-4D71-8D73-81FD82E9F6B9}">
      <dgm:prSet phldrT="[Text]" custT="1"/>
      <dgm:spPr/>
      <dgm:t>
        <a:bodyPr/>
        <a:lstStyle/>
        <a:p>
          <a:r>
            <a:rPr lang="en-US" sz="1000" b="1" dirty="0" smtClean="0"/>
            <a:t> Sales-price</a:t>
          </a:r>
          <a:endParaRPr lang="en-US" sz="1000" b="1" dirty="0"/>
        </a:p>
      </dgm:t>
    </dgm:pt>
    <dgm:pt modelId="{A0BE1C34-F3F9-4C60-895C-CF796EACE71D}" type="parTrans" cxnId="{46E6EFF1-7462-4647-BD8D-20DCAB76015F}">
      <dgm:prSet/>
      <dgm:spPr/>
      <dgm:t>
        <a:bodyPr/>
        <a:lstStyle/>
        <a:p>
          <a:endParaRPr lang="en-US"/>
        </a:p>
      </dgm:t>
    </dgm:pt>
    <dgm:pt modelId="{155D40FF-F6B4-40F7-84B9-2535B113DE13}" type="sibTrans" cxnId="{46E6EFF1-7462-4647-BD8D-20DCAB76015F}">
      <dgm:prSet/>
      <dgm:spPr/>
      <dgm:t>
        <a:bodyPr/>
        <a:lstStyle/>
        <a:p>
          <a:endParaRPr lang="en-US"/>
        </a:p>
      </dgm:t>
    </dgm:pt>
    <dgm:pt modelId="{2AA2D87C-F17A-4D1A-BB87-F81AB51AEA76}">
      <dgm:prSet phldrT="[Text]"/>
      <dgm:spPr/>
      <dgm:t>
        <a:bodyPr/>
        <a:lstStyle/>
        <a:p>
          <a:r>
            <a:rPr lang="en-US" dirty="0" smtClean="0"/>
            <a:t>Overall Condition</a:t>
          </a:r>
          <a:endParaRPr lang="en-US" dirty="0"/>
        </a:p>
      </dgm:t>
    </dgm:pt>
    <dgm:pt modelId="{B70E3BE1-4CC1-41D7-A4E8-460E6119664B}" type="parTrans" cxnId="{86014D75-8CD9-4BA5-8FCD-6E05AAA94DCE}">
      <dgm:prSet/>
      <dgm:spPr/>
      <dgm:t>
        <a:bodyPr/>
        <a:lstStyle/>
        <a:p>
          <a:endParaRPr lang="en-US"/>
        </a:p>
      </dgm:t>
    </dgm:pt>
    <dgm:pt modelId="{50A8F440-5576-448C-8D83-7A760C1951EB}" type="sibTrans" cxnId="{86014D75-8CD9-4BA5-8FCD-6E05AAA94DCE}">
      <dgm:prSet/>
      <dgm:spPr/>
      <dgm:t>
        <a:bodyPr/>
        <a:lstStyle/>
        <a:p>
          <a:endParaRPr lang="en-US"/>
        </a:p>
      </dgm:t>
    </dgm:pt>
    <dgm:pt modelId="{FB61A68C-937F-4E56-94F4-43B8597DF8DE}">
      <dgm:prSet phldrT="[Text]"/>
      <dgm:spPr/>
      <dgm:t>
        <a:bodyPr/>
        <a:lstStyle/>
        <a:p>
          <a:r>
            <a:rPr lang="en-US" dirty="0" smtClean="0"/>
            <a:t>Year Built	</a:t>
          </a:r>
          <a:endParaRPr lang="en-US" dirty="0"/>
        </a:p>
      </dgm:t>
    </dgm:pt>
    <dgm:pt modelId="{333732BF-A51E-49E4-9903-80D111FD8C06}" type="parTrans" cxnId="{99DB4CB7-5506-41D8-8A2B-5F1359ABC0AD}">
      <dgm:prSet/>
      <dgm:spPr/>
      <dgm:t>
        <a:bodyPr/>
        <a:lstStyle/>
        <a:p>
          <a:endParaRPr lang="en-US"/>
        </a:p>
      </dgm:t>
    </dgm:pt>
    <dgm:pt modelId="{3487C1E2-8FD2-43A9-A159-8EDDAD12B114}" type="sibTrans" cxnId="{99DB4CB7-5506-41D8-8A2B-5F1359ABC0AD}">
      <dgm:prSet/>
      <dgm:spPr/>
      <dgm:t>
        <a:bodyPr/>
        <a:lstStyle/>
        <a:p>
          <a:endParaRPr lang="en-US"/>
        </a:p>
      </dgm:t>
    </dgm:pt>
    <dgm:pt modelId="{B091D4B0-B583-457C-BCFC-B31064A8CBA6}">
      <dgm:prSet phldrT="[Text]"/>
      <dgm:spPr/>
      <dgm:t>
        <a:bodyPr/>
        <a:lstStyle/>
        <a:p>
          <a:r>
            <a:rPr lang="en-US" dirty="0" smtClean="0"/>
            <a:t>Lot Area</a:t>
          </a:r>
          <a:endParaRPr lang="en-US" dirty="0"/>
        </a:p>
      </dgm:t>
    </dgm:pt>
    <dgm:pt modelId="{A84CE466-90E3-437E-AC02-16EA67E2616D}" type="parTrans" cxnId="{103F6C13-8B25-4A4B-95ED-6C17B887B3E5}">
      <dgm:prSet/>
      <dgm:spPr/>
      <dgm:t>
        <a:bodyPr/>
        <a:lstStyle/>
        <a:p>
          <a:endParaRPr lang="en-US"/>
        </a:p>
      </dgm:t>
    </dgm:pt>
    <dgm:pt modelId="{E7A49317-2385-4ADC-86C0-1BFCCFBD7C4E}" type="sibTrans" cxnId="{103F6C13-8B25-4A4B-95ED-6C17B887B3E5}">
      <dgm:prSet/>
      <dgm:spPr/>
      <dgm:t>
        <a:bodyPr/>
        <a:lstStyle/>
        <a:p>
          <a:endParaRPr lang="en-US"/>
        </a:p>
      </dgm:t>
    </dgm:pt>
    <dgm:pt modelId="{6F7E4697-28A7-4377-801F-FC004E8A1CEF}">
      <dgm:prSet phldrT="[Text]"/>
      <dgm:spPr/>
      <dgm:t>
        <a:bodyPr/>
        <a:lstStyle/>
        <a:p>
          <a:r>
            <a:rPr lang="en-US" dirty="0" smtClean="0"/>
            <a:t>Type of Roof</a:t>
          </a:r>
          <a:endParaRPr lang="en-US" dirty="0"/>
        </a:p>
      </dgm:t>
    </dgm:pt>
    <dgm:pt modelId="{5B619AF3-C63D-4548-889C-73C05DBAEC91}" type="parTrans" cxnId="{63B21F96-893A-4FBB-947B-1E427D8A50DF}">
      <dgm:prSet/>
      <dgm:spPr/>
      <dgm:t>
        <a:bodyPr/>
        <a:lstStyle/>
        <a:p>
          <a:endParaRPr lang="en-US"/>
        </a:p>
      </dgm:t>
    </dgm:pt>
    <dgm:pt modelId="{C8A521EB-07F4-415F-BC75-1A5EF539A552}" type="sibTrans" cxnId="{63B21F96-893A-4FBB-947B-1E427D8A50DF}">
      <dgm:prSet/>
      <dgm:spPr/>
      <dgm:t>
        <a:bodyPr/>
        <a:lstStyle/>
        <a:p>
          <a:endParaRPr lang="en-US"/>
        </a:p>
      </dgm:t>
    </dgm:pt>
    <dgm:pt modelId="{E2862FC4-D8FA-483D-9DB9-ADA08CB0CD09}">
      <dgm:prSet phldrT="[Text]"/>
      <dgm:spPr/>
      <dgm:t>
        <a:bodyPr/>
        <a:lstStyle/>
        <a:p>
          <a:r>
            <a:rPr lang="en-US" dirty="0" smtClean="0"/>
            <a:t>Fireplace</a:t>
          </a:r>
          <a:endParaRPr lang="en-US" dirty="0"/>
        </a:p>
      </dgm:t>
    </dgm:pt>
    <dgm:pt modelId="{C1D1255F-1C41-4AA4-9B31-CEE79EE24D0D}" type="parTrans" cxnId="{964B1DAF-AF58-40CE-9328-47D640E68623}">
      <dgm:prSet/>
      <dgm:spPr/>
      <dgm:t>
        <a:bodyPr/>
        <a:lstStyle/>
        <a:p>
          <a:endParaRPr lang="en-US"/>
        </a:p>
      </dgm:t>
    </dgm:pt>
    <dgm:pt modelId="{FEDF4D9F-24C6-4894-9932-E96E256A03CA}" type="sibTrans" cxnId="{964B1DAF-AF58-40CE-9328-47D640E68623}">
      <dgm:prSet/>
      <dgm:spPr/>
      <dgm:t>
        <a:bodyPr/>
        <a:lstStyle/>
        <a:p>
          <a:endParaRPr lang="en-US"/>
        </a:p>
      </dgm:t>
    </dgm:pt>
    <dgm:pt modelId="{F7B7D5F6-7F64-448C-956E-5054E9C1846F}">
      <dgm:prSet phldrT="[Text]"/>
      <dgm:spPr/>
      <dgm:t>
        <a:bodyPr/>
        <a:lstStyle/>
        <a:p>
          <a:r>
            <a:rPr lang="en-US" dirty="0" smtClean="0"/>
            <a:t>Basement Area</a:t>
          </a:r>
          <a:endParaRPr lang="en-US" dirty="0"/>
        </a:p>
      </dgm:t>
    </dgm:pt>
    <dgm:pt modelId="{78901EBC-DB64-4A5E-A01D-70622D593A0E}" type="parTrans" cxnId="{DC336B67-0647-4C6C-9DA1-C9FAB8C208F6}">
      <dgm:prSet/>
      <dgm:spPr/>
      <dgm:t>
        <a:bodyPr/>
        <a:lstStyle/>
        <a:p>
          <a:endParaRPr lang="en-US"/>
        </a:p>
      </dgm:t>
    </dgm:pt>
    <dgm:pt modelId="{3331D63F-0A90-49B8-8A05-A1747AC73086}" type="sibTrans" cxnId="{DC336B67-0647-4C6C-9DA1-C9FAB8C208F6}">
      <dgm:prSet/>
      <dgm:spPr/>
      <dgm:t>
        <a:bodyPr/>
        <a:lstStyle/>
        <a:p>
          <a:endParaRPr lang="en-US"/>
        </a:p>
      </dgm:t>
    </dgm:pt>
    <dgm:pt modelId="{C3490368-40EA-43FE-943B-15043F6E1002}">
      <dgm:prSet phldrT="[Text]"/>
      <dgm:spPr/>
      <dgm:t>
        <a:bodyPr/>
        <a:lstStyle/>
        <a:p>
          <a:r>
            <a:rPr lang="en-US" dirty="0" smtClean="0"/>
            <a:t>Basement Height</a:t>
          </a:r>
          <a:endParaRPr lang="en-US" dirty="0"/>
        </a:p>
      </dgm:t>
    </dgm:pt>
    <dgm:pt modelId="{F87F50AE-62BE-4B52-B421-64BA8EFF6907}" type="parTrans" cxnId="{5B827279-318E-41E6-86D0-6386605A0620}">
      <dgm:prSet/>
      <dgm:spPr/>
      <dgm:t>
        <a:bodyPr/>
        <a:lstStyle/>
        <a:p>
          <a:endParaRPr lang="en-US"/>
        </a:p>
      </dgm:t>
    </dgm:pt>
    <dgm:pt modelId="{205C3745-2F16-4FBA-A2FE-C11787C1827C}" type="sibTrans" cxnId="{5B827279-318E-41E6-86D0-6386605A0620}">
      <dgm:prSet/>
      <dgm:spPr/>
      <dgm:t>
        <a:bodyPr/>
        <a:lstStyle/>
        <a:p>
          <a:endParaRPr lang="en-US"/>
        </a:p>
      </dgm:t>
    </dgm:pt>
    <dgm:pt modelId="{75F73E03-D4B3-4E1F-A534-A18AA3C81EFC}">
      <dgm:prSet phldrT="[Text]"/>
      <dgm:spPr/>
      <dgm:t>
        <a:bodyPr/>
        <a:lstStyle/>
        <a:p>
          <a:r>
            <a:rPr lang="en-US" dirty="0" smtClean="0"/>
            <a:t>Heating Type</a:t>
          </a:r>
          <a:endParaRPr lang="en-US" dirty="0"/>
        </a:p>
      </dgm:t>
    </dgm:pt>
    <dgm:pt modelId="{09E40D52-08D5-4665-BDF2-396EA8C665E5}" type="parTrans" cxnId="{87CDDD65-5591-4D08-88F7-CC00E3E40CEF}">
      <dgm:prSet/>
      <dgm:spPr/>
      <dgm:t>
        <a:bodyPr/>
        <a:lstStyle/>
        <a:p>
          <a:endParaRPr lang="en-US"/>
        </a:p>
      </dgm:t>
    </dgm:pt>
    <dgm:pt modelId="{2F336874-7346-484C-B422-5AC2BF793CCE}" type="sibTrans" cxnId="{87CDDD65-5591-4D08-88F7-CC00E3E40CEF}">
      <dgm:prSet/>
      <dgm:spPr/>
      <dgm:t>
        <a:bodyPr/>
        <a:lstStyle/>
        <a:p>
          <a:endParaRPr lang="en-US"/>
        </a:p>
      </dgm:t>
    </dgm:pt>
    <dgm:pt modelId="{AB8B2290-2FAB-4E44-BB89-B43A1BF67D4B}">
      <dgm:prSet phldrT="[Text]"/>
      <dgm:spPr/>
      <dgm:t>
        <a:bodyPr/>
        <a:lstStyle/>
        <a:p>
          <a:r>
            <a:rPr lang="en-US" dirty="0" smtClean="0"/>
            <a:t>Number of Bedrooms</a:t>
          </a:r>
          <a:endParaRPr lang="en-US" dirty="0"/>
        </a:p>
      </dgm:t>
    </dgm:pt>
    <dgm:pt modelId="{649AA2A3-0FAE-45A1-900A-E34FF7B2E1FA}" type="parTrans" cxnId="{588C6390-DEEA-441F-B975-C7A0EA9FF439}">
      <dgm:prSet/>
      <dgm:spPr/>
      <dgm:t>
        <a:bodyPr/>
        <a:lstStyle/>
        <a:p>
          <a:endParaRPr lang="en-US"/>
        </a:p>
      </dgm:t>
    </dgm:pt>
    <dgm:pt modelId="{3FD7E5F6-B794-4BD5-8E2F-AEE64D5027D2}" type="sibTrans" cxnId="{588C6390-DEEA-441F-B975-C7A0EA9FF439}">
      <dgm:prSet/>
      <dgm:spPr/>
      <dgm:t>
        <a:bodyPr/>
        <a:lstStyle/>
        <a:p>
          <a:endParaRPr lang="en-US"/>
        </a:p>
      </dgm:t>
    </dgm:pt>
    <dgm:pt modelId="{3D70F0F1-C712-4850-A630-ABCFAF9171D1}">
      <dgm:prSet phldrT="[Text]"/>
      <dgm:spPr/>
      <dgm:t>
        <a:bodyPr/>
        <a:lstStyle/>
        <a:p>
          <a:r>
            <a:rPr lang="en-US" dirty="0" smtClean="0"/>
            <a:t>Pool Area</a:t>
          </a:r>
          <a:endParaRPr lang="en-US" dirty="0"/>
        </a:p>
      </dgm:t>
    </dgm:pt>
    <dgm:pt modelId="{E7EE36CD-699D-42A5-9162-EE55AD6B9839}" type="parTrans" cxnId="{293F15C7-532F-404D-9CD9-294ADE696D6B}">
      <dgm:prSet/>
      <dgm:spPr/>
      <dgm:t>
        <a:bodyPr/>
        <a:lstStyle/>
        <a:p>
          <a:endParaRPr lang="en-US"/>
        </a:p>
      </dgm:t>
    </dgm:pt>
    <dgm:pt modelId="{46F2DC8C-DD3B-4969-A1A4-4F347CCBFB67}" type="sibTrans" cxnId="{293F15C7-532F-404D-9CD9-294ADE696D6B}">
      <dgm:prSet/>
      <dgm:spPr/>
      <dgm:t>
        <a:bodyPr/>
        <a:lstStyle/>
        <a:p>
          <a:endParaRPr lang="en-US"/>
        </a:p>
      </dgm:t>
    </dgm:pt>
    <dgm:pt modelId="{5F93E572-342E-4F08-BD47-1A66F9F81221}">
      <dgm:prSet phldrT="[Text]"/>
      <dgm:spPr/>
      <dgm:t>
        <a:bodyPr/>
        <a:lstStyle/>
        <a:p>
          <a:r>
            <a:rPr lang="en-US" dirty="0" smtClean="0"/>
            <a:t>Garage Quality</a:t>
          </a:r>
          <a:endParaRPr lang="en-US" dirty="0"/>
        </a:p>
      </dgm:t>
    </dgm:pt>
    <dgm:pt modelId="{62C28883-9482-4C93-A223-E0571F64747A}" type="parTrans" cxnId="{D5545BF9-3D04-4DE4-8824-E183F7119C20}">
      <dgm:prSet/>
      <dgm:spPr/>
      <dgm:t>
        <a:bodyPr/>
        <a:lstStyle/>
        <a:p>
          <a:endParaRPr lang="en-US"/>
        </a:p>
      </dgm:t>
    </dgm:pt>
    <dgm:pt modelId="{92BA7F47-88DC-4651-BC37-37FE66893801}" type="sibTrans" cxnId="{D5545BF9-3D04-4DE4-8824-E183F7119C20}">
      <dgm:prSet/>
      <dgm:spPr/>
      <dgm:t>
        <a:bodyPr/>
        <a:lstStyle/>
        <a:p>
          <a:endParaRPr lang="en-US"/>
        </a:p>
      </dgm:t>
    </dgm:pt>
    <dgm:pt modelId="{F8115288-D449-4FDE-A2E0-F24154149C59}">
      <dgm:prSet phldrT="[Text]"/>
      <dgm:spPr/>
      <dgm:t>
        <a:bodyPr/>
        <a:lstStyle/>
        <a:p>
          <a:r>
            <a:rPr lang="en-US" dirty="0" smtClean="0"/>
            <a:t>Garage Area</a:t>
          </a:r>
          <a:endParaRPr lang="en-US" dirty="0"/>
        </a:p>
      </dgm:t>
    </dgm:pt>
    <dgm:pt modelId="{521F0586-602B-4CC6-8D11-55335DCB6018}" type="parTrans" cxnId="{FEF16E3F-5938-44DC-A11E-02673B63FCDC}">
      <dgm:prSet/>
      <dgm:spPr/>
      <dgm:t>
        <a:bodyPr/>
        <a:lstStyle/>
        <a:p>
          <a:endParaRPr lang="en-US"/>
        </a:p>
      </dgm:t>
    </dgm:pt>
    <dgm:pt modelId="{3CFDF08C-622E-4B1F-AAA8-CD3AC1F7E322}" type="sibTrans" cxnId="{FEF16E3F-5938-44DC-A11E-02673B63FCDC}">
      <dgm:prSet/>
      <dgm:spPr/>
      <dgm:t>
        <a:bodyPr/>
        <a:lstStyle/>
        <a:p>
          <a:endParaRPr lang="en-US"/>
        </a:p>
      </dgm:t>
    </dgm:pt>
    <dgm:pt modelId="{1C511E69-CE20-475D-90ED-D6C542B20272}" type="pres">
      <dgm:prSet presAssocID="{5D862FF6-9130-4ABA-9343-0EEDCACEA9A1}" presName="Name0" presStyleCnt="0">
        <dgm:presLayoutVars>
          <dgm:chMax val="1"/>
          <dgm:dir/>
          <dgm:animLvl val="ctr"/>
          <dgm:resizeHandles val="exact"/>
        </dgm:presLayoutVars>
      </dgm:prSet>
      <dgm:spPr/>
      <dgm:t>
        <a:bodyPr/>
        <a:lstStyle/>
        <a:p>
          <a:endParaRPr lang="en-US"/>
        </a:p>
      </dgm:t>
    </dgm:pt>
    <dgm:pt modelId="{69D0291D-A621-4FA7-8769-86B54FA0FDA2}" type="pres">
      <dgm:prSet presAssocID="{EBD89AB5-4BA6-4D71-8D73-81FD82E9F6B9}" presName="centerShape" presStyleLbl="node0" presStyleIdx="0" presStyleCnt="1" custScaleX="109971" custScaleY="75028"/>
      <dgm:spPr/>
      <dgm:t>
        <a:bodyPr/>
        <a:lstStyle/>
        <a:p>
          <a:endParaRPr lang="en-US"/>
        </a:p>
      </dgm:t>
    </dgm:pt>
    <dgm:pt modelId="{B60FD79E-EC8E-4374-A97B-638E20E5996C}" type="pres">
      <dgm:prSet presAssocID="{2AA2D87C-F17A-4D1A-BB87-F81AB51AEA76}" presName="node" presStyleLbl="node1" presStyleIdx="0" presStyleCnt="12">
        <dgm:presLayoutVars>
          <dgm:bulletEnabled val="1"/>
        </dgm:presLayoutVars>
      </dgm:prSet>
      <dgm:spPr/>
      <dgm:t>
        <a:bodyPr/>
        <a:lstStyle/>
        <a:p>
          <a:endParaRPr lang="en-US"/>
        </a:p>
      </dgm:t>
    </dgm:pt>
    <dgm:pt modelId="{FABFB502-4F91-49BD-98F5-059EE3072DB8}" type="pres">
      <dgm:prSet presAssocID="{2AA2D87C-F17A-4D1A-BB87-F81AB51AEA76}" presName="dummy" presStyleCnt="0"/>
      <dgm:spPr/>
    </dgm:pt>
    <dgm:pt modelId="{EB96C42C-ADF2-4D85-9603-2940217917F4}" type="pres">
      <dgm:prSet presAssocID="{50A8F440-5576-448C-8D83-7A760C1951EB}" presName="sibTrans" presStyleLbl="sibTrans2D1" presStyleIdx="0" presStyleCnt="12"/>
      <dgm:spPr/>
      <dgm:t>
        <a:bodyPr/>
        <a:lstStyle/>
        <a:p>
          <a:endParaRPr lang="en-US"/>
        </a:p>
      </dgm:t>
    </dgm:pt>
    <dgm:pt modelId="{E093A948-08FD-4780-BB9F-7A338E0C3F53}" type="pres">
      <dgm:prSet presAssocID="{FB61A68C-937F-4E56-94F4-43B8597DF8DE}" presName="node" presStyleLbl="node1" presStyleIdx="1" presStyleCnt="12">
        <dgm:presLayoutVars>
          <dgm:bulletEnabled val="1"/>
        </dgm:presLayoutVars>
      </dgm:prSet>
      <dgm:spPr/>
      <dgm:t>
        <a:bodyPr/>
        <a:lstStyle/>
        <a:p>
          <a:endParaRPr lang="en-US"/>
        </a:p>
      </dgm:t>
    </dgm:pt>
    <dgm:pt modelId="{40C9ACC6-884A-4575-907E-96349170E674}" type="pres">
      <dgm:prSet presAssocID="{FB61A68C-937F-4E56-94F4-43B8597DF8DE}" presName="dummy" presStyleCnt="0"/>
      <dgm:spPr/>
    </dgm:pt>
    <dgm:pt modelId="{4C740464-5A9B-4D8B-A411-67A4E368907C}" type="pres">
      <dgm:prSet presAssocID="{3487C1E2-8FD2-43A9-A159-8EDDAD12B114}" presName="sibTrans" presStyleLbl="sibTrans2D1" presStyleIdx="1" presStyleCnt="12"/>
      <dgm:spPr/>
      <dgm:t>
        <a:bodyPr/>
        <a:lstStyle/>
        <a:p>
          <a:endParaRPr lang="en-US"/>
        </a:p>
      </dgm:t>
    </dgm:pt>
    <dgm:pt modelId="{7F415D32-A419-4188-8961-1F3A6F9E3699}" type="pres">
      <dgm:prSet presAssocID="{B091D4B0-B583-457C-BCFC-B31064A8CBA6}" presName="node" presStyleLbl="node1" presStyleIdx="2" presStyleCnt="12">
        <dgm:presLayoutVars>
          <dgm:bulletEnabled val="1"/>
        </dgm:presLayoutVars>
      </dgm:prSet>
      <dgm:spPr/>
      <dgm:t>
        <a:bodyPr/>
        <a:lstStyle/>
        <a:p>
          <a:endParaRPr lang="en-US"/>
        </a:p>
      </dgm:t>
    </dgm:pt>
    <dgm:pt modelId="{F0FD5671-A7AF-4A2C-BFDF-78EBAC024CDE}" type="pres">
      <dgm:prSet presAssocID="{B091D4B0-B583-457C-BCFC-B31064A8CBA6}" presName="dummy" presStyleCnt="0"/>
      <dgm:spPr/>
    </dgm:pt>
    <dgm:pt modelId="{30FA0933-7F4C-4179-AA75-C6CF698C310C}" type="pres">
      <dgm:prSet presAssocID="{E7A49317-2385-4ADC-86C0-1BFCCFBD7C4E}" presName="sibTrans" presStyleLbl="sibTrans2D1" presStyleIdx="2" presStyleCnt="12"/>
      <dgm:spPr/>
      <dgm:t>
        <a:bodyPr/>
        <a:lstStyle/>
        <a:p>
          <a:endParaRPr lang="en-US"/>
        </a:p>
      </dgm:t>
    </dgm:pt>
    <dgm:pt modelId="{8826CCF5-A7FC-4792-A475-E9C832878DFB}" type="pres">
      <dgm:prSet presAssocID="{6F7E4697-28A7-4377-801F-FC004E8A1CEF}" presName="node" presStyleLbl="node1" presStyleIdx="3" presStyleCnt="12">
        <dgm:presLayoutVars>
          <dgm:bulletEnabled val="1"/>
        </dgm:presLayoutVars>
      </dgm:prSet>
      <dgm:spPr/>
      <dgm:t>
        <a:bodyPr/>
        <a:lstStyle/>
        <a:p>
          <a:endParaRPr lang="en-US"/>
        </a:p>
      </dgm:t>
    </dgm:pt>
    <dgm:pt modelId="{E466D555-9E45-4BBF-846B-E858ECF20E5A}" type="pres">
      <dgm:prSet presAssocID="{6F7E4697-28A7-4377-801F-FC004E8A1CEF}" presName="dummy" presStyleCnt="0"/>
      <dgm:spPr/>
    </dgm:pt>
    <dgm:pt modelId="{DD00876C-CBCD-4CE3-A0C2-2B0129E9D7AE}" type="pres">
      <dgm:prSet presAssocID="{C8A521EB-07F4-415F-BC75-1A5EF539A552}" presName="sibTrans" presStyleLbl="sibTrans2D1" presStyleIdx="3" presStyleCnt="12"/>
      <dgm:spPr/>
      <dgm:t>
        <a:bodyPr/>
        <a:lstStyle/>
        <a:p>
          <a:endParaRPr lang="en-US"/>
        </a:p>
      </dgm:t>
    </dgm:pt>
    <dgm:pt modelId="{51242F60-D263-46AF-82B1-FACA4D8ABEFF}" type="pres">
      <dgm:prSet presAssocID="{F7B7D5F6-7F64-448C-956E-5054E9C1846F}" presName="node" presStyleLbl="node1" presStyleIdx="4" presStyleCnt="12">
        <dgm:presLayoutVars>
          <dgm:bulletEnabled val="1"/>
        </dgm:presLayoutVars>
      </dgm:prSet>
      <dgm:spPr/>
      <dgm:t>
        <a:bodyPr/>
        <a:lstStyle/>
        <a:p>
          <a:endParaRPr lang="en-US"/>
        </a:p>
      </dgm:t>
    </dgm:pt>
    <dgm:pt modelId="{64516B8C-CF38-4C06-BCC0-A84F9476CF30}" type="pres">
      <dgm:prSet presAssocID="{F7B7D5F6-7F64-448C-956E-5054E9C1846F}" presName="dummy" presStyleCnt="0"/>
      <dgm:spPr/>
    </dgm:pt>
    <dgm:pt modelId="{DA4D2B45-34F1-44E3-B8B0-07F49652D53C}" type="pres">
      <dgm:prSet presAssocID="{3331D63F-0A90-49B8-8A05-A1747AC73086}" presName="sibTrans" presStyleLbl="sibTrans2D1" presStyleIdx="4" presStyleCnt="12"/>
      <dgm:spPr/>
      <dgm:t>
        <a:bodyPr/>
        <a:lstStyle/>
        <a:p>
          <a:endParaRPr lang="en-US"/>
        </a:p>
      </dgm:t>
    </dgm:pt>
    <dgm:pt modelId="{514AF9D7-A1DA-4417-8CEA-A2D8C9B2F20B}" type="pres">
      <dgm:prSet presAssocID="{C3490368-40EA-43FE-943B-15043F6E1002}" presName="node" presStyleLbl="node1" presStyleIdx="5" presStyleCnt="12">
        <dgm:presLayoutVars>
          <dgm:bulletEnabled val="1"/>
        </dgm:presLayoutVars>
      </dgm:prSet>
      <dgm:spPr/>
      <dgm:t>
        <a:bodyPr/>
        <a:lstStyle/>
        <a:p>
          <a:endParaRPr lang="en-US"/>
        </a:p>
      </dgm:t>
    </dgm:pt>
    <dgm:pt modelId="{34B0A393-615E-4084-8E1A-9EE4586166D9}" type="pres">
      <dgm:prSet presAssocID="{C3490368-40EA-43FE-943B-15043F6E1002}" presName="dummy" presStyleCnt="0"/>
      <dgm:spPr/>
    </dgm:pt>
    <dgm:pt modelId="{7985393D-130D-483F-BE79-0CCECE7FCA54}" type="pres">
      <dgm:prSet presAssocID="{205C3745-2F16-4FBA-A2FE-C11787C1827C}" presName="sibTrans" presStyleLbl="sibTrans2D1" presStyleIdx="5" presStyleCnt="12"/>
      <dgm:spPr/>
      <dgm:t>
        <a:bodyPr/>
        <a:lstStyle/>
        <a:p>
          <a:endParaRPr lang="en-US"/>
        </a:p>
      </dgm:t>
    </dgm:pt>
    <dgm:pt modelId="{DFCEE97D-350F-484A-B871-CCD508D6ABE8}" type="pres">
      <dgm:prSet presAssocID="{75F73E03-D4B3-4E1F-A534-A18AA3C81EFC}" presName="node" presStyleLbl="node1" presStyleIdx="6" presStyleCnt="12">
        <dgm:presLayoutVars>
          <dgm:bulletEnabled val="1"/>
        </dgm:presLayoutVars>
      </dgm:prSet>
      <dgm:spPr/>
      <dgm:t>
        <a:bodyPr/>
        <a:lstStyle/>
        <a:p>
          <a:endParaRPr lang="en-US"/>
        </a:p>
      </dgm:t>
    </dgm:pt>
    <dgm:pt modelId="{31D98F3E-E174-49BE-A5DE-5E32A5DBA2D3}" type="pres">
      <dgm:prSet presAssocID="{75F73E03-D4B3-4E1F-A534-A18AA3C81EFC}" presName="dummy" presStyleCnt="0"/>
      <dgm:spPr/>
    </dgm:pt>
    <dgm:pt modelId="{F53A1E4F-A474-446E-968A-7448E66F9636}" type="pres">
      <dgm:prSet presAssocID="{2F336874-7346-484C-B422-5AC2BF793CCE}" presName="sibTrans" presStyleLbl="sibTrans2D1" presStyleIdx="6" presStyleCnt="12"/>
      <dgm:spPr/>
      <dgm:t>
        <a:bodyPr/>
        <a:lstStyle/>
        <a:p>
          <a:endParaRPr lang="en-US"/>
        </a:p>
      </dgm:t>
    </dgm:pt>
    <dgm:pt modelId="{3C66EB6E-3A6C-40FE-A01A-45C2B54D1FFB}" type="pres">
      <dgm:prSet presAssocID="{AB8B2290-2FAB-4E44-BB89-B43A1BF67D4B}" presName="node" presStyleLbl="node1" presStyleIdx="7" presStyleCnt="12">
        <dgm:presLayoutVars>
          <dgm:bulletEnabled val="1"/>
        </dgm:presLayoutVars>
      </dgm:prSet>
      <dgm:spPr/>
      <dgm:t>
        <a:bodyPr/>
        <a:lstStyle/>
        <a:p>
          <a:endParaRPr lang="en-US"/>
        </a:p>
      </dgm:t>
    </dgm:pt>
    <dgm:pt modelId="{ED15F336-C158-4D58-95B0-5F79289BC809}" type="pres">
      <dgm:prSet presAssocID="{AB8B2290-2FAB-4E44-BB89-B43A1BF67D4B}" presName="dummy" presStyleCnt="0"/>
      <dgm:spPr/>
    </dgm:pt>
    <dgm:pt modelId="{9B6005B3-058C-42E7-AE75-B422C246FF9F}" type="pres">
      <dgm:prSet presAssocID="{3FD7E5F6-B794-4BD5-8E2F-AEE64D5027D2}" presName="sibTrans" presStyleLbl="sibTrans2D1" presStyleIdx="7" presStyleCnt="12"/>
      <dgm:spPr/>
      <dgm:t>
        <a:bodyPr/>
        <a:lstStyle/>
        <a:p>
          <a:endParaRPr lang="en-US"/>
        </a:p>
      </dgm:t>
    </dgm:pt>
    <dgm:pt modelId="{87AD4A12-EB4D-4066-81D7-949B1E6ADF6C}" type="pres">
      <dgm:prSet presAssocID="{3D70F0F1-C712-4850-A630-ABCFAF9171D1}" presName="node" presStyleLbl="node1" presStyleIdx="8" presStyleCnt="12">
        <dgm:presLayoutVars>
          <dgm:bulletEnabled val="1"/>
        </dgm:presLayoutVars>
      </dgm:prSet>
      <dgm:spPr/>
      <dgm:t>
        <a:bodyPr/>
        <a:lstStyle/>
        <a:p>
          <a:endParaRPr lang="en-US"/>
        </a:p>
      </dgm:t>
    </dgm:pt>
    <dgm:pt modelId="{50EF0E7B-CC53-4F91-BBEB-AA3A5F9A9F3C}" type="pres">
      <dgm:prSet presAssocID="{3D70F0F1-C712-4850-A630-ABCFAF9171D1}" presName="dummy" presStyleCnt="0"/>
      <dgm:spPr/>
    </dgm:pt>
    <dgm:pt modelId="{C0218344-668D-4EBD-A9B9-31BC236EF4AC}" type="pres">
      <dgm:prSet presAssocID="{46F2DC8C-DD3B-4969-A1A4-4F347CCBFB67}" presName="sibTrans" presStyleLbl="sibTrans2D1" presStyleIdx="8" presStyleCnt="12"/>
      <dgm:spPr/>
      <dgm:t>
        <a:bodyPr/>
        <a:lstStyle/>
        <a:p>
          <a:endParaRPr lang="en-US"/>
        </a:p>
      </dgm:t>
    </dgm:pt>
    <dgm:pt modelId="{2E2B73F5-7117-4118-B4BC-73105514367E}" type="pres">
      <dgm:prSet presAssocID="{5F93E572-342E-4F08-BD47-1A66F9F81221}" presName="node" presStyleLbl="node1" presStyleIdx="9" presStyleCnt="12">
        <dgm:presLayoutVars>
          <dgm:bulletEnabled val="1"/>
        </dgm:presLayoutVars>
      </dgm:prSet>
      <dgm:spPr/>
      <dgm:t>
        <a:bodyPr/>
        <a:lstStyle/>
        <a:p>
          <a:endParaRPr lang="en-US"/>
        </a:p>
      </dgm:t>
    </dgm:pt>
    <dgm:pt modelId="{E7966C0F-704F-4749-9BA1-D3DFB7CCDF24}" type="pres">
      <dgm:prSet presAssocID="{5F93E572-342E-4F08-BD47-1A66F9F81221}" presName="dummy" presStyleCnt="0"/>
      <dgm:spPr/>
    </dgm:pt>
    <dgm:pt modelId="{120CA207-8F0C-4D2B-87CA-62A1CCC29F4A}" type="pres">
      <dgm:prSet presAssocID="{92BA7F47-88DC-4651-BC37-37FE66893801}" presName="sibTrans" presStyleLbl="sibTrans2D1" presStyleIdx="9" presStyleCnt="12"/>
      <dgm:spPr/>
      <dgm:t>
        <a:bodyPr/>
        <a:lstStyle/>
        <a:p>
          <a:endParaRPr lang="en-US"/>
        </a:p>
      </dgm:t>
    </dgm:pt>
    <dgm:pt modelId="{7F45B968-1B32-4259-AC34-3D2251F21F74}" type="pres">
      <dgm:prSet presAssocID="{F8115288-D449-4FDE-A2E0-F24154149C59}" presName="node" presStyleLbl="node1" presStyleIdx="10" presStyleCnt="12">
        <dgm:presLayoutVars>
          <dgm:bulletEnabled val="1"/>
        </dgm:presLayoutVars>
      </dgm:prSet>
      <dgm:spPr/>
      <dgm:t>
        <a:bodyPr/>
        <a:lstStyle/>
        <a:p>
          <a:endParaRPr lang="en-US"/>
        </a:p>
      </dgm:t>
    </dgm:pt>
    <dgm:pt modelId="{A1BEC32B-650C-44CD-80B1-2ECDA0EC7546}" type="pres">
      <dgm:prSet presAssocID="{F8115288-D449-4FDE-A2E0-F24154149C59}" presName="dummy" presStyleCnt="0"/>
      <dgm:spPr/>
    </dgm:pt>
    <dgm:pt modelId="{5D76638B-2159-459D-AE1C-C3B18CDE6BDE}" type="pres">
      <dgm:prSet presAssocID="{3CFDF08C-622E-4B1F-AAA8-CD3AC1F7E322}" presName="sibTrans" presStyleLbl="sibTrans2D1" presStyleIdx="10" presStyleCnt="12"/>
      <dgm:spPr/>
      <dgm:t>
        <a:bodyPr/>
        <a:lstStyle/>
        <a:p>
          <a:endParaRPr lang="en-US"/>
        </a:p>
      </dgm:t>
    </dgm:pt>
    <dgm:pt modelId="{72DB8612-D7B0-4E12-865E-AA517941A856}" type="pres">
      <dgm:prSet presAssocID="{E2862FC4-D8FA-483D-9DB9-ADA08CB0CD09}" presName="node" presStyleLbl="node1" presStyleIdx="11" presStyleCnt="12">
        <dgm:presLayoutVars>
          <dgm:bulletEnabled val="1"/>
        </dgm:presLayoutVars>
      </dgm:prSet>
      <dgm:spPr/>
      <dgm:t>
        <a:bodyPr/>
        <a:lstStyle/>
        <a:p>
          <a:endParaRPr lang="en-US"/>
        </a:p>
      </dgm:t>
    </dgm:pt>
    <dgm:pt modelId="{73BBC03D-EEC0-4401-A0BF-E705EDF88F32}" type="pres">
      <dgm:prSet presAssocID="{E2862FC4-D8FA-483D-9DB9-ADA08CB0CD09}" presName="dummy" presStyleCnt="0"/>
      <dgm:spPr/>
    </dgm:pt>
    <dgm:pt modelId="{4C10B19C-41D5-4DEB-A369-D2FF476B6D93}" type="pres">
      <dgm:prSet presAssocID="{FEDF4D9F-24C6-4894-9932-E96E256A03CA}" presName="sibTrans" presStyleLbl="sibTrans2D1" presStyleIdx="11" presStyleCnt="12"/>
      <dgm:spPr/>
      <dgm:t>
        <a:bodyPr/>
        <a:lstStyle/>
        <a:p>
          <a:endParaRPr lang="en-US"/>
        </a:p>
      </dgm:t>
    </dgm:pt>
  </dgm:ptLst>
  <dgm:cxnLst>
    <dgm:cxn modelId="{CE77B097-8303-43F9-9D19-5ED5641571E1}" type="presOf" srcId="{E2862FC4-D8FA-483D-9DB9-ADA08CB0CD09}" destId="{72DB8612-D7B0-4E12-865E-AA517941A856}" srcOrd="0" destOrd="0" presId="urn:microsoft.com/office/officeart/2005/8/layout/radial6"/>
    <dgm:cxn modelId="{DB0CC699-F022-4A2A-84F4-598308143A9E}" type="presOf" srcId="{3CFDF08C-622E-4B1F-AAA8-CD3AC1F7E322}" destId="{5D76638B-2159-459D-AE1C-C3B18CDE6BDE}" srcOrd="0" destOrd="0" presId="urn:microsoft.com/office/officeart/2005/8/layout/radial6"/>
    <dgm:cxn modelId="{964B1DAF-AF58-40CE-9328-47D640E68623}" srcId="{EBD89AB5-4BA6-4D71-8D73-81FD82E9F6B9}" destId="{E2862FC4-D8FA-483D-9DB9-ADA08CB0CD09}" srcOrd="11" destOrd="0" parTransId="{C1D1255F-1C41-4AA4-9B31-CEE79EE24D0D}" sibTransId="{FEDF4D9F-24C6-4894-9932-E96E256A03CA}"/>
    <dgm:cxn modelId="{4F284C98-7C2A-4E24-A886-1236D997E9C7}" type="presOf" srcId="{75F73E03-D4B3-4E1F-A534-A18AA3C81EFC}" destId="{DFCEE97D-350F-484A-B871-CCD508D6ABE8}" srcOrd="0" destOrd="0" presId="urn:microsoft.com/office/officeart/2005/8/layout/radial6"/>
    <dgm:cxn modelId="{DC336B67-0647-4C6C-9DA1-C9FAB8C208F6}" srcId="{EBD89AB5-4BA6-4D71-8D73-81FD82E9F6B9}" destId="{F7B7D5F6-7F64-448C-956E-5054E9C1846F}" srcOrd="4" destOrd="0" parTransId="{78901EBC-DB64-4A5E-A01D-70622D593A0E}" sibTransId="{3331D63F-0A90-49B8-8A05-A1747AC73086}"/>
    <dgm:cxn modelId="{52DDA238-A594-4C35-AE61-DFA291E3C7C5}" type="presOf" srcId="{F8115288-D449-4FDE-A2E0-F24154149C59}" destId="{7F45B968-1B32-4259-AC34-3D2251F21F74}" srcOrd="0" destOrd="0" presId="urn:microsoft.com/office/officeart/2005/8/layout/radial6"/>
    <dgm:cxn modelId="{0263BE50-9943-44D4-A412-63E4132CD363}" type="presOf" srcId="{2F336874-7346-484C-B422-5AC2BF793CCE}" destId="{F53A1E4F-A474-446E-968A-7448E66F9636}" srcOrd="0" destOrd="0" presId="urn:microsoft.com/office/officeart/2005/8/layout/radial6"/>
    <dgm:cxn modelId="{258A7007-5826-4D5F-8A95-BB773CA4EE27}" type="presOf" srcId="{2AA2D87C-F17A-4D1A-BB87-F81AB51AEA76}" destId="{B60FD79E-EC8E-4374-A97B-638E20E5996C}" srcOrd="0" destOrd="0" presId="urn:microsoft.com/office/officeart/2005/8/layout/radial6"/>
    <dgm:cxn modelId="{B054602F-6ED6-40E9-8132-391DC1048112}" type="presOf" srcId="{3FD7E5F6-B794-4BD5-8E2F-AEE64D5027D2}" destId="{9B6005B3-058C-42E7-AE75-B422C246FF9F}" srcOrd="0" destOrd="0" presId="urn:microsoft.com/office/officeart/2005/8/layout/radial6"/>
    <dgm:cxn modelId="{41E8CB7D-02CA-4AA1-840F-A987E032D539}" type="presOf" srcId="{B091D4B0-B583-457C-BCFC-B31064A8CBA6}" destId="{7F415D32-A419-4188-8961-1F3A6F9E3699}" srcOrd="0" destOrd="0" presId="urn:microsoft.com/office/officeart/2005/8/layout/radial6"/>
    <dgm:cxn modelId="{FEF16E3F-5938-44DC-A11E-02673B63FCDC}" srcId="{EBD89AB5-4BA6-4D71-8D73-81FD82E9F6B9}" destId="{F8115288-D449-4FDE-A2E0-F24154149C59}" srcOrd="10" destOrd="0" parTransId="{521F0586-602B-4CC6-8D11-55335DCB6018}" sibTransId="{3CFDF08C-622E-4B1F-AAA8-CD3AC1F7E322}"/>
    <dgm:cxn modelId="{0BE7FB70-304D-426B-8189-E029487D91BC}" type="presOf" srcId="{FB61A68C-937F-4E56-94F4-43B8597DF8DE}" destId="{E093A948-08FD-4780-BB9F-7A338E0C3F53}" srcOrd="0" destOrd="0" presId="urn:microsoft.com/office/officeart/2005/8/layout/radial6"/>
    <dgm:cxn modelId="{8FC1411C-F4E4-44B5-8F36-BF60DB0602C8}" type="presOf" srcId="{3331D63F-0A90-49B8-8A05-A1747AC73086}" destId="{DA4D2B45-34F1-44E3-B8B0-07F49652D53C}" srcOrd="0" destOrd="0" presId="urn:microsoft.com/office/officeart/2005/8/layout/radial6"/>
    <dgm:cxn modelId="{193CDA29-1442-4746-A56C-74B585560F94}" type="presOf" srcId="{6F7E4697-28A7-4377-801F-FC004E8A1CEF}" destId="{8826CCF5-A7FC-4792-A475-E9C832878DFB}" srcOrd="0" destOrd="0" presId="urn:microsoft.com/office/officeart/2005/8/layout/radial6"/>
    <dgm:cxn modelId="{588C6390-DEEA-441F-B975-C7A0EA9FF439}" srcId="{EBD89AB5-4BA6-4D71-8D73-81FD82E9F6B9}" destId="{AB8B2290-2FAB-4E44-BB89-B43A1BF67D4B}" srcOrd="7" destOrd="0" parTransId="{649AA2A3-0FAE-45A1-900A-E34FF7B2E1FA}" sibTransId="{3FD7E5F6-B794-4BD5-8E2F-AEE64D5027D2}"/>
    <dgm:cxn modelId="{A2005673-5704-49E1-B292-3E0D7E41D284}" type="presOf" srcId="{FEDF4D9F-24C6-4894-9932-E96E256A03CA}" destId="{4C10B19C-41D5-4DEB-A369-D2FF476B6D93}" srcOrd="0" destOrd="0" presId="urn:microsoft.com/office/officeart/2005/8/layout/radial6"/>
    <dgm:cxn modelId="{D5545BF9-3D04-4DE4-8824-E183F7119C20}" srcId="{EBD89AB5-4BA6-4D71-8D73-81FD82E9F6B9}" destId="{5F93E572-342E-4F08-BD47-1A66F9F81221}" srcOrd="9" destOrd="0" parTransId="{62C28883-9482-4C93-A223-E0571F64747A}" sibTransId="{92BA7F47-88DC-4651-BC37-37FE66893801}"/>
    <dgm:cxn modelId="{1A12EAE9-DF9E-47CB-B9BB-A09DAAF272FF}" type="presOf" srcId="{46F2DC8C-DD3B-4969-A1A4-4F347CCBFB67}" destId="{C0218344-668D-4EBD-A9B9-31BC236EF4AC}" srcOrd="0" destOrd="0" presId="urn:microsoft.com/office/officeart/2005/8/layout/radial6"/>
    <dgm:cxn modelId="{82B7E2FD-0BA0-41D4-99EA-95AFC226EABC}" type="presOf" srcId="{C8A521EB-07F4-415F-BC75-1A5EF539A552}" destId="{DD00876C-CBCD-4CE3-A0C2-2B0129E9D7AE}" srcOrd="0" destOrd="0" presId="urn:microsoft.com/office/officeart/2005/8/layout/radial6"/>
    <dgm:cxn modelId="{5B827279-318E-41E6-86D0-6386605A0620}" srcId="{EBD89AB5-4BA6-4D71-8D73-81FD82E9F6B9}" destId="{C3490368-40EA-43FE-943B-15043F6E1002}" srcOrd="5" destOrd="0" parTransId="{F87F50AE-62BE-4B52-B421-64BA8EFF6907}" sibTransId="{205C3745-2F16-4FBA-A2FE-C11787C1827C}"/>
    <dgm:cxn modelId="{7838A941-526C-49C6-821D-EBFE72C8D6BD}" type="presOf" srcId="{3487C1E2-8FD2-43A9-A159-8EDDAD12B114}" destId="{4C740464-5A9B-4D8B-A411-67A4E368907C}" srcOrd="0" destOrd="0" presId="urn:microsoft.com/office/officeart/2005/8/layout/radial6"/>
    <dgm:cxn modelId="{293F15C7-532F-404D-9CD9-294ADE696D6B}" srcId="{EBD89AB5-4BA6-4D71-8D73-81FD82E9F6B9}" destId="{3D70F0F1-C712-4850-A630-ABCFAF9171D1}" srcOrd="8" destOrd="0" parTransId="{E7EE36CD-699D-42A5-9162-EE55AD6B9839}" sibTransId="{46F2DC8C-DD3B-4969-A1A4-4F347CCBFB67}"/>
    <dgm:cxn modelId="{46E6EFF1-7462-4647-BD8D-20DCAB76015F}" srcId="{5D862FF6-9130-4ABA-9343-0EEDCACEA9A1}" destId="{EBD89AB5-4BA6-4D71-8D73-81FD82E9F6B9}" srcOrd="0" destOrd="0" parTransId="{A0BE1C34-F3F9-4C60-895C-CF796EACE71D}" sibTransId="{155D40FF-F6B4-40F7-84B9-2535B113DE13}"/>
    <dgm:cxn modelId="{8C67D595-0B69-47D8-9F74-F4C59D3BFE99}" type="presOf" srcId="{C3490368-40EA-43FE-943B-15043F6E1002}" destId="{514AF9D7-A1DA-4417-8CEA-A2D8C9B2F20B}" srcOrd="0" destOrd="0" presId="urn:microsoft.com/office/officeart/2005/8/layout/radial6"/>
    <dgm:cxn modelId="{7C474DD3-0B8D-47F7-A111-F266155F789F}" type="presOf" srcId="{5F93E572-342E-4F08-BD47-1A66F9F81221}" destId="{2E2B73F5-7117-4118-B4BC-73105514367E}" srcOrd="0" destOrd="0" presId="urn:microsoft.com/office/officeart/2005/8/layout/radial6"/>
    <dgm:cxn modelId="{05A6DC46-2CBC-4156-9078-CBE11B7CD094}" type="presOf" srcId="{E7A49317-2385-4ADC-86C0-1BFCCFBD7C4E}" destId="{30FA0933-7F4C-4179-AA75-C6CF698C310C}" srcOrd="0" destOrd="0" presId="urn:microsoft.com/office/officeart/2005/8/layout/radial6"/>
    <dgm:cxn modelId="{B32D3C4D-B770-42E3-AD54-E8525D20D2D1}" type="presOf" srcId="{EBD89AB5-4BA6-4D71-8D73-81FD82E9F6B9}" destId="{69D0291D-A621-4FA7-8769-86B54FA0FDA2}" srcOrd="0" destOrd="0" presId="urn:microsoft.com/office/officeart/2005/8/layout/radial6"/>
    <dgm:cxn modelId="{1CF35E1B-03B3-4D21-B844-406BCDE2C69E}" type="presOf" srcId="{5D862FF6-9130-4ABA-9343-0EEDCACEA9A1}" destId="{1C511E69-CE20-475D-90ED-D6C542B20272}" srcOrd="0" destOrd="0" presId="urn:microsoft.com/office/officeart/2005/8/layout/radial6"/>
    <dgm:cxn modelId="{103F6C13-8B25-4A4B-95ED-6C17B887B3E5}" srcId="{EBD89AB5-4BA6-4D71-8D73-81FD82E9F6B9}" destId="{B091D4B0-B583-457C-BCFC-B31064A8CBA6}" srcOrd="2" destOrd="0" parTransId="{A84CE466-90E3-437E-AC02-16EA67E2616D}" sibTransId="{E7A49317-2385-4ADC-86C0-1BFCCFBD7C4E}"/>
    <dgm:cxn modelId="{63B21F96-893A-4FBB-947B-1E427D8A50DF}" srcId="{EBD89AB5-4BA6-4D71-8D73-81FD82E9F6B9}" destId="{6F7E4697-28A7-4377-801F-FC004E8A1CEF}" srcOrd="3" destOrd="0" parTransId="{5B619AF3-C63D-4548-889C-73C05DBAEC91}" sibTransId="{C8A521EB-07F4-415F-BC75-1A5EF539A552}"/>
    <dgm:cxn modelId="{1208AFC3-47CC-43B2-B3B2-CBFCAE9F9E0F}" type="presOf" srcId="{92BA7F47-88DC-4651-BC37-37FE66893801}" destId="{120CA207-8F0C-4D2B-87CA-62A1CCC29F4A}" srcOrd="0" destOrd="0" presId="urn:microsoft.com/office/officeart/2005/8/layout/radial6"/>
    <dgm:cxn modelId="{87CDDD65-5591-4D08-88F7-CC00E3E40CEF}" srcId="{EBD89AB5-4BA6-4D71-8D73-81FD82E9F6B9}" destId="{75F73E03-D4B3-4E1F-A534-A18AA3C81EFC}" srcOrd="6" destOrd="0" parTransId="{09E40D52-08D5-4665-BDF2-396EA8C665E5}" sibTransId="{2F336874-7346-484C-B422-5AC2BF793CCE}"/>
    <dgm:cxn modelId="{660B4CB7-DFA5-4739-9BD0-0BFBA673FAB9}" type="presOf" srcId="{AB8B2290-2FAB-4E44-BB89-B43A1BF67D4B}" destId="{3C66EB6E-3A6C-40FE-A01A-45C2B54D1FFB}" srcOrd="0" destOrd="0" presId="urn:microsoft.com/office/officeart/2005/8/layout/radial6"/>
    <dgm:cxn modelId="{50270A07-0771-4CAA-9869-9314EAD45CF3}" type="presOf" srcId="{F7B7D5F6-7F64-448C-956E-5054E9C1846F}" destId="{51242F60-D263-46AF-82B1-FACA4D8ABEFF}" srcOrd="0" destOrd="0" presId="urn:microsoft.com/office/officeart/2005/8/layout/radial6"/>
    <dgm:cxn modelId="{99DB4CB7-5506-41D8-8A2B-5F1359ABC0AD}" srcId="{EBD89AB5-4BA6-4D71-8D73-81FD82E9F6B9}" destId="{FB61A68C-937F-4E56-94F4-43B8597DF8DE}" srcOrd="1" destOrd="0" parTransId="{333732BF-A51E-49E4-9903-80D111FD8C06}" sibTransId="{3487C1E2-8FD2-43A9-A159-8EDDAD12B114}"/>
    <dgm:cxn modelId="{C33143AC-CB38-4E30-BB9E-E5CE7E211E8F}" type="presOf" srcId="{50A8F440-5576-448C-8D83-7A760C1951EB}" destId="{EB96C42C-ADF2-4D85-9603-2940217917F4}" srcOrd="0" destOrd="0" presId="urn:microsoft.com/office/officeart/2005/8/layout/radial6"/>
    <dgm:cxn modelId="{86014D75-8CD9-4BA5-8FCD-6E05AAA94DCE}" srcId="{EBD89AB5-4BA6-4D71-8D73-81FD82E9F6B9}" destId="{2AA2D87C-F17A-4D1A-BB87-F81AB51AEA76}" srcOrd="0" destOrd="0" parTransId="{B70E3BE1-4CC1-41D7-A4E8-460E6119664B}" sibTransId="{50A8F440-5576-448C-8D83-7A760C1951EB}"/>
    <dgm:cxn modelId="{993FBA98-1AE8-48E5-A622-6C2817D48E93}" type="presOf" srcId="{205C3745-2F16-4FBA-A2FE-C11787C1827C}" destId="{7985393D-130D-483F-BE79-0CCECE7FCA54}" srcOrd="0" destOrd="0" presId="urn:microsoft.com/office/officeart/2005/8/layout/radial6"/>
    <dgm:cxn modelId="{AD241EA9-F4D0-4762-8C45-9DF070A16881}" type="presOf" srcId="{3D70F0F1-C712-4850-A630-ABCFAF9171D1}" destId="{87AD4A12-EB4D-4066-81D7-949B1E6ADF6C}" srcOrd="0" destOrd="0" presId="urn:microsoft.com/office/officeart/2005/8/layout/radial6"/>
    <dgm:cxn modelId="{C6FAFB7A-4607-4BF7-90BD-B1A409A772A7}" type="presParOf" srcId="{1C511E69-CE20-475D-90ED-D6C542B20272}" destId="{69D0291D-A621-4FA7-8769-86B54FA0FDA2}" srcOrd="0" destOrd="0" presId="urn:microsoft.com/office/officeart/2005/8/layout/radial6"/>
    <dgm:cxn modelId="{883D47F6-CDFC-4596-BA06-D9FAC8155316}" type="presParOf" srcId="{1C511E69-CE20-475D-90ED-D6C542B20272}" destId="{B60FD79E-EC8E-4374-A97B-638E20E5996C}" srcOrd="1" destOrd="0" presId="urn:microsoft.com/office/officeart/2005/8/layout/radial6"/>
    <dgm:cxn modelId="{EECA6A3E-5293-482D-A956-CB057C6E80E9}" type="presParOf" srcId="{1C511E69-CE20-475D-90ED-D6C542B20272}" destId="{FABFB502-4F91-49BD-98F5-059EE3072DB8}" srcOrd="2" destOrd="0" presId="urn:microsoft.com/office/officeart/2005/8/layout/radial6"/>
    <dgm:cxn modelId="{1583E566-5CC8-4E96-82A9-76D7F2B9E1DD}" type="presParOf" srcId="{1C511E69-CE20-475D-90ED-D6C542B20272}" destId="{EB96C42C-ADF2-4D85-9603-2940217917F4}" srcOrd="3" destOrd="0" presId="urn:microsoft.com/office/officeart/2005/8/layout/radial6"/>
    <dgm:cxn modelId="{40416BFF-9C28-457D-9D0A-15922B92317D}" type="presParOf" srcId="{1C511E69-CE20-475D-90ED-D6C542B20272}" destId="{E093A948-08FD-4780-BB9F-7A338E0C3F53}" srcOrd="4" destOrd="0" presId="urn:microsoft.com/office/officeart/2005/8/layout/radial6"/>
    <dgm:cxn modelId="{DEC5BC2C-D4CD-4002-8298-2BB89395CED3}" type="presParOf" srcId="{1C511E69-CE20-475D-90ED-D6C542B20272}" destId="{40C9ACC6-884A-4575-907E-96349170E674}" srcOrd="5" destOrd="0" presId="urn:microsoft.com/office/officeart/2005/8/layout/radial6"/>
    <dgm:cxn modelId="{38FC4CA8-5481-4B25-AA7F-D2AF3AB9AB94}" type="presParOf" srcId="{1C511E69-CE20-475D-90ED-D6C542B20272}" destId="{4C740464-5A9B-4D8B-A411-67A4E368907C}" srcOrd="6" destOrd="0" presId="urn:microsoft.com/office/officeart/2005/8/layout/radial6"/>
    <dgm:cxn modelId="{05CD3D39-4C1D-4392-A5CD-D6A5C6EFB802}" type="presParOf" srcId="{1C511E69-CE20-475D-90ED-D6C542B20272}" destId="{7F415D32-A419-4188-8961-1F3A6F9E3699}" srcOrd="7" destOrd="0" presId="urn:microsoft.com/office/officeart/2005/8/layout/radial6"/>
    <dgm:cxn modelId="{61323F64-E991-4194-A81F-F5EC40AD7088}" type="presParOf" srcId="{1C511E69-CE20-475D-90ED-D6C542B20272}" destId="{F0FD5671-A7AF-4A2C-BFDF-78EBAC024CDE}" srcOrd="8" destOrd="0" presId="urn:microsoft.com/office/officeart/2005/8/layout/radial6"/>
    <dgm:cxn modelId="{EEE56F3D-4D58-4782-98DC-ED238FF35965}" type="presParOf" srcId="{1C511E69-CE20-475D-90ED-D6C542B20272}" destId="{30FA0933-7F4C-4179-AA75-C6CF698C310C}" srcOrd="9" destOrd="0" presId="urn:microsoft.com/office/officeart/2005/8/layout/radial6"/>
    <dgm:cxn modelId="{4E813CE8-6DA7-4640-AA12-4EB67F78FA18}" type="presParOf" srcId="{1C511E69-CE20-475D-90ED-D6C542B20272}" destId="{8826CCF5-A7FC-4792-A475-E9C832878DFB}" srcOrd="10" destOrd="0" presId="urn:microsoft.com/office/officeart/2005/8/layout/radial6"/>
    <dgm:cxn modelId="{CE53D7F6-EE40-4501-AFAE-63989178E382}" type="presParOf" srcId="{1C511E69-CE20-475D-90ED-D6C542B20272}" destId="{E466D555-9E45-4BBF-846B-E858ECF20E5A}" srcOrd="11" destOrd="0" presId="urn:microsoft.com/office/officeart/2005/8/layout/radial6"/>
    <dgm:cxn modelId="{896290FC-5417-4E54-B205-437588039713}" type="presParOf" srcId="{1C511E69-CE20-475D-90ED-D6C542B20272}" destId="{DD00876C-CBCD-4CE3-A0C2-2B0129E9D7AE}" srcOrd="12" destOrd="0" presId="urn:microsoft.com/office/officeart/2005/8/layout/radial6"/>
    <dgm:cxn modelId="{E578F60C-0918-4519-A990-0C25C5572FFB}" type="presParOf" srcId="{1C511E69-CE20-475D-90ED-D6C542B20272}" destId="{51242F60-D263-46AF-82B1-FACA4D8ABEFF}" srcOrd="13" destOrd="0" presId="urn:microsoft.com/office/officeart/2005/8/layout/radial6"/>
    <dgm:cxn modelId="{F31B29AD-DECB-4024-8B76-6D267988D036}" type="presParOf" srcId="{1C511E69-CE20-475D-90ED-D6C542B20272}" destId="{64516B8C-CF38-4C06-BCC0-A84F9476CF30}" srcOrd="14" destOrd="0" presId="urn:microsoft.com/office/officeart/2005/8/layout/radial6"/>
    <dgm:cxn modelId="{D0076FF7-0C3C-4648-BF80-1EE294D15BA9}" type="presParOf" srcId="{1C511E69-CE20-475D-90ED-D6C542B20272}" destId="{DA4D2B45-34F1-44E3-B8B0-07F49652D53C}" srcOrd="15" destOrd="0" presId="urn:microsoft.com/office/officeart/2005/8/layout/radial6"/>
    <dgm:cxn modelId="{02833C85-DAAE-4986-9B08-B6C0288A4166}" type="presParOf" srcId="{1C511E69-CE20-475D-90ED-D6C542B20272}" destId="{514AF9D7-A1DA-4417-8CEA-A2D8C9B2F20B}" srcOrd="16" destOrd="0" presId="urn:microsoft.com/office/officeart/2005/8/layout/radial6"/>
    <dgm:cxn modelId="{C10B252A-FFE3-46F7-AB3A-BF5376A83F1F}" type="presParOf" srcId="{1C511E69-CE20-475D-90ED-D6C542B20272}" destId="{34B0A393-615E-4084-8E1A-9EE4586166D9}" srcOrd="17" destOrd="0" presId="urn:microsoft.com/office/officeart/2005/8/layout/radial6"/>
    <dgm:cxn modelId="{49E918EE-6B76-4C54-B6C2-A834F82645DE}" type="presParOf" srcId="{1C511E69-CE20-475D-90ED-D6C542B20272}" destId="{7985393D-130D-483F-BE79-0CCECE7FCA54}" srcOrd="18" destOrd="0" presId="urn:microsoft.com/office/officeart/2005/8/layout/radial6"/>
    <dgm:cxn modelId="{6667711F-2CE5-452A-ADA4-AA1D88E0122D}" type="presParOf" srcId="{1C511E69-CE20-475D-90ED-D6C542B20272}" destId="{DFCEE97D-350F-484A-B871-CCD508D6ABE8}" srcOrd="19" destOrd="0" presId="urn:microsoft.com/office/officeart/2005/8/layout/radial6"/>
    <dgm:cxn modelId="{7483E4ED-2D7B-4739-A2C7-EC162218E8D9}" type="presParOf" srcId="{1C511E69-CE20-475D-90ED-D6C542B20272}" destId="{31D98F3E-E174-49BE-A5DE-5E32A5DBA2D3}" srcOrd="20" destOrd="0" presId="urn:microsoft.com/office/officeart/2005/8/layout/radial6"/>
    <dgm:cxn modelId="{F65D963B-57C2-4E0A-A4FC-37931FE6C8EC}" type="presParOf" srcId="{1C511E69-CE20-475D-90ED-D6C542B20272}" destId="{F53A1E4F-A474-446E-968A-7448E66F9636}" srcOrd="21" destOrd="0" presId="urn:microsoft.com/office/officeart/2005/8/layout/radial6"/>
    <dgm:cxn modelId="{B4EA7DA1-2355-4069-985A-18EE4630B25D}" type="presParOf" srcId="{1C511E69-CE20-475D-90ED-D6C542B20272}" destId="{3C66EB6E-3A6C-40FE-A01A-45C2B54D1FFB}" srcOrd="22" destOrd="0" presId="urn:microsoft.com/office/officeart/2005/8/layout/radial6"/>
    <dgm:cxn modelId="{59687767-469A-426C-99A9-40A3C1CE8083}" type="presParOf" srcId="{1C511E69-CE20-475D-90ED-D6C542B20272}" destId="{ED15F336-C158-4D58-95B0-5F79289BC809}" srcOrd="23" destOrd="0" presId="urn:microsoft.com/office/officeart/2005/8/layout/radial6"/>
    <dgm:cxn modelId="{92FF7FE2-8A00-4FFB-B95D-EB60010D6CD2}" type="presParOf" srcId="{1C511E69-CE20-475D-90ED-D6C542B20272}" destId="{9B6005B3-058C-42E7-AE75-B422C246FF9F}" srcOrd="24" destOrd="0" presId="urn:microsoft.com/office/officeart/2005/8/layout/radial6"/>
    <dgm:cxn modelId="{BCBE8EF2-50E0-401D-9971-2445DAB66EAD}" type="presParOf" srcId="{1C511E69-CE20-475D-90ED-D6C542B20272}" destId="{87AD4A12-EB4D-4066-81D7-949B1E6ADF6C}" srcOrd="25" destOrd="0" presId="urn:microsoft.com/office/officeart/2005/8/layout/radial6"/>
    <dgm:cxn modelId="{E931CF69-9299-400A-B8F6-ECB034D47A19}" type="presParOf" srcId="{1C511E69-CE20-475D-90ED-D6C542B20272}" destId="{50EF0E7B-CC53-4F91-BBEB-AA3A5F9A9F3C}" srcOrd="26" destOrd="0" presId="urn:microsoft.com/office/officeart/2005/8/layout/radial6"/>
    <dgm:cxn modelId="{42901EDD-C5D6-4EA0-AF2B-B77BEDF6F665}" type="presParOf" srcId="{1C511E69-CE20-475D-90ED-D6C542B20272}" destId="{C0218344-668D-4EBD-A9B9-31BC236EF4AC}" srcOrd="27" destOrd="0" presId="urn:microsoft.com/office/officeart/2005/8/layout/radial6"/>
    <dgm:cxn modelId="{C7E58B0E-8E2C-4224-A0C5-ED46F04F3F5B}" type="presParOf" srcId="{1C511E69-CE20-475D-90ED-D6C542B20272}" destId="{2E2B73F5-7117-4118-B4BC-73105514367E}" srcOrd="28" destOrd="0" presId="urn:microsoft.com/office/officeart/2005/8/layout/radial6"/>
    <dgm:cxn modelId="{3C5103CD-6D34-4C1C-A297-1385B8402647}" type="presParOf" srcId="{1C511E69-CE20-475D-90ED-D6C542B20272}" destId="{E7966C0F-704F-4749-9BA1-D3DFB7CCDF24}" srcOrd="29" destOrd="0" presId="urn:microsoft.com/office/officeart/2005/8/layout/radial6"/>
    <dgm:cxn modelId="{BE6E04AE-F289-45E6-8479-CD71BF6C07F8}" type="presParOf" srcId="{1C511E69-CE20-475D-90ED-D6C542B20272}" destId="{120CA207-8F0C-4D2B-87CA-62A1CCC29F4A}" srcOrd="30" destOrd="0" presId="urn:microsoft.com/office/officeart/2005/8/layout/radial6"/>
    <dgm:cxn modelId="{A0B181BD-C444-4ED8-AC32-AAD432446E17}" type="presParOf" srcId="{1C511E69-CE20-475D-90ED-D6C542B20272}" destId="{7F45B968-1B32-4259-AC34-3D2251F21F74}" srcOrd="31" destOrd="0" presId="urn:microsoft.com/office/officeart/2005/8/layout/radial6"/>
    <dgm:cxn modelId="{6CC301ED-8010-4572-B88B-4C05D4A9E3F2}" type="presParOf" srcId="{1C511E69-CE20-475D-90ED-D6C542B20272}" destId="{A1BEC32B-650C-44CD-80B1-2ECDA0EC7546}" srcOrd="32" destOrd="0" presId="urn:microsoft.com/office/officeart/2005/8/layout/radial6"/>
    <dgm:cxn modelId="{0EF9FD87-BB92-426D-9856-2BC97BE855D1}" type="presParOf" srcId="{1C511E69-CE20-475D-90ED-D6C542B20272}" destId="{5D76638B-2159-459D-AE1C-C3B18CDE6BDE}" srcOrd="33" destOrd="0" presId="urn:microsoft.com/office/officeart/2005/8/layout/radial6"/>
    <dgm:cxn modelId="{8A5EC9BB-E824-4B9D-B86E-6F9F541ABAEC}" type="presParOf" srcId="{1C511E69-CE20-475D-90ED-D6C542B20272}" destId="{72DB8612-D7B0-4E12-865E-AA517941A856}" srcOrd="34" destOrd="0" presId="urn:microsoft.com/office/officeart/2005/8/layout/radial6"/>
    <dgm:cxn modelId="{B64F09B9-DF24-4925-BF05-234596FE31CD}" type="presParOf" srcId="{1C511E69-CE20-475D-90ED-D6C542B20272}" destId="{73BBC03D-EEC0-4401-A0BF-E705EDF88F32}" srcOrd="35" destOrd="0" presId="urn:microsoft.com/office/officeart/2005/8/layout/radial6"/>
    <dgm:cxn modelId="{0900A454-A1B9-448C-AF7A-A4EA8DAD7FED}" type="presParOf" srcId="{1C511E69-CE20-475D-90ED-D6C542B20272}" destId="{4C10B19C-41D5-4DEB-A369-D2FF476B6D93}" srcOrd="36"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BB4AA4-D934-4557-A8E0-B86C074CD36A}"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A7033111-7FA8-4731-A4E2-139CBACF033E}">
      <dgm:prSet phldrT="[Text]"/>
      <dgm:spPr/>
      <dgm:t>
        <a:bodyPr/>
        <a:lstStyle/>
        <a:p>
          <a:r>
            <a:rPr lang="en-US" b="1" dirty="0" smtClean="0">
              <a:solidFill>
                <a:schemeClr val="tx1"/>
              </a:solidFill>
            </a:rPr>
            <a:t>Handling Missing Values</a:t>
          </a:r>
          <a:endParaRPr lang="en-US" b="1" dirty="0">
            <a:solidFill>
              <a:schemeClr val="tx1"/>
            </a:solidFill>
          </a:endParaRPr>
        </a:p>
      </dgm:t>
    </dgm:pt>
    <dgm:pt modelId="{79E15119-50AC-4565-9B67-BE0B7E7DA444}" type="parTrans" cxnId="{3CA1BD84-95DA-4FF8-95F2-4340FC885291}">
      <dgm:prSet/>
      <dgm:spPr/>
      <dgm:t>
        <a:bodyPr/>
        <a:lstStyle/>
        <a:p>
          <a:endParaRPr lang="en-US"/>
        </a:p>
      </dgm:t>
    </dgm:pt>
    <dgm:pt modelId="{EFCA2364-9789-4287-899D-2627BCFE4CF6}" type="sibTrans" cxnId="{3CA1BD84-95DA-4FF8-95F2-4340FC885291}">
      <dgm:prSet/>
      <dgm:spPr/>
      <dgm:t>
        <a:bodyPr/>
        <a:lstStyle/>
        <a:p>
          <a:endParaRPr lang="en-US"/>
        </a:p>
      </dgm:t>
    </dgm:pt>
    <dgm:pt modelId="{E02D1412-B250-4AE9-B69C-BA28AE629D13}">
      <dgm:prSet phldrT="[Text]"/>
      <dgm:spPr/>
      <dgm:t>
        <a:bodyPr/>
        <a:lstStyle/>
        <a:p>
          <a:r>
            <a:rPr lang="en-US" b="1" dirty="0" smtClean="0">
              <a:solidFill>
                <a:schemeClr val="tx1"/>
              </a:solidFill>
            </a:rPr>
            <a:t>Value Replacement by Feature Mean/Mode/Median</a:t>
          </a:r>
          <a:endParaRPr lang="en-US" b="1" dirty="0">
            <a:solidFill>
              <a:schemeClr val="tx1"/>
            </a:solidFill>
          </a:endParaRPr>
        </a:p>
      </dgm:t>
    </dgm:pt>
    <dgm:pt modelId="{46DAB485-9C1C-4748-8452-2FB2CF9CEE9A}" type="parTrans" cxnId="{22672702-F8E6-4D66-AB9E-1B31C951D0A1}">
      <dgm:prSet/>
      <dgm:spPr/>
      <dgm:t>
        <a:bodyPr/>
        <a:lstStyle/>
        <a:p>
          <a:endParaRPr lang="en-US"/>
        </a:p>
      </dgm:t>
    </dgm:pt>
    <dgm:pt modelId="{7B5BFD16-D495-4AF5-A996-669F905ED32F}" type="sibTrans" cxnId="{22672702-F8E6-4D66-AB9E-1B31C951D0A1}">
      <dgm:prSet/>
      <dgm:spPr/>
      <dgm:t>
        <a:bodyPr/>
        <a:lstStyle/>
        <a:p>
          <a:endParaRPr lang="en-US"/>
        </a:p>
      </dgm:t>
    </dgm:pt>
    <dgm:pt modelId="{F786116E-B475-41B8-AB61-98271BF58358}">
      <dgm:prSet phldrT="[Text]"/>
      <dgm:spPr/>
      <dgm:t>
        <a:bodyPr/>
        <a:lstStyle/>
        <a:p>
          <a:r>
            <a:rPr lang="en-US" b="1" dirty="0" smtClean="0">
              <a:solidFill>
                <a:schemeClr val="tx1"/>
              </a:solidFill>
            </a:rPr>
            <a:t>Value prediction by Modelling</a:t>
          </a:r>
          <a:endParaRPr lang="en-US" b="1" dirty="0">
            <a:solidFill>
              <a:schemeClr val="tx1"/>
            </a:solidFill>
          </a:endParaRPr>
        </a:p>
      </dgm:t>
    </dgm:pt>
    <dgm:pt modelId="{B4B45183-9340-4CCC-BD09-6A75A256E455}" type="parTrans" cxnId="{C1CFFB55-60BC-4277-A756-44DE48495F76}">
      <dgm:prSet/>
      <dgm:spPr/>
      <dgm:t>
        <a:bodyPr/>
        <a:lstStyle/>
        <a:p>
          <a:endParaRPr lang="en-US"/>
        </a:p>
      </dgm:t>
    </dgm:pt>
    <dgm:pt modelId="{C14C1E4B-65D4-4C39-9BB7-D2FD5549F057}" type="sibTrans" cxnId="{C1CFFB55-60BC-4277-A756-44DE48495F76}">
      <dgm:prSet/>
      <dgm:spPr/>
      <dgm:t>
        <a:bodyPr/>
        <a:lstStyle/>
        <a:p>
          <a:endParaRPr lang="en-US"/>
        </a:p>
      </dgm:t>
    </dgm:pt>
    <dgm:pt modelId="{ADBA6E19-81B1-4868-A7C8-FCBF10CE0A48}">
      <dgm:prSet phldrT="[Text]"/>
      <dgm:spPr/>
      <dgm:t>
        <a:bodyPr/>
        <a:lstStyle/>
        <a:p>
          <a:r>
            <a:rPr lang="en-US" b="1" dirty="0" smtClean="0">
              <a:solidFill>
                <a:schemeClr val="tx1"/>
              </a:solidFill>
            </a:rPr>
            <a:t>Finding Relation with other features and relative mean/mode/median imputation</a:t>
          </a:r>
          <a:endParaRPr lang="en-US" b="1" dirty="0">
            <a:solidFill>
              <a:schemeClr val="tx1"/>
            </a:solidFill>
          </a:endParaRPr>
        </a:p>
      </dgm:t>
    </dgm:pt>
    <dgm:pt modelId="{4D243471-AE0F-4D56-B3C7-2A11E6DDC839}" type="parTrans" cxnId="{7B5416F1-0C6A-425A-BC6D-536F3AADB125}">
      <dgm:prSet/>
      <dgm:spPr/>
      <dgm:t>
        <a:bodyPr/>
        <a:lstStyle/>
        <a:p>
          <a:endParaRPr lang="en-US"/>
        </a:p>
      </dgm:t>
    </dgm:pt>
    <dgm:pt modelId="{7712FC4A-2581-4261-BCE9-4D267C876C4E}" type="sibTrans" cxnId="{7B5416F1-0C6A-425A-BC6D-536F3AADB125}">
      <dgm:prSet/>
      <dgm:spPr/>
      <dgm:t>
        <a:bodyPr/>
        <a:lstStyle/>
        <a:p>
          <a:endParaRPr lang="en-US"/>
        </a:p>
      </dgm:t>
    </dgm:pt>
    <dgm:pt modelId="{531D9B39-D642-4589-BB47-278F17F3091C}" type="pres">
      <dgm:prSet presAssocID="{1EBB4AA4-D934-4557-A8E0-B86C074CD36A}" presName="Name0" presStyleCnt="0">
        <dgm:presLayoutVars>
          <dgm:orgChart val="1"/>
          <dgm:chPref val="1"/>
          <dgm:dir/>
          <dgm:animOne val="branch"/>
          <dgm:animLvl val="lvl"/>
          <dgm:resizeHandles/>
        </dgm:presLayoutVars>
      </dgm:prSet>
      <dgm:spPr/>
      <dgm:t>
        <a:bodyPr/>
        <a:lstStyle/>
        <a:p>
          <a:endParaRPr lang="en-US"/>
        </a:p>
      </dgm:t>
    </dgm:pt>
    <dgm:pt modelId="{959258CC-A229-4E9E-B685-3ADB5EE0114F}" type="pres">
      <dgm:prSet presAssocID="{A7033111-7FA8-4731-A4E2-139CBACF033E}" presName="hierRoot1" presStyleCnt="0">
        <dgm:presLayoutVars>
          <dgm:hierBranch val="init"/>
        </dgm:presLayoutVars>
      </dgm:prSet>
      <dgm:spPr/>
    </dgm:pt>
    <dgm:pt modelId="{6320D8E7-A8C1-492F-ABDC-DBD6AE1671E5}" type="pres">
      <dgm:prSet presAssocID="{A7033111-7FA8-4731-A4E2-139CBACF033E}" presName="rootComposite1" presStyleCnt="0"/>
      <dgm:spPr/>
    </dgm:pt>
    <dgm:pt modelId="{93DCDD6D-3949-419D-BA0A-7E395559B128}" type="pres">
      <dgm:prSet presAssocID="{A7033111-7FA8-4731-A4E2-139CBACF033E}" presName="rootText1" presStyleLbl="alignAcc1" presStyleIdx="0" presStyleCnt="0">
        <dgm:presLayoutVars>
          <dgm:chPref val="3"/>
        </dgm:presLayoutVars>
      </dgm:prSet>
      <dgm:spPr/>
      <dgm:t>
        <a:bodyPr/>
        <a:lstStyle/>
        <a:p>
          <a:endParaRPr lang="en-US"/>
        </a:p>
      </dgm:t>
    </dgm:pt>
    <dgm:pt modelId="{F5C1CBE1-3D24-4F70-AEA4-3A5B40CD93C2}" type="pres">
      <dgm:prSet presAssocID="{A7033111-7FA8-4731-A4E2-139CBACF033E}" presName="topArc1" presStyleLbl="parChTrans1D1" presStyleIdx="0" presStyleCnt="8"/>
      <dgm:spPr/>
    </dgm:pt>
    <dgm:pt modelId="{D28719B6-33C7-4F89-8517-76BE259FA66F}" type="pres">
      <dgm:prSet presAssocID="{A7033111-7FA8-4731-A4E2-139CBACF033E}" presName="bottomArc1" presStyleLbl="parChTrans1D1" presStyleIdx="1" presStyleCnt="8"/>
      <dgm:spPr/>
    </dgm:pt>
    <dgm:pt modelId="{4980A6B5-D62B-4610-A55A-F262EFB683B5}" type="pres">
      <dgm:prSet presAssocID="{A7033111-7FA8-4731-A4E2-139CBACF033E}" presName="topConnNode1" presStyleLbl="node1" presStyleIdx="0" presStyleCnt="0"/>
      <dgm:spPr/>
      <dgm:t>
        <a:bodyPr/>
        <a:lstStyle/>
        <a:p>
          <a:endParaRPr lang="en-US"/>
        </a:p>
      </dgm:t>
    </dgm:pt>
    <dgm:pt modelId="{EFF1B161-0343-4F41-B999-E76560E892B6}" type="pres">
      <dgm:prSet presAssocID="{A7033111-7FA8-4731-A4E2-139CBACF033E}" presName="hierChild2" presStyleCnt="0"/>
      <dgm:spPr/>
    </dgm:pt>
    <dgm:pt modelId="{992739A2-3254-4507-A30C-91E52348D7D1}" type="pres">
      <dgm:prSet presAssocID="{46DAB485-9C1C-4748-8452-2FB2CF9CEE9A}" presName="Name28" presStyleLbl="parChTrans1D2" presStyleIdx="0" presStyleCnt="3"/>
      <dgm:spPr/>
      <dgm:t>
        <a:bodyPr/>
        <a:lstStyle/>
        <a:p>
          <a:endParaRPr lang="en-US"/>
        </a:p>
      </dgm:t>
    </dgm:pt>
    <dgm:pt modelId="{AB62AD3B-3416-4A6F-975C-6A2AC2C37762}" type="pres">
      <dgm:prSet presAssocID="{E02D1412-B250-4AE9-B69C-BA28AE629D13}" presName="hierRoot2" presStyleCnt="0">
        <dgm:presLayoutVars>
          <dgm:hierBranch val="init"/>
        </dgm:presLayoutVars>
      </dgm:prSet>
      <dgm:spPr/>
    </dgm:pt>
    <dgm:pt modelId="{9FC7F91F-D7CB-47E7-A705-B841CAF403C6}" type="pres">
      <dgm:prSet presAssocID="{E02D1412-B250-4AE9-B69C-BA28AE629D13}" presName="rootComposite2" presStyleCnt="0"/>
      <dgm:spPr/>
    </dgm:pt>
    <dgm:pt modelId="{EAB612C4-7E84-45C7-8C40-680436505A6A}" type="pres">
      <dgm:prSet presAssocID="{E02D1412-B250-4AE9-B69C-BA28AE629D13}" presName="rootText2" presStyleLbl="alignAcc1" presStyleIdx="0" presStyleCnt="0">
        <dgm:presLayoutVars>
          <dgm:chPref val="3"/>
        </dgm:presLayoutVars>
      </dgm:prSet>
      <dgm:spPr/>
      <dgm:t>
        <a:bodyPr/>
        <a:lstStyle/>
        <a:p>
          <a:endParaRPr lang="en-US"/>
        </a:p>
      </dgm:t>
    </dgm:pt>
    <dgm:pt modelId="{964EE843-CC39-425C-B5F2-8687F85E19E6}" type="pres">
      <dgm:prSet presAssocID="{E02D1412-B250-4AE9-B69C-BA28AE629D13}" presName="topArc2" presStyleLbl="parChTrans1D1" presStyleIdx="2" presStyleCnt="8"/>
      <dgm:spPr/>
    </dgm:pt>
    <dgm:pt modelId="{8095386E-428A-41FB-8D1A-FE348B4FF4D0}" type="pres">
      <dgm:prSet presAssocID="{E02D1412-B250-4AE9-B69C-BA28AE629D13}" presName="bottomArc2" presStyleLbl="parChTrans1D1" presStyleIdx="3" presStyleCnt="8"/>
      <dgm:spPr/>
    </dgm:pt>
    <dgm:pt modelId="{DA3A9160-E7C7-4076-80D7-354149F74253}" type="pres">
      <dgm:prSet presAssocID="{E02D1412-B250-4AE9-B69C-BA28AE629D13}" presName="topConnNode2" presStyleLbl="node2" presStyleIdx="0" presStyleCnt="0"/>
      <dgm:spPr/>
      <dgm:t>
        <a:bodyPr/>
        <a:lstStyle/>
        <a:p>
          <a:endParaRPr lang="en-US"/>
        </a:p>
      </dgm:t>
    </dgm:pt>
    <dgm:pt modelId="{72A7E76D-5F7E-4E51-BE0E-E268ACFB0923}" type="pres">
      <dgm:prSet presAssocID="{E02D1412-B250-4AE9-B69C-BA28AE629D13}" presName="hierChild4" presStyleCnt="0"/>
      <dgm:spPr/>
    </dgm:pt>
    <dgm:pt modelId="{488FD036-A70B-434F-9D58-EFE505E31AA5}" type="pres">
      <dgm:prSet presAssocID="{E02D1412-B250-4AE9-B69C-BA28AE629D13}" presName="hierChild5" presStyleCnt="0"/>
      <dgm:spPr/>
    </dgm:pt>
    <dgm:pt modelId="{CAB677EA-D040-41DD-B9DB-81B23B2B08CC}" type="pres">
      <dgm:prSet presAssocID="{B4B45183-9340-4CCC-BD09-6A75A256E455}" presName="Name28" presStyleLbl="parChTrans1D2" presStyleIdx="1" presStyleCnt="3"/>
      <dgm:spPr/>
      <dgm:t>
        <a:bodyPr/>
        <a:lstStyle/>
        <a:p>
          <a:endParaRPr lang="en-US"/>
        </a:p>
      </dgm:t>
    </dgm:pt>
    <dgm:pt modelId="{67BD801F-C3BA-46D3-A32B-42D78D7C8EBB}" type="pres">
      <dgm:prSet presAssocID="{F786116E-B475-41B8-AB61-98271BF58358}" presName="hierRoot2" presStyleCnt="0">
        <dgm:presLayoutVars>
          <dgm:hierBranch val="init"/>
        </dgm:presLayoutVars>
      </dgm:prSet>
      <dgm:spPr/>
    </dgm:pt>
    <dgm:pt modelId="{828F721D-3796-40DA-A034-77FD01C349EA}" type="pres">
      <dgm:prSet presAssocID="{F786116E-B475-41B8-AB61-98271BF58358}" presName="rootComposite2" presStyleCnt="0"/>
      <dgm:spPr/>
    </dgm:pt>
    <dgm:pt modelId="{33E3C176-D987-42BD-9F80-E4EDA618797F}" type="pres">
      <dgm:prSet presAssocID="{F786116E-B475-41B8-AB61-98271BF58358}" presName="rootText2" presStyleLbl="alignAcc1" presStyleIdx="0" presStyleCnt="0">
        <dgm:presLayoutVars>
          <dgm:chPref val="3"/>
        </dgm:presLayoutVars>
      </dgm:prSet>
      <dgm:spPr/>
      <dgm:t>
        <a:bodyPr/>
        <a:lstStyle/>
        <a:p>
          <a:endParaRPr lang="en-US"/>
        </a:p>
      </dgm:t>
    </dgm:pt>
    <dgm:pt modelId="{4DC6EBAA-1CD6-426F-A855-181B2EA7B008}" type="pres">
      <dgm:prSet presAssocID="{F786116E-B475-41B8-AB61-98271BF58358}" presName="topArc2" presStyleLbl="parChTrans1D1" presStyleIdx="4" presStyleCnt="8"/>
      <dgm:spPr/>
    </dgm:pt>
    <dgm:pt modelId="{AAC56D5F-DB24-422C-A6D6-4C82FD638D1A}" type="pres">
      <dgm:prSet presAssocID="{F786116E-B475-41B8-AB61-98271BF58358}" presName="bottomArc2" presStyleLbl="parChTrans1D1" presStyleIdx="5" presStyleCnt="8"/>
      <dgm:spPr/>
    </dgm:pt>
    <dgm:pt modelId="{0F95FEB8-31B3-4602-8BB8-AFACEA6B9FCD}" type="pres">
      <dgm:prSet presAssocID="{F786116E-B475-41B8-AB61-98271BF58358}" presName="topConnNode2" presStyleLbl="node2" presStyleIdx="0" presStyleCnt="0"/>
      <dgm:spPr/>
      <dgm:t>
        <a:bodyPr/>
        <a:lstStyle/>
        <a:p>
          <a:endParaRPr lang="en-US"/>
        </a:p>
      </dgm:t>
    </dgm:pt>
    <dgm:pt modelId="{A290A201-CB59-4BE3-BDFB-DC18D746CFD1}" type="pres">
      <dgm:prSet presAssocID="{F786116E-B475-41B8-AB61-98271BF58358}" presName="hierChild4" presStyleCnt="0"/>
      <dgm:spPr/>
    </dgm:pt>
    <dgm:pt modelId="{4A3C81C2-620C-4095-B40E-58DE05AB2BA2}" type="pres">
      <dgm:prSet presAssocID="{F786116E-B475-41B8-AB61-98271BF58358}" presName="hierChild5" presStyleCnt="0"/>
      <dgm:spPr/>
    </dgm:pt>
    <dgm:pt modelId="{A8BE2222-D915-47B5-8612-23FD4205D78E}" type="pres">
      <dgm:prSet presAssocID="{4D243471-AE0F-4D56-B3C7-2A11E6DDC839}" presName="Name28" presStyleLbl="parChTrans1D2" presStyleIdx="2" presStyleCnt="3"/>
      <dgm:spPr/>
      <dgm:t>
        <a:bodyPr/>
        <a:lstStyle/>
        <a:p>
          <a:endParaRPr lang="en-US"/>
        </a:p>
      </dgm:t>
    </dgm:pt>
    <dgm:pt modelId="{86C4CAB0-EFC9-4A0A-B503-F8D1E321475E}" type="pres">
      <dgm:prSet presAssocID="{ADBA6E19-81B1-4868-A7C8-FCBF10CE0A48}" presName="hierRoot2" presStyleCnt="0">
        <dgm:presLayoutVars>
          <dgm:hierBranch val="init"/>
        </dgm:presLayoutVars>
      </dgm:prSet>
      <dgm:spPr/>
    </dgm:pt>
    <dgm:pt modelId="{39A7FD67-D406-40E6-94F7-1F824B3702D6}" type="pres">
      <dgm:prSet presAssocID="{ADBA6E19-81B1-4868-A7C8-FCBF10CE0A48}" presName="rootComposite2" presStyleCnt="0"/>
      <dgm:spPr/>
    </dgm:pt>
    <dgm:pt modelId="{D3936F4A-3A36-41C7-B183-4A4209412A86}" type="pres">
      <dgm:prSet presAssocID="{ADBA6E19-81B1-4868-A7C8-FCBF10CE0A48}" presName="rootText2" presStyleLbl="alignAcc1" presStyleIdx="0" presStyleCnt="0">
        <dgm:presLayoutVars>
          <dgm:chPref val="3"/>
        </dgm:presLayoutVars>
      </dgm:prSet>
      <dgm:spPr/>
      <dgm:t>
        <a:bodyPr/>
        <a:lstStyle/>
        <a:p>
          <a:endParaRPr lang="en-US"/>
        </a:p>
      </dgm:t>
    </dgm:pt>
    <dgm:pt modelId="{0620A641-8446-4833-862F-A6E107390E22}" type="pres">
      <dgm:prSet presAssocID="{ADBA6E19-81B1-4868-A7C8-FCBF10CE0A48}" presName="topArc2" presStyleLbl="parChTrans1D1" presStyleIdx="6" presStyleCnt="8"/>
      <dgm:spPr/>
    </dgm:pt>
    <dgm:pt modelId="{D4D14D57-4169-4B54-9C8E-FDB2AAA20A7F}" type="pres">
      <dgm:prSet presAssocID="{ADBA6E19-81B1-4868-A7C8-FCBF10CE0A48}" presName="bottomArc2" presStyleLbl="parChTrans1D1" presStyleIdx="7" presStyleCnt="8"/>
      <dgm:spPr/>
    </dgm:pt>
    <dgm:pt modelId="{0C7929F0-B43E-4E1F-85BA-0816B3B12DE8}" type="pres">
      <dgm:prSet presAssocID="{ADBA6E19-81B1-4868-A7C8-FCBF10CE0A48}" presName="topConnNode2" presStyleLbl="node2" presStyleIdx="0" presStyleCnt="0"/>
      <dgm:spPr/>
      <dgm:t>
        <a:bodyPr/>
        <a:lstStyle/>
        <a:p>
          <a:endParaRPr lang="en-US"/>
        </a:p>
      </dgm:t>
    </dgm:pt>
    <dgm:pt modelId="{6F7B6EDC-282D-4442-9D96-27613B27418A}" type="pres">
      <dgm:prSet presAssocID="{ADBA6E19-81B1-4868-A7C8-FCBF10CE0A48}" presName="hierChild4" presStyleCnt="0"/>
      <dgm:spPr/>
    </dgm:pt>
    <dgm:pt modelId="{D032C1E0-1C8F-485E-B2AE-BA494E54DE8E}" type="pres">
      <dgm:prSet presAssocID="{ADBA6E19-81B1-4868-A7C8-FCBF10CE0A48}" presName="hierChild5" presStyleCnt="0"/>
      <dgm:spPr/>
    </dgm:pt>
    <dgm:pt modelId="{9CC3F64E-8EEB-49BD-8F31-00A859C91E35}" type="pres">
      <dgm:prSet presAssocID="{A7033111-7FA8-4731-A4E2-139CBACF033E}" presName="hierChild3" presStyleCnt="0"/>
      <dgm:spPr/>
    </dgm:pt>
  </dgm:ptLst>
  <dgm:cxnLst>
    <dgm:cxn modelId="{22672702-F8E6-4D66-AB9E-1B31C951D0A1}" srcId="{A7033111-7FA8-4731-A4E2-139CBACF033E}" destId="{E02D1412-B250-4AE9-B69C-BA28AE629D13}" srcOrd="0" destOrd="0" parTransId="{46DAB485-9C1C-4748-8452-2FB2CF9CEE9A}" sibTransId="{7B5BFD16-D495-4AF5-A996-669F905ED32F}"/>
    <dgm:cxn modelId="{C1CFFB55-60BC-4277-A756-44DE48495F76}" srcId="{A7033111-7FA8-4731-A4E2-139CBACF033E}" destId="{F786116E-B475-41B8-AB61-98271BF58358}" srcOrd="1" destOrd="0" parTransId="{B4B45183-9340-4CCC-BD09-6A75A256E455}" sibTransId="{C14C1E4B-65D4-4C39-9BB7-D2FD5549F057}"/>
    <dgm:cxn modelId="{FB5CBCEE-6527-470C-90EE-E8E167082392}" type="presOf" srcId="{B4B45183-9340-4CCC-BD09-6A75A256E455}" destId="{CAB677EA-D040-41DD-B9DB-81B23B2B08CC}" srcOrd="0" destOrd="0" presId="urn:microsoft.com/office/officeart/2008/layout/HalfCircleOrganizationChart"/>
    <dgm:cxn modelId="{3CA1BD84-95DA-4FF8-95F2-4340FC885291}" srcId="{1EBB4AA4-D934-4557-A8E0-B86C074CD36A}" destId="{A7033111-7FA8-4731-A4E2-139CBACF033E}" srcOrd="0" destOrd="0" parTransId="{79E15119-50AC-4565-9B67-BE0B7E7DA444}" sibTransId="{EFCA2364-9789-4287-899D-2627BCFE4CF6}"/>
    <dgm:cxn modelId="{51DD84A5-03F4-4BC8-B51A-D9CAAEC6E4C9}" type="presOf" srcId="{ADBA6E19-81B1-4868-A7C8-FCBF10CE0A48}" destId="{D3936F4A-3A36-41C7-B183-4A4209412A86}" srcOrd="0" destOrd="0" presId="urn:microsoft.com/office/officeart/2008/layout/HalfCircleOrganizationChart"/>
    <dgm:cxn modelId="{7B5416F1-0C6A-425A-BC6D-536F3AADB125}" srcId="{A7033111-7FA8-4731-A4E2-139CBACF033E}" destId="{ADBA6E19-81B1-4868-A7C8-FCBF10CE0A48}" srcOrd="2" destOrd="0" parTransId="{4D243471-AE0F-4D56-B3C7-2A11E6DDC839}" sibTransId="{7712FC4A-2581-4261-BCE9-4D267C876C4E}"/>
    <dgm:cxn modelId="{130B72F5-782D-4CCB-838E-25D8B507350C}" type="presOf" srcId="{ADBA6E19-81B1-4868-A7C8-FCBF10CE0A48}" destId="{0C7929F0-B43E-4E1F-85BA-0816B3B12DE8}" srcOrd="1" destOrd="0" presId="urn:microsoft.com/office/officeart/2008/layout/HalfCircleOrganizationChart"/>
    <dgm:cxn modelId="{EE35FF5D-6223-44F4-BF6F-13B1165F728D}" type="presOf" srcId="{A7033111-7FA8-4731-A4E2-139CBACF033E}" destId="{4980A6B5-D62B-4610-A55A-F262EFB683B5}" srcOrd="1" destOrd="0" presId="urn:microsoft.com/office/officeart/2008/layout/HalfCircleOrganizationChart"/>
    <dgm:cxn modelId="{CF7411F1-379A-49C9-B268-5540F11A7076}" type="presOf" srcId="{46DAB485-9C1C-4748-8452-2FB2CF9CEE9A}" destId="{992739A2-3254-4507-A30C-91E52348D7D1}" srcOrd="0" destOrd="0" presId="urn:microsoft.com/office/officeart/2008/layout/HalfCircleOrganizationChart"/>
    <dgm:cxn modelId="{14E41AA1-9FD5-42E9-9043-2397BC652E3A}" type="presOf" srcId="{4D243471-AE0F-4D56-B3C7-2A11E6DDC839}" destId="{A8BE2222-D915-47B5-8612-23FD4205D78E}" srcOrd="0" destOrd="0" presId="urn:microsoft.com/office/officeart/2008/layout/HalfCircleOrganizationChart"/>
    <dgm:cxn modelId="{5714406A-D5A6-4AB9-BD71-CD46D03FD517}" type="presOf" srcId="{1EBB4AA4-D934-4557-A8E0-B86C074CD36A}" destId="{531D9B39-D642-4589-BB47-278F17F3091C}" srcOrd="0" destOrd="0" presId="urn:microsoft.com/office/officeart/2008/layout/HalfCircleOrganizationChart"/>
    <dgm:cxn modelId="{CE671DCB-9BC1-4D91-A6E8-295B7F5DA7EC}" type="presOf" srcId="{F786116E-B475-41B8-AB61-98271BF58358}" destId="{0F95FEB8-31B3-4602-8BB8-AFACEA6B9FCD}" srcOrd="1" destOrd="0" presId="urn:microsoft.com/office/officeart/2008/layout/HalfCircleOrganizationChart"/>
    <dgm:cxn modelId="{D1316353-8627-40A9-8109-80C348217A5A}" type="presOf" srcId="{F786116E-B475-41B8-AB61-98271BF58358}" destId="{33E3C176-D987-42BD-9F80-E4EDA618797F}" srcOrd="0" destOrd="0" presId="urn:microsoft.com/office/officeart/2008/layout/HalfCircleOrganizationChart"/>
    <dgm:cxn modelId="{42A7F839-7A5F-4A82-B1E3-018F33D2F126}" type="presOf" srcId="{A7033111-7FA8-4731-A4E2-139CBACF033E}" destId="{93DCDD6D-3949-419D-BA0A-7E395559B128}" srcOrd="0" destOrd="0" presId="urn:microsoft.com/office/officeart/2008/layout/HalfCircleOrganizationChart"/>
    <dgm:cxn modelId="{39BCA912-24F6-45D4-868D-926C02B62D97}" type="presOf" srcId="{E02D1412-B250-4AE9-B69C-BA28AE629D13}" destId="{DA3A9160-E7C7-4076-80D7-354149F74253}" srcOrd="1" destOrd="0" presId="urn:microsoft.com/office/officeart/2008/layout/HalfCircleOrganizationChart"/>
    <dgm:cxn modelId="{D818480F-8B94-4F1C-98EA-D0836F49C808}" type="presOf" srcId="{E02D1412-B250-4AE9-B69C-BA28AE629D13}" destId="{EAB612C4-7E84-45C7-8C40-680436505A6A}" srcOrd="0" destOrd="0" presId="urn:microsoft.com/office/officeart/2008/layout/HalfCircleOrganizationChart"/>
    <dgm:cxn modelId="{F39E23DE-5AD2-4F9D-8A55-ADBBCE9B515F}" type="presParOf" srcId="{531D9B39-D642-4589-BB47-278F17F3091C}" destId="{959258CC-A229-4E9E-B685-3ADB5EE0114F}" srcOrd="0" destOrd="0" presId="urn:microsoft.com/office/officeart/2008/layout/HalfCircleOrganizationChart"/>
    <dgm:cxn modelId="{AD3D8EFA-EF33-4648-8D69-5F82015FABC9}" type="presParOf" srcId="{959258CC-A229-4E9E-B685-3ADB5EE0114F}" destId="{6320D8E7-A8C1-492F-ABDC-DBD6AE1671E5}" srcOrd="0" destOrd="0" presId="urn:microsoft.com/office/officeart/2008/layout/HalfCircleOrganizationChart"/>
    <dgm:cxn modelId="{6B5FA79E-E3EC-4EA3-BDE6-2EAF4B171891}" type="presParOf" srcId="{6320D8E7-A8C1-492F-ABDC-DBD6AE1671E5}" destId="{93DCDD6D-3949-419D-BA0A-7E395559B128}" srcOrd="0" destOrd="0" presId="urn:microsoft.com/office/officeart/2008/layout/HalfCircleOrganizationChart"/>
    <dgm:cxn modelId="{5FD90CD3-1E7D-49DF-8B20-7622A8814B63}" type="presParOf" srcId="{6320D8E7-A8C1-492F-ABDC-DBD6AE1671E5}" destId="{F5C1CBE1-3D24-4F70-AEA4-3A5B40CD93C2}" srcOrd="1" destOrd="0" presId="urn:microsoft.com/office/officeart/2008/layout/HalfCircleOrganizationChart"/>
    <dgm:cxn modelId="{169BB01A-AD96-4D47-B386-2BD3D0435D8E}" type="presParOf" srcId="{6320D8E7-A8C1-492F-ABDC-DBD6AE1671E5}" destId="{D28719B6-33C7-4F89-8517-76BE259FA66F}" srcOrd="2" destOrd="0" presId="urn:microsoft.com/office/officeart/2008/layout/HalfCircleOrganizationChart"/>
    <dgm:cxn modelId="{5D39A2E1-D9B2-4571-A723-42383087BFD3}" type="presParOf" srcId="{6320D8E7-A8C1-492F-ABDC-DBD6AE1671E5}" destId="{4980A6B5-D62B-4610-A55A-F262EFB683B5}" srcOrd="3" destOrd="0" presId="urn:microsoft.com/office/officeart/2008/layout/HalfCircleOrganizationChart"/>
    <dgm:cxn modelId="{EA76ABF1-3A52-40B0-BE03-F3D4FC4050F5}" type="presParOf" srcId="{959258CC-A229-4E9E-B685-3ADB5EE0114F}" destId="{EFF1B161-0343-4F41-B999-E76560E892B6}" srcOrd="1" destOrd="0" presId="urn:microsoft.com/office/officeart/2008/layout/HalfCircleOrganizationChart"/>
    <dgm:cxn modelId="{1ED5D4C7-AA15-4908-B776-D0DD79459EE5}" type="presParOf" srcId="{EFF1B161-0343-4F41-B999-E76560E892B6}" destId="{992739A2-3254-4507-A30C-91E52348D7D1}" srcOrd="0" destOrd="0" presId="urn:microsoft.com/office/officeart/2008/layout/HalfCircleOrganizationChart"/>
    <dgm:cxn modelId="{2FB8C67D-DAA3-402B-95B0-6BA4F1F4F5DC}" type="presParOf" srcId="{EFF1B161-0343-4F41-B999-E76560E892B6}" destId="{AB62AD3B-3416-4A6F-975C-6A2AC2C37762}" srcOrd="1" destOrd="0" presId="urn:microsoft.com/office/officeart/2008/layout/HalfCircleOrganizationChart"/>
    <dgm:cxn modelId="{65521642-A56D-48BB-A954-F33ABD9CFC02}" type="presParOf" srcId="{AB62AD3B-3416-4A6F-975C-6A2AC2C37762}" destId="{9FC7F91F-D7CB-47E7-A705-B841CAF403C6}" srcOrd="0" destOrd="0" presId="urn:microsoft.com/office/officeart/2008/layout/HalfCircleOrganizationChart"/>
    <dgm:cxn modelId="{D281034C-1A70-4A1D-AA32-B83B9F888B89}" type="presParOf" srcId="{9FC7F91F-D7CB-47E7-A705-B841CAF403C6}" destId="{EAB612C4-7E84-45C7-8C40-680436505A6A}" srcOrd="0" destOrd="0" presId="urn:microsoft.com/office/officeart/2008/layout/HalfCircleOrganizationChart"/>
    <dgm:cxn modelId="{881D0C36-5BAE-4EBD-935D-5C5A1452C7F4}" type="presParOf" srcId="{9FC7F91F-D7CB-47E7-A705-B841CAF403C6}" destId="{964EE843-CC39-425C-B5F2-8687F85E19E6}" srcOrd="1" destOrd="0" presId="urn:microsoft.com/office/officeart/2008/layout/HalfCircleOrganizationChart"/>
    <dgm:cxn modelId="{0D505D3A-6CCD-44DA-83EC-B2F01040AE91}" type="presParOf" srcId="{9FC7F91F-D7CB-47E7-A705-B841CAF403C6}" destId="{8095386E-428A-41FB-8D1A-FE348B4FF4D0}" srcOrd="2" destOrd="0" presId="urn:microsoft.com/office/officeart/2008/layout/HalfCircleOrganizationChart"/>
    <dgm:cxn modelId="{0D9EBF98-82C7-45BB-A679-8CE1765FA389}" type="presParOf" srcId="{9FC7F91F-D7CB-47E7-A705-B841CAF403C6}" destId="{DA3A9160-E7C7-4076-80D7-354149F74253}" srcOrd="3" destOrd="0" presId="urn:microsoft.com/office/officeart/2008/layout/HalfCircleOrganizationChart"/>
    <dgm:cxn modelId="{C08F07E4-0521-480B-973D-9893DC47777B}" type="presParOf" srcId="{AB62AD3B-3416-4A6F-975C-6A2AC2C37762}" destId="{72A7E76D-5F7E-4E51-BE0E-E268ACFB0923}" srcOrd="1" destOrd="0" presId="urn:microsoft.com/office/officeart/2008/layout/HalfCircleOrganizationChart"/>
    <dgm:cxn modelId="{AFAAD758-C8BE-4713-9B9C-38CB481B464A}" type="presParOf" srcId="{AB62AD3B-3416-4A6F-975C-6A2AC2C37762}" destId="{488FD036-A70B-434F-9D58-EFE505E31AA5}" srcOrd="2" destOrd="0" presId="urn:microsoft.com/office/officeart/2008/layout/HalfCircleOrganizationChart"/>
    <dgm:cxn modelId="{8E27FCCE-4CC2-4140-B4C6-D0FA8E00D944}" type="presParOf" srcId="{EFF1B161-0343-4F41-B999-E76560E892B6}" destId="{CAB677EA-D040-41DD-B9DB-81B23B2B08CC}" srcOrd="2" destOrd="0" presId="urn:microsoft.com/office/officeart/2008/layout/HalfCircleOrganizationChart"/>
    <dgm:cxn modelId="{A07007E0-8C8A-4047-AD57-E06FA57109D6}" type="presParOf" srcId="{EFF1B161-0343-4F41-B999-E76560E892B6}" destId="{67BD801F-C3BA-46D3-A32B-42D78D7C8EBB}" srcOrd="3" destOrd="0" presId="urn:microsoft.com/office/officeart/2008/layout/HalfCircleOrganizationChart"/>
    <dgm:cxn modelId="{1A7EF285-A8B5-4F5C-8E54-493883E6A60C}" type="presParOf" srcId="{67BD801F-C3BA-46D3-A32B-42D78D7C8EBB}" destId="{828F721D-3796-40DA-A034-77FD01C349EA}" srcOrd="0" destOrd="0" presId="urn:microsoft.com/office/officeart/2008/layout/HalfCircleOrganizationChart"/>
    <dgm:cxn modelId="{062A7718-A78C-4FD6-9690-80425B44F614}" type="presParOf" srcId="{828F721D-3796-40DA-A034-77FD01C349EA}" destId="{33E3C176-D987-42BD-9F80-E4EDA618797F}" srcOrd="0" destOrd="0" presId="urn:microsoft.com/office/officeart/2008/layout/HalfCircleOrganizationChart"/>
    <dgm:cxn modelId="{45BA45D5-E8EC-4D3B-ACB2-FF6527567490}" type="presParOf" srcId="{828F721D-3796-40DA-A034-77FD01C349EA}" destId="{4DC6EBAA-1CD6-426F-A855-181B2EA7B008}" srcOrd="1" destOrd="0" presId="urn:microsoft.com/office/officeart/2008/layout/HalfCircleOrganizationChart"/>
    <dgm:cxn modelId="{E6DEDB26-A1B8-4C7E-BD8F-E5D42B7975F6}" type="presParOf" srcId="{828F721D-3796-40DA-A034-77FD01C349EA}" destId="{AAC56D5F-DB24-422C-A6D6-4C82FD638D1A}" srcOrd="2" destOrd="0" presId="urn:microsoft.com/office/officeart/2008/layout/HalfCircleOrganizationChart"/>
    <dgm:cxn modelId="{69771B21-2B27-4BB6-9BDA-E6B1AEE4C6C6}" type="presParOf" srcId="{828F721D-3796-40DA-A034-77FD01C349EA}" destId="{0F95FEB8-31B3-4602-8BB8-AFACEA6B9FCD}" srcOrd="3" destOrd="0" presId="urn:microsoft.com/office/officeart/2008/layout/HalfCircleOrganizationChart"/>
    <dgm:cxn modelId="{097F2B30-C227-418A-9744-BEAD0E461593}" type="presParOf" srcId="{67BD801F-C3BA-46D3-A32B-42D78D7C8EBB}" destId="{A290A201-CB59-4BE3-BDFB-DC18D746CFD1}" srcOrd="1" destOrd="0" presId="urn:microsoft.com/office/officeart/2008/layout/HalfCircleOrganizationChart"/>
    <dgm:cxn modelId="{A94D570C-69C6-49D6-9DB3-551FECB8AB89}" type="presParOf" srcId="{67BD801F-C3BA-46D3-A32B-42D78D7C8EBB}" destId="{4A3C81C2-620C-4095-B40E-58DE05AB2BA2}" srcOrd="2" destOrd="0" presId="urn:microsoft.com/office/officeart/2008/layout/HalfCircleOrganizationChart"/>
    <dgm:cxn modelId="{F57661B1-83F7-41CE-BE58-01BA85EE90C0}" type="presParOf" srcId="{EFF1B161-0343-4F41-B999-E76560E892B6}" destId="{A8BE2222-D915-47B5-8612-23FD4205D78E}" srcOrd="4" destOrd="0" presId="urn:microsoft.com/office/officeart/2008/layout/HalfCircleOrganizationChart"/>
    <dgm:cxn modelId="{B461D063-E589-4E2F-A923-6F879BA744C4}" type="presParOf" srcId="{EFF1B161-0343-4F41-B999-E76560E892B6}" destId="{86C4CAB0-EFC9-4A0A-B503-F8D1E321475E}" srcOrd="5" destOrd="0" presId="urn:microsoft.com/office/officeart/2008/layout/HalfCircleOrganizationChart"/>
    <dgm:cxn modelId="{FF1375CB-5424-48DA-A1E4-D0212B277834}" type="presParOf" srcId="{86C4CAB0-EFC9-4A0A-B503-F8D1E321475E}" destId="{39A7FD67-D406-40E6-94F7-1F824B3702D6}" srcOrd="0" destOrd="0" presId="urn:microsoft.com/office/officeart/2008/layout/HalfCircleOrganizationChart"/>
    <dgm:cxn modelId="{19518B1E-3E4E-4DD0-B34F-D984EA5463DB}" type="presParOf" srcId="{39A7FD67-D406-40E6-94F7-1F824B3702D6}" destId="{D3936F4A-3A36-41C7-B183-4A4209412A86}" srcOrd="0" destOrd="0" presId="urn:microsoft.com/office/officeart/2008/layout/HalfCircleOrganizationChart"/>
    <dgm:cxn modelId="{C0311D74-9805-4B1B-80C3-330D951B9450}" type="presParOf" srcId="{39A7FD67-D406-40E6-94F7-1F824B3702D6}" destId="{0620A641-8446-4833-862F-A6E107390E22}" srcOrd="1" destOrd="0" presId="urn:microsoft.com/office/officeart/2008/layout/HalfCircleOrganizationChart"/>
    <dgm:cxn modelId="{5D08C4D5-39E1-4D1D-B81F-F3A1C03A054F}" type="presParOf" srcId="{39A7FD67-D406-40E6-94F7-1F824B3702D6}" destId="{D4D14D57-4169-4B54-9C8E-FDB2AAA20A7F}" srcOrd="2" destOrd="0" presId="urn:microsoft.com/office/officeart/2008/layout/HalfCircleOrganizationChart"/>
    <dgm:cxn modelId="{063AD534-948C-4E3D-8190-28E12166725E}" type="presParOf" srcId="{39A7FD67-D406-40E6-94F7-1F824B3702D6}" destId="{0C7929F0-B43E-4E1F-85BA-0816B3B12DE8}" srcOrd="3" destOrd="0" presId="urn:microsoft.com/office/officeart/2008/layout/HalfCircleOrganizationChart"/>
    <dgm:cxn modelId="{C1D3590F-C6D1-4148-928A-76EF41429232}" type="presParOf" srcId="{86C4CAB0-EFC9-4A0A-B503-F8D1E321475E}" destId="{6F7B6EDC-282D-4442-9D96-27613B27418A}" srcOrd="1" destOrd="0" presId="urn:microsoft.com/office/officeart/2008/layout/HalfCircleOrganizationChart"/>
    <dgm:cxn modelId="{4061CA3A-0ED8-4452-AA63-5BC881E15A3D}" type="presParOf" srcId="{86C4CAB0-EFC9-4A0A-B503-F8D1E321475E}" destId="{D032C1E0-1C8F-485E-B2AE-BA494E54DE8E}" srcOrd="2" destOrd="0" presId="urn:microsoft.com/office/officeart/2008/layout/HalfCircleOrganizationChart"/>
    <dgm:cxn modelId="{CBAF06BB-0D6E-4F17-B3FD-FAECB127CA6F}" type="presParOf" srcId="{959258CC-A229-4E9E-B685-3ADB5EE0114F}" destId="{9CC3F64E-8EEB-49BD-8F31-00A859C91E35}"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AD15F-1BC5-4B10-883C-9C9F83DC7416}">
      <dsp:nvSpPr>
        <dsp:cNvPr id="0" name=""/>
        <dsp:cNvSpPr/>
      </dsp:nvSpPr>
      <dsp:spPr>
        <a:xfrm>
          <a:off x="3793066" y="2438400"/>
          <a:ext cx="2980266" cy="2980266"/>
        </a:xfrm>
        <a:prstGeom prst="gear9">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Housing Sales Price Dataset</a:t>
          </a:r>
          <a:endParaRPr lang="en-US" sz="1300" kern="1200" dirty="0"/>
        </a:p>
      </dsp:txBody>
      <dsp:txXfrm>
        <a:off x="4392232" y="3136513"/>
        <a:ext cx="1781934" cy="1531918"/>
      </dsp:txXfrm>
    </dsp:sp>
    <dsp:sp modelId="{EABBE2FC-D0E1-4243-B31A-95F70DE54E01}">
      <dsp:nvSpPr>
        <dsp:cNvPr id="0" name=""/>
        <dsp:cNvSpPr/>
      </dsp:nvSpPr>
      <dsp:spPr>
        <a:xfrm>
          <a:off x="2059093" y="1733973"/>
          <a:ext cx="2167466" cy="2167466"/>
        </a:xfrm>
        <a:prstGeom prst="gear6">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Sales Price Prediction</a:t>
          </a:r>
          <a:endParaRPr lang="en-US" sz="1300" kern="1200" dirty="0"/>
        </a:p>
      </dsp:txBody>
      <dsp:txXfrm>
        <a:off x="2604759" y="2282937"/>
        <a:ext cx="1076134" cy="1069538"/>
      </dsp:txXfrm>
    </dsp:sp>
    <dsp:sp modelId="{ADD1BF88-49A3-4B3A-866F-056406E60357}">
      <dsp:nvSpPr>
        <dsp:cNvPr id="0" name=""/>
        <dsp:cNvSpPr/>
      </dsp:nvSpPr>
      <dsp:spPr>
        <a:xfrm rot="20700000">
          <a:off x="3273095" y="238642"/>
          <a:ext cx="2123675" cy="2123675"/>
        </a:xfrm>
        <a:prstGeom prst="gear6">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Feature Dependence</a:t>
          </a:r>
          <a:endParaRPr lang="en-US" sz="1300" kern="1200" dirty="0"/>
        </a:p>
      </dsp:txBody>
      <dsp:txXfrm rot="-20700000">
        <a:off x="3738879" y="704426"/>
        <a:ext cx="1192106" cy="1192106"/>
      </dsp:txXfrm>
    </dsp:sp>
    <dsp:sp modelId="{28ACC0D9-3ACE-4E9B-8FA3-30B1E5112B7D}">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F4D773-A440-4955-A561-F61873070525}">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7F90FC-8052-4ECE-A444-5CEA5AD4A6E8}">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0B19C-41D5-4DEB-A369-D2FF476B6D93}">
      <dsp:nvSpPr>
        <dsp:cNvPr id="0" name=""/>
        <dsp:cNvSpPr/>
      </dsp:nvSpPr>
      <dsp:spPr>
        <a:xfrm>
          <a:off x="1403066" y="330157"/>
          <a:ext cx="4408985" cy="4408985"/>
        </a:xfrm>
        <a:prstGeom prst="blockArc">
          <a:avLst>
            <a:gd name="adj1" fmla="val 14400000"/>
            <a:gd name="adj2" fmla="val 1620000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5D76638B-2159-459D-AE1C-C3B18CDE6BDE}">
      <dsp:nvSpPr>
        <dsp:cNvPr id="0" name=""/>
        <dsp:cNvSpPr/>
      </dsp:nvSpPr>
      <dsp:spPr>
        <a:xfrm>
          <a:off x="1403066" y="330157"/>
          <a:ext cx="4408985" cy="4408985"/>
        </a:xfrm>
        <a:prstGeom prst="blockArc">
          <a:avLst>
            <a:gd name="adj1" fmla="val 12600000"/>
            <a:gd name="adj2" fmla="val 1440000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20CA207-8F0C-4D2B-87CA-62A1CCC29F4A}">
      <dsp:nvSpPr>
        <dsp:cNvPr id="0" name=""/>
        <dsp:cNvSpPr/>
      </dsp:nvSpPr>
      <dsp:spPr>
        <a:xfrm>
          <a:off x="1403066" y="330157"/>
          <a:ext cx="4408985" cy="4408985"/>
        </a:xfrm>
        <a:prstGeom prst="blockArc">
          <a:avLst>
            <a:gd name="adj1" fmla="val 10800000"/>
            <a:gd name="adj2" fmla="val 1260000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C0218344-668D-4EBD-A9B9-31BC236EF4AC}">
      <dsp:nvSpPr>
        <dsp:cNvPr id="0" name=""/>
        <dsp:cNvSpPr/>
      </dsp:nvSpPr>
      <dsp:spPr>
        <a:xfrm>
          <a:off x="1403066" y="330157"/>
          <a:ext cx="4408985" cy="4408985"/>
        </a:xfrm>
        <a:prstGeom prst="blockArc">
          <a:avLst>
            <a:gd name="adj1" fmla="val 9000000"/>
            <a:gd name="adj2" fmla="val 1080000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9B6005B3-058C-42E7-AE75-B422C246FF9F}">
      <dsp:nvSpPr>
        <dsp:cNvPr id="0" name=""/>
        <dsp:cNvSpPr/>
      </dsp:nvSpPr>
      <dsp:spPr>
        <a:xfrm>
          <a:off x="1403066" y="330157"/>
          <a:ext cx="4408985" cy="4408985"/>
        </a:xfrm>
        <a:prstGeom prst="blockArc">
          <a:avLst>
            <a:gd name="adj1" fmla="val 7200000"/>
            <a:gd name="adj2" fmla="val 900000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53A1E4F-A474-446E-968A-7448E66F9636}">
      <dsp:nvSpPr>
        <dsp:cNvPr id="0" name=""/>
        <dsp:cNvSpPr/>
      </dsp:nvSpPr>
      <dsp:spPr>
        <a:xfrm>
          <a:off x="1403066" y="330157"/>
          <a:ext cx="4408985" cy="4408985"/>
        </a:xfrm>
        <a:prstGeom prst="blockArc">
          <a:avLst>
            <a:gd name="adj1" fmla="val 5400000"/>
            <a:gd name="adj2" fmla="val 720000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7985393D-130D-483F-BE79-0CCECE7FCA54}">
      <dsp:nvSpPr>
        <dsp:cNvPr id="0" name=""/>
        <dsp:cNvSpPr/>
      </dsp:nvSpPr>
      <dsp:spPr>
        <a:xfrm>
          <a:off x="1403066" y="330157"/>
          <a:ext cx="4408985" cy="4408985"/>
        </a:xfrm>
        <a:prstGeom prst="blockArc">
          <a:avLst>
            <a:gd name="adj1" fmla="val 3600000"/>
            <a:gd name="adj2" fmla="val 540000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A4D2B45-34F1-44E3-B8B0-07F49652D53C}">
      <dsp:nvSpPr>
        <dsp:cNvPr id="0" name=""/>
        <dsp:cNvSpPr/>
      </dsp:nvSpPr>
      <dsp:spPr>
        <a:xfrm>
          <a:off x="1403066" y="330157"/>
          <a:ext cx="4408985" cy="4408985"/>
        </a:xfrm>
        <a:prstGeom prst="blockArc">
          <a:avLst>
            <a:gd name="adj1" fmla="val 1800000"/>
            <a:gd name="adj2" fmla="val 360000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D00876C-CBCD-4CE3-A0C2-2B0129E9D7AE}">
      <dsp:nvSpPr>
        <dsp:cNvPr id="0" name=""/>
        <dsp:cNvSpPr/>
      </dsp:nvSpPr>
      <dsp:spPr>
        <a:xfrm>
          <a:off x="1403066" y="330157"/>
          <a:ext cx="4408985" cy="4408985"/>
        </a:xfrm>
        <a:prstGeom prst="blockArc">
          <a:avLst>
            <a:gd name="adj1" fmla="val 0"/>
            <a:gd name="adj2" fmla="val 180000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0FA0933-7F4C-4179-AA75-C6CF698C310C}">
      <dsp:nvSpPr>
        <dsp:cNvPr id="0" name=""/>
        <dsp:cNvSpPr/>
      </dsp:nvSpPr>
      <dsp:spPr>
        <a:xfrm>
          <a:off x="1403066" y="330157"/>
          <a:ext cx="4408985" cy="4408985"/>
        </a:xfrm>
        <a:prstGeom prst="blockArc">
          <a:avLst>
            <a:gd name="adj1" fmla="val 19800000"/>
            <a:gd name="adj2" fmla="val 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4C740464-5A9B-4D8B-A411-67A4E368907C}">
      <dsp:nvSpPr>
        <dsp:cNvPr id="0" name=""/>
        <dsp:cNvSpPr/>
      </dsp:nvSpPr>
      <dsp:spPr>
        <a:xfrm>
          <a:off x="1403066" y="330157"/>
          <a:ext cx="4408985" cy="4408985"/>
        </a:xfrm>
        <a:prstGeom prst="blockArc">
          <a:avLst>
            <a:gd name="adj1" fmla="val 18000000"/>
            <a:gd name="adj2" fmla="val 1980000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B96C42C-ADF2-4D85-9603-2940217917F4}">
      <dsp:nvSpPr>
        <dsp:cNvPr id="0" name=""/>
        <dsp:cNvSpPr/>
      </dsp:nvSpPr>
      <dsp:spPr>
        <a:xfrm>
          <a:off x="1403066" y="330157"/>
          <a:ext cx="4408985" cy="4408985"/>
        </a:xfrm>
        <a:prstGeom prst="blockArc">
          <a:avLst>
            <a:gd name="adj1" fmla="val 16200000"/>
            <a:gd name="adj2" fmla="val 18000000"/>
            <a:gd name="adj3" fmla="val 2308"/>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9D0291D-A621-4FA7-8769-86B54FA0FDA2}">
      <dsp:nvSpPr>
        <dsp:cNvPr id="0" name=""/>
        <dsp:cNvSpPr/>
      </dsp:nvSpPr>
      <dsp:spPr>
        <a:xfrm>
          <a:off x="3052567" y="2156005"/>
          <a:ext cx="1109983" cy="757288"/>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 Sales-price</a:t>
          </a:r>
          <a:endParaRPr lang="en-US" sz="1000" b="1" kern="1200" dirty="0"/>
        </a:p>
      </dsp:txBody>
      <dsp:txXfrm>
        <a:off x="3215120" y="2266907"/>
        <a:ext cx="784877" cy="535484"/>
      </dsp:txXfrm>
    </dsp:sp>
    <dsp:sp modelId="{B60FD79E-EC8E-4374-A97B-638E20E5996C}">
      <dsp:nvSpPr>
        <dsp:cNvPr id="0" name=""/>
        <dsp:cNvSpPr/>
      </dsp:nvSpPr>
      <dsp:spPr>
        <a:xfrm>
          <a:off x="3254289" y="2323"/>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Overall Condition</a:t>
          </a:r>
          <a:endParaRPr lang="en-US" sz="700" kern="1200" dirty="0"/>
        </a:p>
      </dsp:txBody>
      <dsp:txXfrm>
        <a:off x="3357759" y="105793"/>
        <a:ext cx="499599" cy="499599"/>
      </dsp:txXfrm>
    </dsp:sp>
    <dsp:sp modelId="{E093A948-08FD-4780-BB9F-7A338E0C3F53}">
      <dsp:nvSpPr>
        <dsp:cNvPr id="0" name=""/>
        <dsp:cNvSpPr/>
      </dsp:nvSpPr>
      <dsp:spPr>
        <a:xfrm>
          <a:off x="4343818" y="294261"/>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Year Built	</a:t>
          </a:r>
          <a:endParaRPr lang="en-US" sz="700" kern="1200" dirty="0"/>
        </a:p>
      </dsp:txBody>
      <dsp:txXfrm>
        <a:off x="4447288" y="397731"/>
        <a:ext cx="499599" cy="499599"/>
      </dsp:txXfrm>
    </dsp:sp>
    <dsp:sp modelId="{7F415D32-A419-4188-8961-1F3A6F9E3699}">
      <dsp:nvSpPr>
        <dsp:cNvPr id="0" name=""/>
        <dsp:cNvSpPr/>
      </dsp:nvSpPr>
      <dsp:spPr>
        <a:xfrm>
          <a:off x="5141408" y="1091851"/>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Lot Area</a:t>
          </a:r>
          <a:endParaRPr lang="en-US" sz="700" kern="1200" dirty="0"/>
        </a:p>
      </dsp:txBody>
      <dsp:txXfrm>
        <a:off x="5244878" y="1195321"/>
        <a:ext cx="499599" cy="499599"/>
      </dsp:txXfrm>
    </dsp:sp>
    <dsp:sp modelId="{8826CCF5-A7FC-4792-A475-E9C832878DFB}">
      <dsp:nvSpPr>
        <dsp:cNvPr id="0" name=""/>
        <dsp:cNvSpPr/>
      </dsp:nvSpPr>
      <dsp:spPr>
        <a:xfrm>
          <a:off x="5433347" y="2181380"/>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Type of Roof</a:t>
          </a:r>
          <a:endParaRPr lang="en-US" sz="700" kern="1200" dirty="0"/>
        </a:p>
      </dsp:txBody>
      <dsp:txXfrm>
        <a:off x="5536817" y="2284850"/>
        <a:ext cx="499599" cy="499599"/>
      </dsp:txXfrm>
    </dsp:sp>
    <dsp:sp modelId="{51242F60-D263-46AF-82B1-FACA4D8ABEFF}">
      <dsp:nvSpPr>
        <dsp:cNvPr id="0" name=""/>
        <dsp:cNvSpPr/>
      </dsp:nvSpPr>
      <dsp:spPr>
        <a:xfrm>
          <a:off x="5141408" y="3270909"/>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Basement Area</a:t>
          </a:r>
          <a:endParaRPr lang="en-US" sz="700" kern="1200" dirty="0"/>
        </a:p>
      </dsp:txBody>
      <dsp:txXfrm>
        <a:off x="5244878" y="3374379"/>
        <a:ext cx="499599" cy="499599"/>
      </dsp:txXfrm>
    </dsp:sp>
    <dsp:sp modelId="{514AF9D7-A1DA-4417-8CEA-A2D8C9B2F20B}">
      <dsp:nvSpPr>
        <dsp:cNvPr id="0" name=""/>
        <dsp:cNvSpPr/>
      </dsp:nvSpPr>
      <dsp:spPr>
        <a:xfrm>
          <a:off x="4343818" y="4068499"/>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Basement Height</a:t>
          </a:r>
          <a:endParaRPr lang="en-US" sz="700" kern="1200" dirty="0"/>
        </a:p>
      </dsp:txBody>
      <dsp:txXfrm>
        <a:off x="4447288" y="4171969"/>
        <a:ext cx="499599" cy="499599"/>
      </dsp:txXfrm>
    </dsp:sp>
    <dsp:sp modelId="{DFCEE97D-350F-484A-B871-CCD508D6ABE8}">
      <dsp:nvSpPr>
        <dsp:cNvPr id="0" name=""/>
        <dsp:cNvSpPr/>
      </dsp:nvSpPr>
      <dsp:spPr>
        <a:xfrm>
          <a:off x="3254289" y="4360437"/>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Heating Type</a:t>
          </a:r>
          <a:endParaRPr lang="en-US" sz="700" kern="1200" dirty="0"/>
        </a:p>
      </dsp:txBody>
      <dsp:txXfrm>
        <a:off x="3357759" y="4463907"/>
        <a:ext cx="499599" cy="499599"/>
      </dsp:txXfrm>
    </dsp:sp>
    <dsp:sp modelId="{3C66EB6E-3A6C-40FE-A01A-45C2B54D1FFB}">
      <dsp:nvSpPr>
        <dsp:cNvPr id="0" name=""/>
        <dsp:cNvSpPr/>
      </dsp:nvSpPr>
      <dsp:spPr>
        <a:xfrm>
          <a:off x="2164761" y="4068499"/>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Number of Bedrooms</a:t>
          </a:r>
          <a:endParaRPr lang="en-US" sz="700" kern="1200" dirty="0"/>
        </a:p>
      </dsp:txBody>
      <dsp:txXfrm>
        <a:off x="2268231" y="4171969"/>
        <a:ext cx="499599" cy="499599"/>
      </dsp:txXfrm>
    </dsp:sp>
    <dsp:sp modelId="{87AD4A12-EB4D-4066-81D7-949B1E6ADF6C}">
      <dsp:nvSpPr>
        <dsp:cNvPr id="0" name=""/>
        <dsp:cNvSpPr/>
      </dsp:nvSpPr>
      <dsp:spPr>
        <a:xfrm>
          <a:off x="1367170" y="3270909"/>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Pool Area</a:t>
          </a:r>
          <a:endParaRPr lang="en-US" sz="700" kern="1200" dirty="0"/>
        </a:p>
      </dsp:txBody>
      <dsp:txXfrm>
        <a:off x="1470640" y="3374379"/>
        <a:ext cx="499599" cy="499599"/>
      </dsp:txXfrm>
    </dsp:sp>
    <dsp:sp modelId="{2E2B73F5-7117-4118-B4BC-73105514367E}">
      <dsp:nvSpPr>
        <dsp:cNvPr id="0" name=""/>
        <dsp:cNvSpPr/>
      </dsp:nvSpPr>
      <dsp:spPr>
        <a:xfrm>
          <a:off x="1075232" y="2181380"/>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Garage Quality</a:t>
          </a:r>
          <a:endParaRPr lang="en-US" sz="700" kern="1200" dirty="0"/>
        </a:p>
      </dsp:txBody>
      <dsp:txXfrm>
        <a:off x="1178702" y="2284850"/>
        <a:ext cx="499599" cy="499599"/>
      </dsp:txXfrm>
    </dsp:sp>
    <dsp:sp modelId="{7F45B968-1B32-4259-AC34-3D2251F21F74}">
      <dsp:nvSpPr>
        <dsp:cNvPr id="0" name=""/>
        <dsp:cNvSpPr/>
      </dsp:nvSpPr>
      <dsp:spPr>
        <a:xfrm>
          <a:off x="1367170" y="1091851"/>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Garage Area</a:t>
          </a:r>
          <a:endParaRPr lang="en-US" sz="700" kern="1200" dirty="0"/>
        </a:p>
      </dsp:txBody>
      <dsp:txXfrm>
        <a:off x="1470640" y="1195321"/>
        <a:ext cx="499599" cy="499599"/>
      </dsp:txXfrm>
    </dsp:sp>
    <dsp:sp modelId="{72DB8612-D7B0-4E12-865E-AA517941A856}">
      <dsp:nvSpPr>
        <dsp:cNvPr id="0" name=""/>
        <dsp:cNvSpPr/>
      </dsp:nvSpPr>
      <dsp:spPr>
        <a:xfrm>
          <a:off x="2164761" y="294261"/>
          <a:ext cx="706539" cy="706539"/>
        </a:xfrm>
        <a:prstGeom prst="ellips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t>Fireplace</a:t>
          </a:r>
          <a:endParaRPr lang="en-US" sz="700" kern="1200" dirty="0"/>
        </a:p>
      </dsp:txBody>
      <dsp:txXfrm>
        <a:off x="2268231" y="397731"/>
        <a:ext cx="499599" cy="499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E2222-D915-47B5-8612-23FD4205D78E}">
      <dsp:nvSpPr>
        <dsp:cNvPr id="0" name=""/>
        <dsp:cNvSpPr/>
      </dsp:nvSpPr>
      <dsp:spPr>
        <a:xfrm>
          <a:off x="4184184" y="1176718"/>
          <a:ext cx="2846006" cy="493934"/>
        </a:xfrm>
        <a:custGeom>
          <a:avLst/>
          <a:gdLst/>
          <a:ahLst/>
          <a:cxnLst/>
          <a:rect l="0" t="0" r="0" b="0"/>
          <a:pathLst>
            <a:path>
              <a:moveTo>
                <a:pt x="0" y="0"/>
              </a:moveTo>
              <a:lnTo>
                <a:pt x="0" y="246967"/>
              </a:lnTo>
              <a:lnTo>
                <a:pt x="2846006" y="246967"/>
              </a:lnTo>
              <a:lnTo>
                <a:pt x="2846006" y="4939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B677EA-D040-41DD-B9DB-81B23B2B08CC}">
      <dsp:nvSpPr>
        <dsp:cNvPr id="0" name=""/>
        <dsp:cNvSpPr/>
      </dsp:nvSpPr>
      <dsp:spPr>
        <a:xfrm>
          <a:off x="4138464" y="1176718"/>
          <a:ext cx="91440" cy="493934"/>
        </a:xfrm>
        <a:custGeom>
          <a:avLst/>
          <a:gdLst/>
          <a:ahLst/>
          <a:cxnLst/>
          <a:rect l="0" t="0" r="0" b="0"/>
          <a:pathLst>
            <a:path>
              <a:moveTo>
                <a:pt x="45720" y="0"/>
              </a:moveTo>
              <a:lnTo>
                <a:pt x="45720" y="4939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2739A2-3254-4507-A30C-91E52348D7D1}">
      <dsp:nvSpPr>
        <dsp:cNvPr id="0" name=""/>
        <dsp:cNvSpPr/>
      </dsp:nvSpPr>
      <dsp:spPr>
        <a:xfrm>
          <a:off x="1338177" y="1176718"/>
          <a:ext cx="2846006" cy="493934"/>
        </a:xfrm>
        <a:custGeom>
          <a:avLst/>
          <a:gdLst/>
          <a:ahLst/>
          <a:cxnLst/>
          <a:rect l="0" t="0" r="0" b="0"/>
          <a:pathLst>
            <a:path>
              <a:moveTo>
                <a:pt x="2846006" y="0"/>
              </a:moveTo>
              <a:lnTo>
                <a:pt x="2846006" y="246967"/>
              </a:lnTo>
              <a:lnTo>
                <a:pt x="0" y="246967"/>
              </a:lnTo>
              <a:lnTo>
                <a:pt x="0" y="4939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1CBE1-3D24-4F70-AEA4-3A5B40CD93C2}">
      <dsp:nvSpPr>
        <dsp:cNvPr id="0" name=""/>
        <dsp:cNvSpPr/>
      </dsp:nvSpPr>
      <dsp:spPr>
        <a:xfrm>
          <a:off x="3596166" y="682"/>
          <a:ext cx="1176035" cy="1176035"/>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8719B6-33C7-4F89-8517-76BE259FA66F}">
      <dsp:nvSpPr>
        <dsp:cNvPr id="0" name=""/>
        <dsp:cNvSpPr/>
      </dsp:nvSpPr>
      <dsp:spPr>
        <a:xfrm>
          <a:off x="3596166" y="682"/>
          <a:ext cx="1176035" cy="1176035"/>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CDD6D-3949-419D-BA0A-7E395559B128}">
      <dsp:nvSpPr>
        <dsp:cNvPr id="0" name=""/>
        <dsp:cNvSpPr/>
      </dsp:nvSpPr>
      <dsp:spPr>
        <a:xfrm>
          <a:off x="3008148" y="212369"/>
          <a:ext cx="2352071" cy="75266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Handling Missing Values</a:t>
          </a:r>
          <a:endParaRPr lang="en-US" sz="1300" b="1" kern="1200" dirty="0">
            <a:solidFill>
              <a:schemeClr val="tx1"/>
            </a:solidFill>
          </a:endParaRPr>
        </a:p>
      </dsp:txBody>
      <dsp:txXfrm>
        <a:off x="3008148" y="212369"/>
        <a:ext cx="2352071" cy="752662"/>
      </dsp:txXfrm>
    </dsp:sp>
    <dsp:sp modelId="{964EE843-CC39-425C-B5F2-8687F85E19E6}">
      <dsp:nvSpPr>
        <dsp:cNvPr id="0" name=""/>
        <dsp:cNvSpPr/>
      </dsp:nvSpPr>
      <dsp:spPr>
        <a:xfrm>
          <a:off x="750160" y="1670653"/>
          <a:ext cx="1176035" cy="1176035"/>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95386E-428A-41FB-8D1A-FE348B4FF4D0}">
      <dsp:nvSpPr>
        <dsp:cNvPr id="0" name=""/>
        <dsp:cNvSpPr/>
      </dsp:nvSpPr>
      <dsp:spPr>
        <a:xfrm>
          <a:off x="750160" y="1670653"/>
          <a:ext cx="1176035" cy="1176035"/>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12C4-7E84-45C7-8C40-680436505A6A}">
      <dsp:nvSpPr>
        <dsp:cNvPr id="0" name=""/>
        <dsp:cNvSpPr/>
      </dsp:nvSpPr>
      <dsp:spPr>
        <a:xfrm>
          <a:off x="162142" y="1882339"/>
          <a:ext cx="2352071" cy="75266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Value Replacement by Feature Mean/Mode/Median</a:t>
          </a:r>
          <a:endParaRPr lang="en-US" sz="1300" b="1" kern="1200" dirty="0">
            <a:solidFill>
              <a:schemeClr val="tx1"/>
            </a:solidFill>
          </a:endParaRPr>
        </a:p>
      </dsp:txBody>
      <dsp:txXfrm>
        <a:off x="162142" y="1882339"/>
        <a:ext cx="2352071" cy="752662"/>
      </dsp:txXfrm>
    </dsp:sp>
    <dsp:sp modelId="{4DC6EBAA-1CD6-426F-A855-181B2EA7B008}">
      <dsp:nvSpPr>
        <dsp:cNvPr id="0" name=""/>
        <dsp:cNvSpPr/>
      </dsp:nvSpPr>
      <dsp:spPr>
        <a:xfrm>
          <a:off x="3596166" y="1670653"/>
          <a:ext cx="1176035" cy="1176035"/>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56D5F-DB24-422C-A6D6-4C82FD638D1A}">
      <dsp:nvSpPr>
        <dsp:cNvPr id="0" name=""/>
        <dsp:cNvSpPr/>
      </dsp:nvSpPr>
      <dsp:spPr>
        <a:xfrm>
          <a:off x="3596166" y="1670653"/>
          <a:ext cx="1176035" cy="1176035"/>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E3C176-D987-42BD-9F80-E4EDA618797F}">
      <dsp:nvSpPr>
        <dsp:cNvPr id="0" name=""/>
        <dsp:cNvSpPr/>
      </dsp:nvSpPr>
      <dsp:spPr>
        <a:xfrm>
          <a:off x="3008148" y="1882339"/>
          <a:ext cx="2352071" cy="75266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Value prediction by Modelling</a:t>
          </a:r>
          <a:endParaRPr lang="en-US" sz="1300" b="1" kern="1200" dirty="0">
            <a:solidFill>
              <a:schemeClr val="tx1"/>
            </a:solidFill>
          </a:endParaRPr>
        </a:p>
      </dsp:txBody>
      <dsp:txXfrm>
        <a:off x="3008148" y="1882339"/>
        <a:ext cx="2352071" cy="752662"/>
      </dsp:txXfrm>
    </dsp:sp>
    <dsp:sp modelId="{0620A641-8446-4833-862F-A6E107390E22}">
      <dsp:nvSpPr>
        <dsp:cNvPr id="0" name=""/>
        <dsp:cNvSpPr/>
      </dsp:nvSpPr>
      <dsp:spPr>
        <a:xfrm>
          <a:off x="6442172" y="1670653"/>
          <a:ext cx="1176035" cy="1176035"/>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D14D57-4169-4B54-9C8E-FDB2AAA20A7F}">
      <dsp:nvSpPr>
        <dsp:cNvPr id="0" name=""/>
        <dsp:cNvSpPr/>
      </dsp:nvSpPr>
      <dsp:spPr>
        <a:xfrm>
          <a:off x="6442172" y="1670653"/>
          <a:ext cx="1176035" cy="1176035"/>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936F4A-3A36-41C7-B183-4A4209412A86}">
      <dsp:nvSpPr>
        <dsp:cNvPr id="0" name=""/>
        <dsp:cNvSpPr/>
      </dsp:nvSpPr>
      <dsp:spPr>
        <a:xfrm>
          <a:off x="5854154" y="1882339"/>
          <a:ext cx="2352071" cy="75266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Finding Relation with other features and relative mean/mode/median imputation</a:t>
          </a:r>
          <a:endParaRPr lang="en-US" sz="1300" b="1" kern="1200" dirty="0">
            <a:solidFill>
              <a:schemeClr val="tx1"/>
            </a:solidFill>
          </a:endParaRPr>
        </a:p>
      </dsp:txBody>
      <dsp:txXfrm>
        <a:off x="5854154" y="1882339"/>
        <a:ext cx="2352071" cy="75266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2316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0025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182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0637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211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324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1412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9477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6611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827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40735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3515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853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101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8939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2366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3474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8/23/2019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5488575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chart" Target="../charts/chart2.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860" y="3127761"/>
            <a:ext cx="8886752" cy="752312"/>
          </a:xfrm>
        </p:spPr>
        <p:txBody>
          <a:bodyPr/>
          <a:lstStyle/>
          <a:p>
            <a:r>
              <a:rPr lang="en-US" sz="4000" dirty="0" smtClean="0"/>
              <a:t>Advanced Housing Regression </a:t>
            </a:r>
            <a:endParaRPr lang="en-US" sz="4000" dirty="0"/>
          </a:p>
        </p:txBody>
      </p:sp>
      <p:sp>
        <p:nvSpPr>
          <p:cNvPr id="3" name="Subtitle 2"/>
          <p:cNvSpPr>
            <a:spLocks noGrp="1"/>
          </p:cNvSpPr>
          <p:nvPr>
            <p:ph type="subTitle" idx="1"/>
          </p:nvPr>
        </p:nvSpPr>
        <p:spPr>
          <a:xfrm>
            <a:off x="1043860" y="4144991"/>
            <a:ext cx="8825658" cy="469738"/>
          </a:xfrm>
        </p:spPr>
        <p:txBody>
          <a:bodyPr/>
          <a:lstStyle/>
          <a:p>
            <a:r>
              <a:rPr lang="en-US" dirty="0" smtClean="0"/>
              <a:t>-</a:t>
            </a:r>
            <a:r>
              <a:rPr lang="en-US" dirty="0" err="1" smtClean="0"/>
              <a:t>Ketan</a:t>
            </a:r>
            <a:r>
              <a:rPr lang="en-US" dirty="0" smtClean="0"/>
              <a:t> </a:t>
            </a:r>
            <a:r>
              <a:rPr lang="en-US" dirty="0" err="1" smtClean="0"/>
              <a:t>Sethi</a:t>
            </a:r>
            <a:r>
              <a:rPr lang="en-US" dirty="0" smtClean="0"/>
              <a:t> </a:t>
            </a:r>
            <a:endParaRPr lang="en-US" dirty="0"/>
          </a:p>
        </p:txBody>
      </p:sp>
    </p:spTree>
    <p:extLst>
      <p:ext uri="{BB962C8B-B14F-4D97-AF65-F5344CB8AC3E}">
        <p14:creationId xmlns:p14="http://schemas.microsoft.com/office/powerpoint/2010/main" val="2170475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2500380479"/>
              </p:ext>
            </p:extLst>
          </p:nvPr>
        </p:nvGraphicFramePr>
        <p:xfrm>
          <a:off x="1805779" y="1134319"/>
          <a:ext cx="8368368" cy="2847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Chart 18"/>
          <p:cNvGraphicFramePr/>
          <p:nvPr>
            <p:extLst>
              <p:ext uri="{D42A27DB-BD31-4B8C-83A1-F6EECF244321}">
                <p14:modId xmlns:p14="http://schemas.microsoft.com/office/powerpoint/2010/main" val="133791079"/>
              </p:ext>
            </p:extLst>
          </p:nvPr>
        </p:nvGraphicFramePr>
        <p:xfrm>
          <a:off x="1685273" y="4282634"/>
          <a:ext cx="8178800" cy="2450102"/>
        </p:xfrm>
        <a:graphic>
          <a:graphicData uri="http://schemas.openxmlformats.org/drawingml/2006/chart">
            <c:chart xmlns:c="http://schemas.openxmlformats.org/drawingml/2006/chart" xmlns:r="http://schemas.openxmlformats.org/officeDocument/2006/relationships" r:id="rId7"/>
          </a:graphicData>
        </a:graphic>
      </p:graphicFrame>
      <p:sp>
        <p:nvSpPr>
          <p:cNvPr id="4" name="Rectangle 3"/>
          <p:cNvSpPr/>
          <p:nvPr/>
        </p:nvSpPr>
        <p:spPr>
          <a:xfrm>
            <a:off x="1346229" y="169171"/>
            <a:ext cx="5185330" cy="461665"/>
          </a:xfrm>
          <a:prstGeom prst="rect">
            <a:avLst/>
          </a:prstGeom>
        </p:spPr>
        <p:txBody>
          <a:bodyPr wrap="none">
            <a:spAutoFit/>
          </a:bodyPr>
          <a:lstStyle/>
          <a:p>
            <a:r>
              <a:rPr lang="en-US" sz="2400" b="1" dirty="0" smtClean="0">
                <a:latin typeface="Calibri" panose="020F0502020204030204" pitchFamily="34" charset="0"/>
                <a:cs typeface="Calibri" panose="020F0502020204030204" pitchFamily="34" charset="0"/>
              </a:rPr>
              <a:t>Handling </a:t>
            </a:r>
            <a:r>
              <a:rPr lang="en-US" sz="2400" b="1" dirty="0">
                <a:latin typeface="Calibri" panose="020F0502020204030204" pitchFamily="34" charset="0"/>
                <a:cs typeface="Calibri" panose="020F0502020204030204" pitchFamily="34" charset="0"/>
              </a:rPr>
              <a:t>Missing </a:t>
            </a:r>
            <a:r>
              <a:rPr lang="en-US" sz="2400" b="1" dirty="0" smtClean="0">
                <a:latin typeface="Calibri" panose="020F0502020204030204" pitchFamily="34" charset="0"/>
                <a:cs typeface="Calibri" panose="020F0502020204030204" pitchFamily="34" charset="0"/>
              </a:rPr>
              <a:t>values : </a:t>
            </a:r>
            <a:r>
              <a:rPr lang="en-US" dirty="0" smtClean="0">
                <a:solidFill>
                  <a:prstClr val="white"/>
                </a:solidFill>
                <a:latin typeface="Calibri" panose="020F0502020204030204" pitchFamily="34" charset="0"/>
                <a:cs typeface="Calibri" panose="020F0502020204030204" pitchFamily="34" charset="0"/>
              </a:rPr>
              <a:t>Approach Analysis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1485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80476" y="1380961"/>
            <a:ext cx="4224700" cy="37703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4147302" y="88148"/>
            <a:ext cx="3222101" cy="461665"/>
          </a:xfrm>
          <a:prstGeom prst="rect">
            <a:avLst/>
          </a:prstGeom>
        </p:spPr>
        <p:txBody>
          <a:bodyPr wrap="none">
            <a:spAutoFit/>
          </a:bodyPr>
          <a:lstStyle/>
          <a:p>
            <a:r>
              <a:rPr lang="en-US" sz="2400" b="1" dirty="0" smtClean="0">
                <a:latin typeface="Calibri" panose="020F0502020204030204" pitchFamily="34" charset="0"/>
                <a:cs typeface="Calibri" panose="020F0502020204030204" pitchFamily="34" charset="0"/>
              </a:rPr>
              <a:t>Approach 3 explanation</a:t>
            </a:r>
            <a:endParaRPr lang="en-US" sz="2400" b="1" dirty="0">
              <a:latin typeface="Calibri" panose="020F0502020204030204" pitchFamily="34" charset="0"/>
              <a:cs typeface="Calibri" panose="020F0502020204030204" pitchFamily="34" charset="0"/>
            </a:endParaRPr>
          </a:p>
        </p:txBody>
      </p:sp>
      <p:sp>
        <p:nvSpPr>
          <p:cNvPr id="7" name="TextBox 6"/>
          <p:cNvSpPr txBox="1"/>
          <p:nvPr/>
        </p:nvSpPr>
        <p:spPr>
          <a:xfrm>
            <a:off x="349921" y="1337182"/>
            <a:ext cx="6085604" cy="3801041"/>
          </a:xfrm>
          <a:prstGeom prst="rect">
            <a:avLst/>
          </a:prstGeom>
          <a:noFill/>
        </p:spPr>
        <p:txBody>
          <a:bodyPr wrap="square" rtlCol="0">
            <a:spAutoFit/>
          </a:bodyPr>
          <a:lstStyle/>
          <a:p>
            <a:pPr marL="342900" indent="-342900">
              <a:spcBef>
                <a:spcPts val="1000"/>
              </a:spcBef>
              <a:buClr>
                <a:schemeClr val="accent1"/>
              </a:buClr>
              <a:buSzPct val="80000"/>
              <a:buFont typeface="Wingdings 3" charset="2"/>
              <a:buChar char=""/>
            </a:pPr>
            <a:r>
              <a:rPr lang="en-US" dirty="0" smtClean="0">
                <a:latin typeface="Calibri" panose="020F0502020204030204" pitchFamily="34" charset="0"/>
                <a:ea typeface="+mj-ea"/>
                <a:cs typeface="Calibri" panose="020F0502020204030204" pitchFamily="34" charset="0"/>
              </a:rPr>
              <a:t>The </a:t>
            </a:r>
            <a:r>
              <a:rPr lang="en-US" dirty="0">
                <a:latin typeface="Calibri" panose="020F0502020204030204" pitchFamily="34" charset="0"/>
                <a:ea typeface="+mj-ea"/>
                <a:cs typeface="Calibri" panose="020F0502020204030204" pitchFamily="34" charset="0"/>
              </a:rPr>
              <a:t>approach of replacing the </a:t>
            </a:r>
            <a:r>
              <a:rPr lang="en-US" dirty="0" smtClean="0">
                <a:latin typeface="Calibri" panose="020F0502020204030204" pitchFamily="34" charset="0"/>
                <a:ea typeface="+mj-ea"/>
                <a:cs typeface="Calibri" panose="020F0502020204030204" pitchFamily="34" charset="0"/>
              </a:rPr>
              <a:t>“</a:t>
            </a:r>
            <a:r>
              <a:rPr lang="en-US" dirty="0" err="1" smtClean="0">
                <a:latin typeface="Calibri" panose="020F0502020204030204" pitchFamily="34" charset="0"/>
                <a:ea typeface="+mj-ea"/>
                <a:cs typeface="Calibri" panose="020F0502020204030204" pitchFamily="34" charset="0"/>
              </a:rPr>
              <a:t>NaN</a:t>
            </a:r>
            <a:r>
              <a:rPr lang="en-US" dirty="0" smtClean="0">
                <a:latin typeface="Calibri" panose="020F0502020204030204" pitchFamily="34" charset="0"/>
                <a:ea typeface="+mj-ea"/>
                <a:cs typeface="Calibri" panose="020F0502020204030204" pitchFamily="34" charset="0"/>
              </a:rPr>
              <a:t>” </a:t>
            </a:r>
            <a:r>
              <a:rPr lang="en-US" dirty="0">
                <a:latin typeface="Calibri" panose="020F0502020204030204" pitchFamily="34" charset="0"/>
                <a:ea typeface="+mj-ea"/>
                <a:cs typeface="Calibri" panose="020F0502020204030204" pitchFamily="34" charset="0"/>
              </a:rPr>
              <a:t>values with mean of the </a:t>
            </a:r>
            <a:r>
              <a:rPr lang="en-US" dirty="0" smtClean="0">
                <a:latin typeface="Calibri" panose="020F0502020204030204" pitchFamily="34" charset="0"/>
                <a:ea typeface="+mj-ea"/>
                <a:cs typeface="Calibri" panose="020F0502020204030204" pitchFamily="34" charset="0"/>
              </a:rPr>
              <a:t>feature, </a:t>
            </a:r>
            <a:r>
              <a:rPr lang="en-US" dirty="0">
                <a:latin typeface="Calibri" panose="020F0502020204030204" pitchFamily="34" charset="0"/>
                <a:ea typeface="+mj-ea"/>
                <a:cs typeface="Calibri" panose="020F0502020204030204" pitchFamily="34" charset="0"/>
              </a:rPr>
              <a:t>underperformed as expected due to the dependence of the feature on other </a:t>
            </a:r>
            <a:r>
              <a:rPr lang="en-US" dirty="0" smtClean="0">
                <a:latin typeface="Calibri" panose="020F0502020204030204" pitchFamily="34" charset="0"/>
                <a:ea typeface="+mj-ea"/>
                <a:cs typeface="Calibri" panose="020F0502020204030204" pitchFamily="34" charset="0"/>
              </a:rPr>
              <a:t>features</a:t>
            </a:r>
          </a:p>
          <a:p>
            <a:pPr marL="342900" indent="-342900">
              <a:spcBef>
                <a:spcPts val="1000"/>
              </a:spcBef>
              <a:buClr>
                <a:schemeClr val="accent1"/>
              </a:buClr>
              <a:buSzPct val="80000"/>
              <a:buFont typeface="Wingdings 3" charset="2"/>
              <a:buChar char=""/>
            </a:pPr>
            <a:r>
              <a:rPr lang="en-US" dirty="0" smtClean="0">
                <a:latin typeface="Calibri" panose="020F0502020204030204" pitchFamily="34" charset="0"/>
                <a:ea typeface="+mj-ea"/>
                <a:cs typeface="Calibri" panose="020F0502020204030204" pitchFamily="34" charset="0"/>
              </a:rPr>
              <a:t>First I individually checked ‘Lot-Frontage’ relationship with every other variable and came to conclusion that ‘Lot-Frontage’ was mostly dependent on “Neighborhood” which makes sense logically also</a:t>
            </a:r>
          </a:p>
          <a:p>
            <a:pPr marL="342900" indent="-342900">
              <a:spcBef>
                <a:spcPts val="1000"/>
              </a:spcBef>
              <a:buClr>
                <a:schemeClr val="accent1"/>
              </a:buClr>
              <a:buSzPct val="80000"/>
              <a:buFont typeface="Wingdings 3" charset="2"/>
              <a:buChar char=""/>
            </a:pPr>
            <a:r>
              <a:rPr lang="en-US" dirty="0" smtClean="0">
                <a:latin typeface="Calibri" panose="020F0502020204030204" pitchFamily="34" charset="0"/>
                <a:ea typeface="+mj-ea"/>
                <a:cs typeface="Calibri" panose="020F0502020204030204" pitchFamily="34" charset="0"/>
              </a:rPr>
              <a:t>Depending on the “Neighborhood” I developed a box-plot to view the mean fluctuation with different types of neighborhood </a:t>
            </a:r>
          </a:p>
          <a:p>
            <a:pPr marL="342900" indent="-342900">
              <a:spcBef>
                <a:spcPts val="1000"/>
              </a:spcBef>
              <a:buClr>
                <a:schemeClr val="accent1"/>
              </a:buClr>
              <a:buSzPct val="80000"/>
              <a:buFont typeface="Wingdings 3" charset="2"/>
              <a:buChar char=""/>
            </a:pPr>
            <a:r>
              <a:rPr lang="en-US" dirty="0" smtClean="0">
                <a:latin typeface="Calibri" panose="020F0502020204030204" pitchFamily="34" charset="0"/>
                <a:ea typeface="+mj-ea"/>
                <a:cs typeface="Calibri" panose="020F0502020204030204" pitchFamily="34" charset="0"/>
              </a:rPr>
              <a:t>Final step is to replace the null values with these individual means </a:t>
            </a:r>
            <a:endParaRPr lang="en-US" dirty="0">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28252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368" y="3292170"/>
            <a:ext cx="9404723" cy="1400530"/>
          </a:xfrm>
        </p:spPr>
        <p:txBody>
          <a:bodyPr/>
          <a:lstStyle/>
          <a:p>
            <a:r>
              <a:rPr lang="en-US" dirty="0" smtClean="0"/>
              <a:t>Statistical Machine Learning </a:t>
            </a:r>
            <a:r>
              <a:rPr lang="en-US" dirty="0" smtClean="0"/>
              <a:t> </a:t>
            </a:r>
            <a:endParaRPr lang="en-US" dirty="0"/>
          </a:p>
        </p:txBody>
      </p:sp>
    </p:spTree>
    <p:extLst>
      <p:ext uri="{BB962C8B-B14F-4D97-AF65-F5344CB8AC3E}">
        <p14:creationId xmlns:p14="http://schemas.microsoft.com/office/powerpoint/2010/main" val="216777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3257"/>
          </a:xfrm>
        </p:spPr>
        <p:txBody>
          <a:bodyPr/>
          <a:lstStyle/>
          <a:p>
            <a:r>
              <a:rPr lang="en-US" sz="2400" b="1" dirty="0" smtClean="0"/>
              <a:t>Statistical Machine Learning : </a:t>
            </a:r>
            <a:r>
              <a:rPr lang="en-US" sz="2400" dirty="0" smtClean="0"/>
              <a:t>Explanation</a:t>
            </a:r>
            <a:r>
              <a:rPr lang="en-US" sz="2400" b="1" dirty="0" smtClean="0"/>
              <a:t/>
            </a:r>
            <a:br>
              <a:rPr lang="en-US" sz="2400" b="1" dirty="0" smtClean="0"/>
            </a:br>
            <a:endParaRPr lang="en-US" sz="2400" b="1" dirty="0"/>
          </a:p>
        </p:txBody>
      </p:sp>
      <p:sp>
        <p:nvSpPr>
          <p:cNvPr id="3" name="Content Placeholder 2"/>
          <p:cNvSpPr>
            <a:spLocks noGrp="1"/>
          </p:cNvSpPr>
          <p:nvPr>
            <p:ph idx="1"/>
          </p:nvPr>
        </p:nvSpPr>
        <p:spPr>
          <a:xfrm>
            <a:off x="646111" y="1346862"/>
            <a:ext cx="8946541" cy="4195481"/>
          </a:xfrm>
        </p:spPr>
        <p:txBody>
          <a:bodyPr/>
          <a:lstStyle/>
          <a:p>
            <a:r>
              <a:rPr lang="en-US" dirty="0" smtClean="0"/>
              <a:t>Rather then explaining each model individually I have implemented few Regressive models and have plotted the results in the next side </a:t>
            </a:r>
          </a:p>
          <a:p>
            <a:r>
              <a:rPr lang="en-US" dirty="0" smtClean="0"/>
              <a:t>As we will be able to see in the coming slide that “Non Linear models” like Random Forest, Gradient Boosting tend to perform well on training data but underperform on Validation data indicating “</a:t>
            </a:r>
            <a:r>
              <a:rPr lang="en-US" dirty="0" err="1" smtClean="0"/>
              <a:t>overfitting</a:t>
            </a:r>
            <a:r>
              <a:rPr lang="en-US" dirty="0" smtClean="0"/>
              <a:t>”</a:t>
            </a:r>
          </a:p>
          <a:p>
            <a:r>
              <a:rPr lang="en-US" dirty="0" smtClean="0"/>
              <a:t>To attain accuracy I decided to use “ensemble models” to achieve accuracy closer to Non linear models and less “</a:t>
            </a:r>
            <a:r>
              <a:rPr lang="en-US" dirty="0" err="1" smtClean="0"/>
              <a:t>overfitting</a:t>
            </a:r>
            <a:r>
              <a:rPr lang="en-US" dirty="0" smtClean="0"/>
              <a:t>” due to the linear component </a:t>
            </a:r>
          </a:p>
          <a:p>
            <a:r>
              <a:rPr lang="en-US" dirty="0" smtClean="0"/>
              <a:t>I have experimented with many iterations and I will be showing the best results from all the iterations  </a:t>
            </a:r>
          </a:p>
          <a:p>
            <a:endParaRPr lang="en-US" dirty="0"/>
          </a:p>
        </p:txBody>
      </p:sp>
    </p:spTree>
    <p:extLst>
      <p:ext uri="{BB962C8B-B14F-4D97-AF65-F5344CB8AC3E}">
        <p14:creationId xmlns:p14="http://schemas.microsoft.com/office/powerpoint/2010/main" val="656823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3894669827"/>
              </p:ext>
            </p:extLst>
          </p:nvPr>
        </p:nvGraphicFramePr>
        <p:xfrm>
          <a:off x="1103684" y="1825044"/>
          <a:ext cx="8947150" cy="4195762"/>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p:cNvSpPr>
            <a:spLocks noGrp="1"/>
          </p:cNvSpPr>
          <p:nvPr>
            <p:ph type="title"/>
          </p:nvPr>
        </p:nvSpPr>
        <p:spPr>
          <a:xfrm>
            <a:off x="646111" y="452718"/>
            <a:ext cx="9404723" cy="473257"/>
          </a:xfrm>
        </p:spPr>
        <p:txBody>
          <a:bodyPr/>
          <a:lstStyle/>
          <a:p>
            <a:r>
              <a:rPr lang="en-US" sz="2400" b="1" dirty="0" smtClean="0"/>
              <a:t>Statistical Machine Learning : </a:t>
            </a:r>
            <a:r>
              <a:rPr lang="en-US" sz="2400" dirty="0" smtClean="0"/>
              <a:t>Results</a:t>
            </a:r>
            <a:r>
              <a:rPr lang="en-US" sz="2400" b="1" dirty="0" smtClean="0"/>
              <a:t/>
            </a:r>
            <a:br>
              <a:rPr lang="en-US" sz="2400" b="1" dirty="0" smtClean="0"/>
            </a:br>
            <a:endParaRPr lang="en-US" sz="2400" b="1" dirty="0"/>
          </a:p>
        </p:txBody>
      </p:sp>
      <p:sp>
        <p:nvSpPr>
          <p:cNvPr id="3" name="Rectangle 2"/>
          <p:cNvSpPr/>
          <p:nvPr/>
        </p:nvSpPr>
        <p:spPr>
          <a:xfrm>
            <a:off x="1377387" y="1458410"/>
            <a:ext cx="9005104" cy="49076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9074553" y="3391382"/>
            <a:ext cx="208344" cy="21991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8762036" y="2720050"/>
            <a:ext cx="208344" cy="21991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98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555"/>
          </a:xfrm>
        </p:spPr>
        <p:txBody>
          <a:bodyPr/>
          <a:lstStyle/>
          <a:p>
            <a:r>
              <a:rPr lang="en-US" sz="2400" b="1" dirty="0"/>
              <a:t>Statistical Machine </a:t>
            </a:r>
            <a:r>
              <a:rPr lang="en-US" sz="2400" b="1" dirty="0" smtClean="0"/>
              <a:t>Learning: </a:t>
            </a:r>
            <a:r>
              <a:rPr lang="en-US" sz="2400" dirty="0"/>
              <a:t>Ensemble </a:t>
            </a:r>
            <a:r>
              <a:rPr lang="en-US" sz="2400" dirty="0" smtClean="0"/>
              <a:t>model</a:t>
            </a:r>
            <a:endParaRPr lang="en-US" sz="24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21171713"/>
              </p:ext>
            </p:extLst>
          </p:nvPr>
        </p:nvGraphicFramePr>
        <p:xfrm>
          <a:off x="5949387" y="1702636"/>
          <a:ext cx="4884517" cy="399210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6065134" y="1312138"/>
            <a:ext cx="4896091" cy="497711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646112" y="1346862"/>
            <a:ext cx="5245402" cy="419548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Gradient Boost: Performed way better than linear models on training data  but underperformed on validation data hence weightage reduced to 60% of the Ensemble model</a:t>
            </a:r>
          </a:p>
          <a:p>
            <a:r>
              <a:rPr lang="en-US" dirty="0" smtClean="0"/>
              <a:t>Random Forest : The model performs good on training data and has low chances of “over-fitting” due to the randomization in algorithm </a:t>
            </a:r>
          </a:p>
          <a:p>
            <a:r>
              <a:rPr lang="en-US" dirty="0" smtClean="0"/>
              <a:t>Lasso: The model is used to provide linearity and reduce </a:t>
            </a:r>
            <a:r>
              <a:rPr lang="en-US" dirty="0" err="1" smtClean="0"/>
              <a:t>overfitting</a:t>
            </a:r>
            <a:r>
              <a:rPr lang="en-US" dirty="0" smtClean="0"/>
              <a:t> and hence the weightage given is as high as 30%  </a:t>
            </a:r>
          </a:p>
          <a:p>
            <a:endParaRPr lang="en-US" dirty="0"/>
          </a:p>
          <a:p>
            <a:r>
              <a:rPr lang="en-US" dirty="0" smtClean="0"/>
              <a:t>The model performs well on training data and also performs better than all models on test data   </a:t>
            </a:r>
          </a:p>
          <a:p>
            <a:endParaRPr lang="en-US" dirty="0"/>
          </a:p>
        </p:txBody>
      </p:sp>
    </p:spTree>
    <p:extLst>
      <p:ext uri="{BB962C8B-B14F-4D97-AF65-F5344CB8AC3E}">
        <p14:creationId xmlns:p14="http://schemas.microsoft.com/office/powerpoint/2010/main" val="371364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Tree>
    <p:extLst>
      <p:ext uri="{BB962C8B-B14F-4D97-AF65-F5344CB8AC3E}">
        <p14:creationId xmlns:p14="http://schemas.microsoft.com/office/powerpoint/2010/main" val="3767761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09649"/>
            <a:ext cx="9404723" cy="496406"/>
          </a:xfrm>
        </p:spPr>
        <p:txBody>
          <a:bodyPr/>
          <a:lstStyle/>
          <a:p>
            <a:r>
              <a:rPr lang="en-US" sz="2400" b="1" dirty="0" smtClean="0"/>
              <a:t>Conclusion</a:t>
            </a:r>
            <a:r>
              <a:rPr lang="en-US" sz="2000" dirty="0" smtClean="0"/>
              <a:t>: Feature </a:t>
            </a:r>
            <a:r>
              <a:rPr lang="en-US" sz="2000" dirty="0" smtClean="0"/>
              <a:t>Importance</a:t>
            </a:r>
            <a:endParaRPr lang="en-US" sz="20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971214631"/>
              </p:ext>
            </p:extLst>
          </p:nvPr>
        </p:nvGraphicFramePr>
        <p:xfrm>
          <a:off x="1655181" y="3075007"/>
          <a:ext cx="8032830" cy="3285281"/>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p:cNvSpPr txBox="1">
            <a:spLocks/>
          </p:cNvSpPr>
          <p:nvPr/>
        </p:nvSpPr>
        <p:spPr>
          <a:xfrm>
            <a:off x="1479488" y="706056"/>
            <a:ext cx="8946541" cy="25580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While exploring data we made some predictions regarding the best features and now we use statistical machine learning to attain the most dependent features.</a:t>
            </a:r>
          </a:p>
          <a:p>
            <a:r>
              <a:rPr lang="en-US" dirty="0" smtClean="0"/>
              <a:t>The features attained through machine learning models are similar to what we predicted and hence giving strong evidence in support to our hypothesis </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2812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937062509"/>
              </p:ext>
            </p:extLst>
          </p:nvPr>
        </p:nvGraphicFramePr>
        <p:xfrm>
          <a:off x="3988987" y="50602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05099" y="418743"/>
            <a:ext cx="5016382" cy="5909310"/>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Problem Statement : </a:t>
            </a:r>
            <a:endParaRPr lang="en-US" b="1" dirty="0" smtClean="0">
              <a:latin typeface="Calibri" panose="020F0502020204030204" pitchFamily="34" charset="0"/>
              <a:cs typeface="Calibri" panose="020F0502020204030204" pitchFamily="34" charset="0"/>
            </a:endParaRPr>
          </a:p>
          <a:p>
            <a:endParaRPr lang="en-US" dirty="0"/>
          </a:p>
          <a:p>
            <a:r>
              <a:rPr lang="en-US" i="1" dirty="0">
                <a:latin typeface="Calibri" panose="020F0502020204030204" pitchFamily="34" charset="0"/>
                <a:cs typeface="Calibri" panose="020F0502020204030204" pitchFamily="34" charset="0"/>
              </a:rPr>
              <a:t>Ask a home buyer to describe their dream house, and they probably won't begin with the height of the basement ceiling or the proximity to an east-west railroad. </a:t>
            </a:r>
            <a:r>
              <a:rPr lang="en-US" i="1" dirty="0" smtClean="0">
                <a:latin typeface="Calibri" panose="020F0502020204030204" pitchFamily="34" charset="0"/>
                <a:cs typeface="Calibri" panose="020F0502020204030204" pitchFamily="34" charset="0"/>
              </a:rPr>
              <a:t>And that leads to construction of this Problem Statement and utilization of this dataset which may prove that </a:t>
            </a:r>
            <a:r>
              <a:rPr lang="en-US" i="1" dirty="0">
                <a:latin typeface="Calibri" panose="020F0502020204030204" pitchFamily="34" charset="0"/>
                <a:cs typeface="Calibri" panose="020F0502020204030204" pitchFamily="34" charset="0"/>
              </a:rPr>
              <a:t>much more influences price negotiations than the number of bedrooms or a white-picket fence</a:t>
            </a:r>
            <a:r>
              <a:rPr lang="en-US" i="1" dirty="0" smtClean="0">
                <a:latin typeface="Calibri" panose="020F0502020204030204" pitchFamily="34" charset="0"/>
                <a:cs typeface="Calibri" panose="020F0502020204030204" pitchFamily="34" charset="0"/>
              </a:rPr>
              <a:t>. </a:t>
            </a:r>
            <a:endParaRPr lang="en-US" i="1" dirty="0" smtClean="0">
              <a:latin typeface="Calibri" panose="020F0502020204030204" pitchFamily="34" charset="0"/>
              <a:cs typeface="Calibri" panose="020F0502020204030204" pitchFamily="34" charset="0"/>
            </a:endParaRPr>
          </a:p>
          <a:p>
            <a:endParaRPr lang="en-US" i="1" dirty="0">
              <a:latin typeface="Calibri" panose="020F0502020204030204" pitchFamily="34" charset="0"/>
              <a:cs typeface="Calibri" panose="020F0502020204030204" pitchFamily="34" charset="0"/>
            </a:endParaRPr>
          </a:p>
          <a:p>
            <a:endParaRPr lang="en-US" i="1" dirty="0">
              <a:latin typeface="Calibri" panose="020F0502020204030204" pitchFamily="34" charset="0"/>
              <a:cs typeface="Calibri" panose="020F0502020204030204" pitchFamily="34" charset="0"/>
            </a:endParaRPr>
          </a:p>
          <a:p>
            <a:r>
              <a:rPr lang="en-US" i="1" dirty="0" smtClean="0">
                <a:latin typeface="Calibri" panose="020F0502020204030204" pitchFamily="34" charset="0"/>
                <a:cs typeface="Calibri" panose="020F0502020204030204" pitchFamily="34" charset="0"/>
              </a:rPr>
              <a:t>For the given Dataset :</a:t>
            </a:r>
          </a:p>
          <a:p>
            <a:endParaRPr lang="en-US" i="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1" dirty="0" smtClean="0">
                <a:latin typeface="Calibri" panose="020F0502020204030204" pitchFamily="34" charset="0"/>
                <a:cs typeface="Calibri" panose="020F0502020204030204" pitchFamily="34" charset="0"/>
              </a:rPr>
              <a:t>Predict the Sales Price for the unseen data</a:t>
            </a:r>
          </a:p>
          <a:p>
            <a:endParaRPr lang="en-US" i="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1" dirty="0" smtClean="0">
                <a:latin typeface="Calibri" panose="020F0502020204030204" pitchFamily="34" charset="0"/>
                <a:cs typeface="Calibri" panose="020F0502020204030204" pitchFamily="34" charset="0"/>
              </a:rPr>
              <a:t>Analyze and provide the most dependent features </a:t>
            </a:r>
          </a:p>
          <a:p>
            <a:pPr marL="285750" indent="-285750">
              <a:buFont typeface="Arial" panose="020B0604020202020204" pitchFamily="34" charset="0"/>
              <a:buChar char="•"/>
            </a:pPr>
            <a:endParaRPr lang="en-US" i="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1" dirty="0" smtClean="0">
                <a:latin typeface="Calibri" panose="020F0502020204030204" pitchFamily="34" charset="0"/>
                <a:cs typeface="Calibri" panose="020F0502020204030204" pitchFamily="34" charset="0"/>
              </a:rPr>
              <a:t>Handle Missing values </a:t>
            </a:r>
            <a:endParaRPr lang="en-US" i="1" dirty="0" smtClean="0">
              <a:latin typeface="Calibri" panose="020F0502020204030204" pitchFamily="34" charset="0"/>
              <a:cs typeface="Calibri" panose="020F0502020204030204" pitchFamily="34" charset="0"/>
            </a:endParaRPr>
          </a:p>
          <a:p>
            <a:endParaRPr lang="en-US" i="1"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3793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292" y="680822"/>
            <a:ext cx="8825658" cy="575410"/>
          </a:xfrm>
        </p:spPr>
        <p:txBody>
          <a:bodyPr>
            <a:normAutofit/>
          </a:bodyPr>
          <a:lstStyle/>
          <a:p>
            <a:r>
              <a:rPr lang="en-US" sz="2400" b="1" dirty="0" smtClean="0">
                <a:solidFill>
                  <a:schemeClr val="tx1"/>
                </a:solidFill>
              </a:rPr>
              <a:t>Approach   </a:t>
            </a:r>
          </a:p>
          <a:p>
            <a:endParaRPr lang="en-US" sz="2400" dirty="0">
              <a:solidFill>
                <a:schemeClr val="tx1"/>
              </a:solidFill>
            </a:endParaRPr>
          </a:p>
          <a:p>
            <a:endParaRPr lang="en-US" sz="2400" dirty="0">
              <a:solidFill>
                <a:schemeClr val="tx1"/>
              </a:solidFill>
            </a:endParaRPr>
          </a:p>
        </p:txBody>
      </p:sp>
      <p:sp>
        <p:nvSpPr>
          <p:cNvPr id="4" name="TextBox 3"/>
          <p:cNvSpPr txBox="1"/>
          <p:nvPr/>
        </p:nvSpPr>
        <p:spPr>
          <a:xfrm>
            <a:off x="928292" y="1444239"/>
            <a:ext cx="8682527" cy="2862322"/>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I will start the entire solution by just describing my approach to the problem and how I will proceed with different parts of the problem statement</a:t>
            </a:r>
            <a:r>
              <a:rPr lang="en-US" i="1" dirty="0" smtClean="0">
                <a:latin typeface="Calibri" panose="020F0502020204030204" pitchFamily="34" charset="0"/>
                <a:cs typeface="Calibri" panose="020F0502020204030204" pitchFamily="34" charset="0"/>
              </a:rPr>
              <a:t>.</a:t>
            </a:r>
          </a:p>
          <a:p>
            <a:endParaRPr lang="en-US" i="1" dirty="0">
              <a:latin typeface="Calibri" panose="020F0502020204030204" pitchFamily="34" charset="0"/>
              <a:cs typeface="Calibri" panose="020F0502020204030204" pitchFamily="34" charset="0"/>
            </a:endParaRPr>
          </a:p>
          <a:p>
            <a:r>
              <a:rPr lang="en-US" i="1" dirty="0" smtClean="0">
                <a:latin typeface="Calibri" panose="020F0502020204030204" pitchFamily="34" charset="0"/>
                <a:cs typeface="Calibri" panose="020F0502020204030204" pitchFamily="34" charset="0"/>
              </a:rPr>
              <a:t>For my understanding I have partitioned my approach  in 3 parts </a:t>
            </a:r>
          </a:p>
          <a:p>
            <a:pPr marL="742950" lvl="1"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i="1" dirty="0" smtClean="0">
                <a:latin typeface="Calibri" panose="020F0502020204030204" pitchFamily="34" charset="0"/>
                <a:cs typeface="Calibri" panose="020F0502020204030204" pitchFamily="34" charset="0"/>
              </a:rPr>
              <a:t>Data Exploration </a:t>
            </a:r>
          </a:p>
          <a:p>
            <a:pPr marL="742950" lvl="1"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i="1" dirty="0" smtClean="0">
                <a:latin typeface="Calibri" panose="020F0502020204030204" pitchFamily="34" charset="0"/>
                <a:cs typeface="Calibri" panose="020F0502020204030204" pitchFamily="34" charset="0"/>
              </a:rPr>
              <a:t>Mathematical Modelling(Machine Learning Techniques)</a:t>
            </a:r>
          </a:p>
          <a:p>
            <a:pPr marL="742950" lvl="1"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i="1" dirty="0" smtClean="0">
                <a:latin typeface="Calibri" panose="020F0502020204030204" pitchFamily="34" charset="0"/>
                <a:cs typeface="Calibri" panose="020F0502020204030204" pitchFamily="34" charset="0"/>
              </a:rPr>
              <a:t>Model Selection &amp; Prediction</a:t>
            </a:r>
          </a:p>
        </p:txBody>
      </p:sp>
    </p:spTree>
    <p:extLst>
      <p:ext uri="{BB962C8B-B14F-4D97-AF65-F5344CB8AC3E}">
        <p14:creationId xmlns:p14="http://schemas.microsoft.com/office/powerpoint/2010/main" val="594215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6200000">
            <a:off x="-664704" y="1236673"/>
            <a:ext cx="1995389" cy="30825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smtClean="0"/>
              <a:t>Data Exploration</a:t>
            </a:r>
            <a:endParaRPr lang="en-US" sz="1000" b="1" dirty="0"/>
          </a:p>
        </p:txBody>
      </p:sp>
      <p:sp>
        <p:nvSpPr>
          <p:cNvPr id="3" name="Rectangle 2"/>
          <p:cNvSpPr/>
          <p:nvPr/>
        </p:nvSpPr>
        <p:spPr>
          <a:xfrm>
            <a:off x="532436" y="393104"/>
            <a:ext cx="9895483" cy="1985543"/>
          </a:xfrm>
          <a:prstGeom prst="rect">
            <a:avLst/>
          </a:prstGeom>
          <a:noFill/>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Rectangle 3"/>
          <p:cNvSpPr/>
          <p:nvPr/>
        </p:nvSpPr>
        <p:spPr>
          <a:xfrm>
            <a:off x="568027" y="653794"/>
            <a:ext cx="959829"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Data</a:t>
            </a:r>
            <a:r>
              <a:rPr lang="en-US" sz="1100" b="1" dirty="0" smtClean="0"/>
              <a:t> </a:t>
            </a:r>
            <a:r>
              <a:rPr lang="en-US" sz="1100" b="1" dirty="0" smtClean="0">
                <a:solidFill>
                  <a:schemeClr val="bg1"/>
                </a:solidFill>
              </a:rPr>
              <a:t>Train</a:t>
            </a:r>
            <a:endParaRPr lang="en-US" sz="1100" b="1" dirty="0">
              <a:solidFill>
                <a:schemeClr val="bg1"/>
              </a:solidFill>
            </a:endParaRPr>
          </a:p>
        </p:txBody>
      </p:sp>
      <p:sp>
        <p:nvSpPr>
          <p:cNvPr id="5" name="Rectangle 4"/>
          <p:cNvSpPr/>
          <p:nvPr/>
        </p:nvSpPr>
        <p:spPr>
          <a:xfrm>
            <a:off x="568026" y="1741900"/>
            <a:ext cx="959829"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Data</a:t>
            </a:r>
            <a:r>
              <a:rPr lang="en-US" sz="1100" b="1" dirty="0" smtClean="0"/>
              <a:t> </a:t>
            </a:r>
            <a:r>
              <a:rPr lang="en-US" sz="1100" b="1" dirty="0" smtClean="0">
                <a:solidFill>
                  <a:schemeClr val="bg1"/>
                </a:solidFill>
              </a:rPr>
              <a:t>Test</a:t>
            </a:r>
            <a:endParaRPr lang="en-US" sz="1100" b="1" dirty="0">
              <a:solidFill>
                <a:schemeClr val="bg1"/>
              </a:solidFill>
            </a:endParaRPr>
          </a:p>
        </p:txBody>
      </p:sp>
      <p:sp>
        <p:nvSpPr>
          <p:cNvPr id="6" name="Flowchart: Magnetic Disk 5"/>
          <p:cNvSpPr/>
          <p:nvPr/>
        </p:nvSpPr>
        <p:spPr>
          <a:xfrm>
            <a:off x="2338085" y="1064875"/>
            <a:ext cx="729205" cy="688600"/>
          </a:xfrm>
          <a:prstGeom prst="flowChartMagneticDisk">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solidFill>
                  <a:schemeClr val="bg1"/>
                </a:solidFill>
              </a:rPr>
              <a:t>Full Data</a:t>
            </a:r>
            <a:endParaRPr lang="en-US" sz="1200" b="1" dirty="0">
              <a:solidFill>
                <a:schemeClr val="bg1"/>
              </a:solidFill>
            </a:endParaRPr>
          </a:p>
        </p:txBody>
      </p:sp>
      <p:cxnSp>
        <p:nvCxnSpPr>
          <p:cNvPr id="8" name="Straight Arrow Connector 7"/>
          <p:cNvCxnSpPr>
            <a:endCxn id="6" idx="2"/>
          </p:cNvCxnSpPr>
          <p:nvPr/>
        </p:nvCxnSpPr>
        <p:spPr>
          <a:xfrm>
            <a:off x="1527855" y="865122"/>
            <a:ext cx="810230" cy="54405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2"/>
          </p:cNvCxnSpPr>
          <p:nvPr/>
        </p:nvCxnSpPr>
        <p:spPr>
          <a:xfrm flipV="1">
            <a:off x="1527855" y="1409175"/>
            <a:ext cx="810230" cy="5324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57595" y="731855"/>
            <a:ext cx="959829"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Feature Analysis</a:t>
            </a:r>
            <a:endParaRPr lang="en-US" sz="1100" b="1" dirty="0">
              <a:solidFill>
                <a:schemeClr val="bg1"/>
              </a:solidFill>
            </a:endParaRPr>
          </a:p>
        </p:txBody>
      </p:sp>
      <p:cxnSp>
        <p:nvCxnSpPr>
          <p:cNvPr id="13" name="Straight Arrow Connector 12"/>
          <p:cNvCxnSpPr>
            <a:stCxn id="6" idx="4"/>
            <a:endCxn id="11" idx="1"/>
          </p:cNvCxnSpPr>
          <p:nvPr/>
        </p:nvCxnSpPr>
        <p:spPr>
          <a:xfrm flipV="1">
            <a:off x="3067290" y="931608"/>
            <a:ext cx="590305" cy="4775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385159" y="1866285"/>
            <a:ext cx="1476206"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Most Dependent Feature Prediction</a:t>
            </a:r>
            <a:endParaRPr lang="en-US" sz="1100" b="1" dirty="0">
              <a:solidFill>
                <a:schemeClr val="bg1"/>
              </a:solidFill>
            </a:endParaRPr>
          </a:p>
        </p:txBody>
      </p:sp>
      <p:cxnSp>
        <p:nvCxnSpPr>
          <p:cNvPr id="18" name="Straight Arrow Connector 17"/>
          <p:cNvCxnSpPr>
            <a:endCxn id="15" idx="0"/>
          </p:cNvCxnSpPr>
          <p:nvPr/>
        </p:nvCxnSpPr>
        <p:spPr>
          <a:xfrm>
            <a:off x="4123262" y="1150876"/>
            <a:ext cx="0" cy="7154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323916" y="731855"/>
            <a:ext cx="959829"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Outlier Removal</a:t>
            </a:r>
            <a:endParaRPr lang="en-US" sz="1100" b="1" dirty="0">
              <a:solidFill>
                <a:schemeClr val="bg1"/>
              </a:solidFill>
            </a:endParaRPr>
          </a:p>
        </p:txBody>
      </p:sp>
      <p:cxnSp>
        <p:nvCxnSpPr>
          <p:cNvPr id="23" name="Straight Arrow Connector 22"/>
          <p:cNvCxnSpPr>
            <a:endCxn id="21" idx="1"/>
          </p:cNvCxnSpPr>
          <p:nvPr/>
        </p:nvCxnSpPr>
        <p:spPr>
          <a:xfrm>
            <a:off x="4571124" y="931608"/>
            <a:ext cx="75279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990237" y="731855"/>
            <a:ext cx="1007869"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Feature Engineering</a:t>
            </a:r>
            <a:endParaRPr lang="en-US" sz="1100" b="1" dirty="0">
              <a:solidFill>
                <a:schemeClr val="bg1"/>
              </a:solidFill>
            </a:endParaRPr>
          </a:p>
        </p:txBody>
      </p:sp>
      <p:sp>
        <p:nvSpPr>
          <p:cNvPr id="28" name="Rectangle 27"/>
          <p:cNvSpPr/>
          <p:nvPr/>
        </p:nvSpPr>
        <p:spPr>
          <a:xfrm>
            <a:off x="6764967" y="1863286"/>
            <a:ext cx="1476206"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Missing Value Imputation</a:t>
            </a:r>
            <a:endParaRPr lang="en-US" sz="1100" b="1" dirty="0">
              <a:solidFill>
                <a:schemeClr val="bg1"/>
              </a:solidFill>
            </a:endParaRPr>
          </a:p>
        </p:txBody>
      </p:sp>
      <p:cxnSp>
        <p:nvCxnSpPr>
          <p:cNvPr id="30" name="Straight Arrow Connector 29"/>
          <p:cNvCxnSpPr/>
          <p:nvPr/>
        </p:nvCxnSpPr>
        <p:spPr>
          <a:xfrm>
            <a:off x="6331352" y="931608"/>
            <a:ext cx="65888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p:cNvCxnSpPr>
          <p:nvPr/>
        </p:nvCxnSpPr>
        <p:spPr>
          <a:xfrm>
            <a:off x="7494172" y="1131361"/>
            <a:ext cx="17798" cy="7319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Flowchart: Magnetic Disk 33"/>
          <p:cNvSpPr/>
          <p:nvPr/>
        </p:nvSpPr>
        <p:spPr>
          <a:xfrm>
            <a:off x="8374716" y="1053300"/>
            <a:ext cx="729205" cy="688600"/>
          </a:xfrm>
          <a:prstGeom prst="flowChartMagneticDisk">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solidFill>
                  <a:schemeClr val="bg1"/>
                </a:solidFill>
              </a:rPr>
              <a:t>Full Data</a:t>
            </a:r>
            <a:endParaRPr lang="en-US" sz="1200" b="1" dirty="0">
              <a:solidFill>
                <a:schemeClr val="bg1"/>
              </a:solidFill>
            </a:endParaRPr>
          </a:p>
        </p:txBody>
      </p:sp>
      <p:cxnSp>
        <p:nvCxnSpPr>
          <p:cNvPr id="36" name="Straight Arrow Connector 35"/>
          <p:cNvCxnSpPr>
            <a:stCxn id="27" idx="3"/>
            <a:endCxn id="34" idx="2"/>
          </p:cNvCxnSpPr>
          <p:nvPr/>
        </p:nvCxnSpPr>
        <p:spPr>
          <a:xfrm>
            <a:off x="7998106" y="931608"/>
            <a:ext cx="376610" cy="4659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9385325" y="532102"/>
            <a:ext cx="1007869"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Data Train</a:t>
            </a:r>
            <a:endParaRPr lang="en-US" sz="1100" b="1" dirty="0">
              <a:solidFill>
                <a:schemeClr val="bg1"/>
              </a:solidFill>
            </a:endParaRPr>
          </a:p>
        </p:txBody>
      </p:sp>
      <p:sp>
        <p:nvSpPr>
          <p:cNvPr id="39" name="Rectangle 38"/>
          <p:cNvSpPr/>
          <p:nvPr/>
        </p:nvSpPr>
        <p:spPr>
          <a:xfrm>
            <a:off x="9376583" y="1863286"/>
            <a:ext cx="1007869"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Data Test</a:t>
            </a:r>
            <a:endParaRPr lang="en-US" sz="1100" b="1" dirty="0">
              <a:solidFill>
                <a:schemeClr val="bg1"/>
              </a:solidFill>
            </a:endParaRPr>
          </a:p>
        </p:txBody>
      </p:sp>
      <p:cxnSp>
        <p:nvCxnSpPr>
          <p:cNvPr id="42" name="Straight Arrow Connector 41"/>
          <p:cNvCxnSpPr>
            <a:stCxn id="34" idx="4"/>
          </p:cNvCxnSpPr>
          <p:nvPr/>
        </p:nvCxnSpPr>
        <p:spPr>
          <a:xfrm flipV="1">
            <a:off x="9103921" y="731855"/>
            <a:ext cx="307387" cy="6657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4" idx="4"/>
            <a:endCxn id="39" idx="1"/>
          </p:cNvCxnSpPr>
          <p:nvPr/>
        </p:nvCxnSpPr>
        <p:spPr>
          <a:xfrm>
            <a:off x="9103921" y="1397600"/>
            <a:ext cx="272662" cy="665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6200000">
            <a:off x="-743713" y="3452265"/>
            <a:ext cx="2127904" cy="2995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smtClean="0"/>
              <a:t>Mathematical Modelling</a:t>
            </a:r>
            <a:r>
              <a:rPr lang="en-US" sz="1400" b="1" dirty="0" smtClean="0"/>
              <a:t> </a:t>
            </a:r>
            <a:endParaRPr lang="en-US" sz="1400" b="1" dirty="0"/>
          </a:p>
        </p:txBody>
      </p:sp>
      <p:sp>
        <p:nvSpPr>
          <p:cNvPr id="46" name="Rectangle 45"/>
          <p:cNvSpPr/>
          <p:nvPr/>
        </p:nvSpPr>
        <p:spPr>
          <a:xfrm>
            <a:off x="532436" y="2528725"/>
            <a:ext cx="9882406" cy="2121932"/>
          </a:xfrm>
          <a:prstGeom prst="rect">
            <a:avLst/>
          </a:prstGeom>
          <a:noFill/>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7" name="Rectangle 46"/>
          <p:cNvSpPr/>
          <p:nvPr/>
        </p:nvSpPr>
        <p:spPr>
          <a:xfrm>
            <a:off x="544882" y="3443542"/>
            <a:ext cx="959829"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Data</a:t>
            </a:r>
            <a:r>
              <a:rPr lang="en-US" sz="1100" b="1" dirty="0" smtClean="0"/>
              <a:t> </a:t>
            </a:r>
            <a:r>
              <a:rPr lang="en-US" sz="1100" b="1" dirty="0" smtClean="0">
                <a:solidFill>
                  <a:schemeClr val="bg1"/>
                </a:solidFill>
              </a:rPr>
              <a:t>Train</a:t>
            </a:r>
            <a:endParaRPr lang="en-US" sz="1100" b="1" dirty="0">
              <a:solidFill>
                <a:schemeClr val="bg1"/>
              </a:solidFill>
            </a:endParaRPr>
          </a:p>
        </p:txBody>
      </p:sp>
      <p:sp>
        <p:nvSpPr>
          <p:cNvPr id="48" name="Rectangle 47"/>
          <p:cNvSpPr/>
          <p:nvPr/>
        </p:nvSpPr>
        <p:spPr>
          <a:xfrm>
            <a:off x="2171122" y="2884805"/>
            <a:ext cx="959829"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Training Data(70%)</a:t>
            </a:r>
            <a:endParaRPr lang="en-US" sz="1100" b="1" dirty="0">
              <a:solidFill>
                <a:schemeClr val="bg1"/>
              </a:solidFill>
            </a:endParaRPr>
          </a:p>
        </p:txBody>
      </p:sp>
      <p:sp>
        <p:nvSpPr>
          <p:cNvPr id="49" name="Rectangle 48"/>
          <p:cNvSpPr/>
          <p:nvPr/>
        </p:nvSpPr>
        <p:spPr>
          <a:xfrm>
            <a:off x="2152894" y="3947222"/>
            <a:ext cx="959829"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Validation Data(30%)</a:t>
            </a:r>
            <a:endParaRPr lang="en-US" sz="1100" b="1" dirty="0">
              <a:solidFill>
                <a:schemeClr val="bg1"/>
              </a:solidFill>
            </a:endParaRPr>
          </a:p>
        </p:txBody>
      </p:sp>
      <p:cxnSp>
        <p:nvCxnSpPr>
          <p:cNvPr id="51" name="Straight Arrow Connector 50"/>
          <p:cNvCxnSpPr>
            <a:stCxn id="47" idx="3"/>
          </p:cNvCxnSpPr>
          <p:nvPr/>
        </p:nvCxnSpPr>
        <p:spPr>
          <a:xfrm flipV="1">
            <a:off x="1504711" y="3103328"/>
            <a:ext cx="648183" cy="5399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1"/>
          </p:cNvCxnSpPr>
          <p:nvPr/>
        </p:nvCxnSpPr>
        <p:spPr>
          <a:xfrm>
            <a:off x="1504711" y="3643295"/>
            <a:ext cx="648183" cy="5036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146398" y="2884805"/>
            <a:ext cx="1478898"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Machine Learning Model Creation</a:t>
            </a:r>
            <a:endParaRPr lang="en-US" sz="1100" b="1" dirty="0">
              <a:solidFill>
                <a:schemeClr val="bg1"/>
              </a:solidFill>
            </a:endParaRPr>
          </a:p>
        </p:txBody>
      </p:sp>
      <p:cxnSp>
        <p:nvCxnSpPr>
          <p:cNvPr id="59" name="Straight Arrow Connector 58"/>
          <p:cNvCxnSpPr>
            <a:stCxn id="48" idx="3"/>
            <a:endCxn id="57" idx="1"/>
          </p:cNvCxnSpPr>
          <p:nvPr/>
        </p:nvCxnSpPr>
        <p:spPr>
          <a:xfrm>
            <a:off x="3130951" y="3084558"/>
            <a:ext cx="101544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137509" y="3947222"/>
            <a:ext cx="1478898"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Validation on Val Dataset</a:t>
            </a:r>
            <a:endParaRPr lang="en-US" sz="1100" b="1" dirty="0">
              <a:solidFill>
                <a:schemeClr val="bg1"/>
              </a:solidFill>
            </a:endParaRPr>
          </a:p>
        </p:txBody>
      </p:sp>
      <p:cxnSp>
        <p:nvCxnSpPr>
          <p:cNvPr id="66" name="Straight Arrow Connector 65"/>
          <p:cNvCxnSpPr>
            <a:endCxn id="64" idx="1"/>
          </p:cNvCxnSpPr>
          <p:nvPr/>
        </p:nvCxnSpPr>
        <p:spPr>
          <a:xfrm>
            <a:off x="3130951" y="4146975"/>
            <a:ext cx="100655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7" idx="2"/>
            <a:endCxn id="64" idx="0"/>
          </p:cNvCxnSpPr>
          <p:nvPr/>
        </p:nvCxnSpPr>
        <p:spPr>
          <a:xfrm flipH="1">
            <a:off x="4876958" y="3284311"/>
            <a:ext cx="8889" cy="662911"/>
          </a:xfrm>
          <a:prstGeom prst="straightConnector1">
            <a:avLst/>
          </a:prstGeom>
          <a:ln>
            <a:solidFill>
              <a:schemeClr val="bg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6283745" y="2884805"/>
            <a:ext cx="1478898"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Ensemble Model Creation</a:t>
            </a:r>
            <a:endParaRPr lang="en-US" sz="1100" b="1" dirty="0">
              <a:solidFill>
                <a:schemeClr val="bg1"/>
              </a:solidFill>
            </a:endParaRPr>
          </a:p>
        </p:txBody>
      </p:sp>
      <p:cxnSp>
        <p:nvCxnSpPr>
          <p:cNvPr id="75" name="Straight Arrow Connector 74"/>
          <p:cNvCxnSpPr>
            <a:stCxn id="57" idx="3"/>
          </p:cNvCxnSpPr>
          <p:nvPr/>
        </p:nvCxnSpPr>
        <p:spPr>
          <a:xfrm>
            <a:off x="5625296" y="3084558"/>
            <a:ext cx="7060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583061" y="3443542"/>
            <a:ext cx="1478898"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Train on full Data</a:t>
            </a:r>
            <a:endParaRPr lang="en-US" sz="1100" b="1" dirty="0">
              <a:solidFill>
                <a:schemeClr val="bg1"/>
              </a:solidFill>
            </a:endParaRPr>
          </a:p>
        </p:txBody>
      </p:sp>
      <p:cxnSp>
        <p:nvCxnSpPr>
          <p:cNvPr id="78" name="Elbow Connector 77"/>
          <p:cNvCxnSpPr>
            <a:endCxn id="76" idx="1"/>
          </p:cNvCxnSpPr>
          <p:nvPr/>
        </p:nvCxnSpPr>
        <p:spPr>
          <a:xfrm>
            <a:off x="7762643" y="3084558"/>
            <a:ext cx="820418" cy="558737"/>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504711" y="3615766"/>
            <a:ext cx="6668141" cy="0"/>
          </a:xfrm>
          <a:prstGeom prst="straightConnector1">
            <a:avLst/>
          </a:prstGeom>
          <a:ln>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rot="16200000">
            <a:off x="-597843" y="5622303"/>
            <a:ext cx="1801977" cy="2995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b="1" dirty="0" smtClean="0"/>
              <a:t>Prediction</a:t>
            </a:r>
            <a:r>
              <a:rPr lang="en-US" sz="1000" b="1" dirty="0" smtClean="0"/>
              <a:t> </a:t>
            </a:r>
            <a:endParaRPr lang="en-US" sz="1000" b="1" dirty="0"/>
          </a:p>
        </p:txBody>
      </p:sp>
      <p:sp>
        <p:nvSpPr>
          <p:cNvPr id="83" name="Rectangle 82"/>
          <p:cNvSpPr/>
          <p:nvPr/>
        </p:nvSpPr>
        <p:spPr>
          <a:xfrm>
            <a:off x="508416" y="4877937"/>
            <a:ext cx="9919503" cy="1795142"/>
          </a:xfrm>
          <a:prstGeom prst="rect">
            <a:avLst/>
          </a:prstGeom>
          <a:noFill/>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4" name="Rectangle 83"/>
          <p:cNvSpPr/>
          <p:nvPr/>
        </p:nvSpPr>
        <p:spPr>
          <a:xfrm>
            <a:off x="551102" y="5544357"/>
            <a:ext cx="959829"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Data</a:t>
            </a:r>
            <a:r>
              <a:rPr lang="en-US" sz="1100" b="1" dirty="0" smtClean="0"/>
              <a:t> </a:t>
            </a:r>
            <a:r>
              <a:rPr lang="en-US" sz="1100" b="1" dirty="0" smtClean="0">
                <a:solidFill>
                  <a:schemeClr val="bg1"/>
                </a:solidFill>
              </a:rPr>
              <a:t>Test</a:t>
            </a:r>
            <a:endParaRPr lang="en-US" sz="1100" b="1" dirty="0">
              <a:solidFill>
                <a:schemeClr val="bg1"/>
              </a:solidFill>
            </a:endParaRPr>
          </a:p>
        </p:txBody>
      </p:sp>
      <p:sp>
        <p:nvSpPr>
          <p:cNvPr id="87" name="Rectangle 86"/>
          <p:cNvSpPr/>
          <p:nvPr/>
        </p:nvSpPr>
        <p:spPr>
          <a:xfrm>
            <a:off x="2171122" y="5531355"/>
            <a:ext cx="1787420"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Use the model to predict Prices</a:t>
            </a:r>
            <a:endParaRPr lang="en-US" sz="1100" b="1" dirty="0">
              <a:solidFill>
                <a:schemeClr val="bg1"/>
              </a:solidFill>
            </a:endParaRPr>
          </a:p>
        </p:txBody>
      </p:sp>
      <p:cxnSp>
        <p:nvCxnSpPr>
          <p:cNvPr id="89" name="Straight Arrow Connector 88"/>
          <p:cNvCxnSpPr/>
          <p:nvPr/>
        </p:nvCxnSpPr>
        <p:spPr>
          <a:xfrm>
            <a:off x="1527855" y="5731108"/>
            <a:ext cx="6250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617424" y="5531355"/>
            <a:ext cx="1787420"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Obtain the best features </a:t>
            </a:r>
            <a:endParaRPr lang="en-US" sz="1100" b="1" dirty="0">
              <a:solidFill>
                <a:schemeClr val="bg1"/>
              </a:solidFill>
            </a:endParaRPr>
          </a:p>
        </p:txBody>
      </p:sp>
      <p:cxnSp>
        <p:nvCxnSpPr>
          <p:cNvPr id="92" name="Straight Arrow Connector 91"/>
          <p:cNvCxnSpPr>
            <a:stCxn id="87" idx="3"/>
            <a:endCxn id="90" idx="1"/>
          </p:cNvCxnSpPr>
          <p:nvPr/>
        </p:nvCxnSpPr>
        <p:spPr>
          <a:xfrm>
            <a:off x="3958542" y="5731108"/>
            <a:ext cx="65888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6868932" y="5531355"/>
            <a:ext cx="2008849" cy="427034"/>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Compare with the features from data exploration</a:t>
            </a:r>
            <a:endParaRPr lang="en-US" sz="1100" b="1" dirty="0">
              <a:solidFill>
                <a:schemeClr val="bg1"/>
              </a:solidFill>
            </a:endParaRPr>
          </a:p>
        </p:txBody>
      </p:sp>
      <p:cxnSp>
        <p:nvCxnSpPr>
          <p:cNvPr id="100" name="Straight Arrow Connector 99"/>
          <p:cNvCxnSpPr/>
          <p:nvPr/>
        </p:nvCxnSpPr>
        <p:spPr>
          <a:xfrm>
            <a:off x="6404844" y="5731108"/>
            <a:ext cx="4640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167373" y="5548892"/>
            <a:ext cx="1124131" cy="399506"/>
          </a:xfrm>
          <a:prstGeom prst="rect">
            <a:avLst/>
          </a:prstGeom>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b="1" dirty="0" smtClean="0">
                <a:solidFill>
                  <a:schemeClr val="bg1"/>
                </a:solidFill>
              </a:rPr>
              <a:t>Present Results</a:t>
            </a:r>
            <a:endParaRPr lang="en-US" sz="1100" b="1" dirty="0">
              <a:solidFill>
                <a:schemeClr val="bg1"/>
              </a:solidFill>
            </a:endParaRPr>
          </a:p>
        </p:txBody>
      </p:sp>
      <p:cxnSp>
        <p:nvCxnSpPr>
          <p:cNvPr id="104" name="Straight Arrow Connector 103"/>
          <p:cNvCxnSpPr>
            <a:stCxn id="98" idx="3"/>
            <a:endCxn id="102" idx="1"/>
          </p:cNvCxnSpPr>
          <p:nvPr/>
        </p:nvCxnSpPr>
        <p:spPr>
          <a:xfrm>
            <a:off x="8877781" y="5744872"/>
            <a:ext cx="289592" cy="37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048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Tree>
    <p:extLst>
      <p:ext uri="{BB962C8B-B14F-4D97-AF65-F5344CB8AC3E}">
        <p14:creationId xmlns:p14="http://schemas.microsoft.com/office/powerpoint/2010/main" val="361969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993345683"/>
              </p:ext>
            </p:extLst>
          </p:nvPr>
        </p:nvGraphicFramePr>
        <p:xfrm>
          <a:off x="-336098" y="977769"/>
          <a:ext cx="7215119" cy="5069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779154" y="1111762"/>
            <a:ext cx="5016382" cy="4801314"/>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Dataset:</a:t>
            </a:r>
          </a:p>
          <a:p>
            <a:endParaRPr lang="en-US" b="1" dirty="0"/>
          </a:p>
          <a:p>
            <a:pPr marL="285750" indent="-285750">
              <a:buFont typeface="Arial" panose="020B0604020202020204" pitchFamily="34" charset="0"/>
              <a:buChar char="•"/>
            </a:pPr>
            <a:r>
              <a:rPr lang="en-US" i="1" dirty="0" smtClean="0">
                <a:latin typeface="Calibri" panose="020F0502020204030204" pitchFamily="34" charset="0"/>
                <a:cs typeface="Calibri" panose="020F0502020204030204" pitchFamily="34" charset="0"/>
              </a:rPr>
              <a:t>The Dataset is divided in two parts Training and Testing</a:t>
            </a:r>
          </a:p>
          <a:p>
            <a:endParaRPr lang="en-US" i="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1" dirty="0" smtClean="0">
                <a:latin typeface="Calibri" panose="020F0502020204030204" pitchFamily="34" charset="0"/>
                <a:cs typeface="Calibri" panose="020F0502020204030204" pitchFamily="34" charset="0"/>
              </a:rPr>
              <a:t>Both dataset contain 79 features excluding Sales Price and Id of each sample and 1460 instances</a:t>
            </a:r>
          </a:p>
          <a:p>
            <a:endParaRPr lang="en-US" i="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1" dirty="0" smtClean="0">
                <a:latin typeface="Calibri" panose="020F0502020204030204" pitchFamily="34" charset="0"/>
                <a:cs typeface="Calibri" panose="020F0502020204030204" pitchFamily="34" charset="0"/>
              </a:rPr>
              <a:t>The dataset contain 43 Categorical variables and 26 numerical variables</a:t>
            </a:r>
          </a:p>
          <a:p>
            <a:endParaRPr lang="en-US" i="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1" dirty="0" smtClean="0">
                <a:latin typeface="Calibri" panose="020F0502020204030204" pitchFamily="34" charset="0"/>
                <a:cs typeface="Calibri" panose="020F0502020204030204" pitchFamily="34" charset="0"/>
              </a:rPr>
              <a:t>The data is not normalized and there is a lot of variation in the features scales</a:t>
            </a:r>
          </a:p>
          <a:p>
            <a:endParaRPr lang="en-US" i="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1" dirty="0" smtClean="0">
                <a:latin typeface="Calibri" panose="020F0502020204030204" pitchFamily="34" charset="0"/>
                <a:cs typeface="Calibri" panose="020F0502020204030204" pitchFamily="34" charset="0"/>
              </a:rPr>
              <a:t>Few of the features of the dataset are depicted in the figure on the left   </a:t>
            </a:r>
            <a:r>
              <a:rPr lang="en-US" b="1" i="1" dirty="0" smtClean="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dirty="0"/>
          </a:p>
        </p:txBody>
      </p:sp>
      <p:sp>
        <p:nvSpPr>
          <p:cNvPr id="5" name="Title 1"/>
          <p:cNvSpPr txBox="1">
            <a:spLocks/>
          </p:cNvSpPr>
          <p:nvPr/>
        </p:nvSpPr>
        <p:spPr>
          <a:xfrm>
            <a:off x="556749" y="170635"/>
            <a:ext cx="8825658" cy="52157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t>Data Exploration : </a:t>
            </a:r>
            <a:endParaRPr lang="en-US" sz="2400" b="1" dirty="0"/>
          </a:p>
        </p:txBody>
      </p:sp>
      <p:sp>
        <p:nvSpPr>
          <p:cNvPr id="6" name="Rectangle 5"/>
          <p:cNvSpPr/>
          <p:nvPr/>
        </p:nvSpPr>
        <p:spPr>
          <a:xfrm>
            <a:off x="3271462" y="322878"/>
            <a:ext cx="3507692" cy="369332"/>
          </a:xfrm>
          <a:prstGeom prst="rect">
            <a:avLst/>
          </a:prstGeom>
        </p:spPr>
        <p:txBody>
          <a:bodyPr wrap="none">
            <a:spAutoFit/>
          </a:bodyPr>
          <a:lstStyle/>
          <a:p>
            <a:r>
              <a:rPr lang="en-US" dirty="0"/>
              <a:t>Feature Analysis &amp; Exploration</a:t>
            </a:r>
          </a:p>
        </p:txBody>
      </p:sp>
    </p:spTree>
    <p:extLst>
      <p:ext uri="{BB962C8B-B14F-4D97-AF65-F5344CB8AC3E}">
        <p14:creationId xmlns:p14="http://schemas.microsoft.com/office/powerpoint/2010/main" val="3781289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03825" y="290276"/>
            <a:ext cx="3331505" cy="624481"/>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Most Dependent Features</a:t>
            </a:r>
            <a:endParaRPr lang="en-US" sz="1800" dirty="0"/>
          </a:p>
        </p:txBody>
      </p:sp>
      <p:sp>
        <p:nvSpPr>
          <p:cNvPr id="3" name="Title 1"/>
          <p:cNvSpPr txBox="1">
            <a:spLocks/>
          </p:cNvSpPr>
          <p:nvPr/>
        </p:nvSpPr>
        <p:spPr>
          <a:xfrm>
            <a:off x="556749" y="170635"/>
            <a:ext cx="8825658" cy="52157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t>Data Exploration : </a:t>
            </a:r>
            <a:endParaRPr lang="en-US" sz="2400" b="1" dirty="0"/>
          </a:p>
        </p:txBody>
      </p:sp>
      <p:sp>
        <p:nvSpPr>
          <p:cNvPr id="4" name="Content Placeholder 2"/>
          <p:cNvSpPr txBox="1">
            <a:spLocks/>
          </p:cNvSpPr>
          <p:nvPr/>
        </p:nvSpPr>
        <p:spPr>
          <a:xfrm>
            <a:off x="676023" y="1232522"/>
            <a:ext cx="8946541" cy="26472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sz="1800" i="1" dirty="0" smtClean="0">
                <a:latin typeface="Calibri" panose="020F0502020204030204" pitchFamily="34" charset="0"/>
                <a:cs typeface="Calibri" panose="020F0502020204030204" pitchFamily="34" charset="0"/>
              </a:rPr>
              <a:t>In the coming slide we will explore data to find relationships between our dependent variable and our prediction terms</a:t>
            </a:r>
          </a:p>
          <a:p>
            <a:r>
              <a:rPr lang="en-US" sz="1800" i="1" dirty="0" smtClean="0">
                <a:latin typeface="Calibri" panose="020F0502020204030204" pitchFamily="34" charset="0"/>
                <a:cs typeface="Calibri" panose="020F0502020204030204" pitchFamily="34" charset="0"/>
              </a:rPr>
              <a:t>Objectives-:</a:t>
            </a:r>
          </a:p>
          <a:p>
            <a:pPr lvl="1"/>
            <a:r>
              <a:rPr lang="en-US" i="1" dirty="0" smtClean="0">
                <a:latin typeface="Calibri" panose="020F0502020204030204" pitchFamily="34" charset="0"/>
                <a:cs typeface="Calibri" panose="020F0502020204030204" pitchFamily="34" charset="0"/>
              </a:rPr>
              <a:t>To find the most dependent variables</a:t>
            </a:r>
          </a:p>
          <a:p>
            <a:pPr lvl="1"/>
            <a:r>
              <a:rPr lang="en-US" i="1" dirty="0" smtClean="0">
                <a:latin typeface="Calibri" panose="020F0502020204030204" pitchFamily="34" charset="0"/>
                <a:cs typeface="Calibri" panose="020F0502020204030204" pitchFamily="34" charset="0"/>
              </a:rPr>
              <a:t>The most dependent features are those which may show linear dependence</a:t>
            </a:r>
          </a:p>
          <a:p>
            <a:r>
              <a:rPr lang="en-US" sz="1800" i="1" dirty="0" smtClean="0">
                <a:latin typeface="Calibri" panose="020F0502020204030204" pitchFamily="34" charset="0"/>
                <a:cs typeface="Calibri" panose="020F0502020204030204" pitchFamily="34" charset="0"/>
              </a:rPr>
              <a:t>For the data exploration I have used “</a:t>
            </a:r>
            <a:r>
              <a:rPr lang="en-US" sz="1800" i="1" dirty="0" err="1" smtClean="0">
                <a:latin typeface="Calibri" panose="020F0502020204030204" pitchFamily="34" charset="0"/>
                <a:cs typeface="Calibri" panose="020F0502020204030204" pitchFamily="34" charset="0"/>
              </a:rPr>
              <a:t>matplotlib</a:t>
            </a:r>
            <a:r>
              <a:rPr lang="en-US" sz="1800" i="1" dirty="0" smtClean="0">
                <a:latin typeface="Calibri" panose="020F0502020204030204" pitchFamily="34" charset="0"/>
                <a:cs typeface="Calibri" panose="020F0502020204030204" pitchFamily="34" charset="0"/>
              </a:rPr>
              <a:t>” and “</a:t>
            </a:r>
            <a:r>
              <a:rPr lang="en-US" sz="1800" i="1" dirty="0" err="1" smtClean="0">
                <a:latin typeface="Calibri" panose="020F0502020204030204" pitchFamily="34" charset="0"/>
                <a:cs typeface="Calibri" panose="020F0502020204030204" pitchFamily="34" charset="0"/>
              </a:rPr>
              <a:t>seaborn</a:t>
            </a:r>
            <a:r>
              <a:rPr lang="en-US" sz="1800" i="1" dirty="0" smtClean="0">
                <a:latin typeface="Calibri" panose="020F0502020204030204" pitchFamily="34" charset="0"/>
                <a:cs typeface="Calibri" panose="020F0502020204030204" pitchFamily="34" charset="0"/>
              </a:rPr>
              <a:t>”</a:t>
            </a:r>
          </a:p>
          <a:p>
            <a:pPr marL="0" indent="0">
              <a:buFont typeface="Wingdings 3" charset="2"/>
              <a:buNone/>
            </a:pPr>
            <a:endParaRPr lang="en-US" sz="1600" i="1" dirty="0" smtClean="0">
              <a:latin typeface="Calibri" panose="020F0502020204030204" pitchFamily="34" charset="0"/>
              <a:cs typeface="Calibri" panose="020F0502020204030204" pitchFamily="34" charset="0"/>
            </a:endParaRPr>
          </a:p>
          <a:p>
            <a:pPr marL="0" indent="0">
              <a:buFont typeface="Wingdings 3" charset="2"/>
              <a:buNone/>
            </a:pPr>
            <a:r>
              <a:rPr lang="en-US" dirty="0" smtClean="0"/>
              <a:t> </a:t>
            </a:r>
          </a:p>
          <a:p>
            <a:endParaRPr lang="en-US" dirty="0"/>
          </a:p>
        </p:txBody>
      </p:sp>
      <p:pic>
        <p:nvPicPr>
          <p:cNvPr id="5" name="Picture 4"/>
          <p:cNvPicPr>
            <a:picLocks noChangeAspect="1"/>
          </p:cNvPicPr>
          <p:nvPr/>
        </p:nvPicPr>
        <p:blipFill>
          <a:blip r:embed="rId2"/>
          <a:stretch>
            <a:fillRect/>
          </a:stretch>
        </p:blipFill>
        <p:spPr>
          <a:xfrm>
            <a:off x="556749" y="4281436"/>
            <a:ext cx="1720717" cy="1542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2854530" y="4281436"/>
            <a:ext cx="1720717" cy="15524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5149293" y="4281437"/>
            <a:ext cx="1720717" cy="15524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5"/>
          <a:stretch>
            <a:fillRect/>
          </a:stretch>
        </p:blipFill>
        <p:spPr>
          <a:xfrm>
            <a:off x="7361346" y="4281436"/>
            <a:ext cx="1838185" cy="1588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6"/>
          <a:stretch>
            <a:fillRect/>
          </a:stretch>
        </p:blipFill>
        <p:spPr>
          <a:xfrm>
            <a:off x="9690867" y="4249242"/>
            <a:ext cx="1798292" cy="1652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498426" y="5983223"/>
            <a:ext cx="1837362" cy="230832"/>
          </a:xfrm>
          <a:prstGeom prst="rect">
            <a:avLst/>
          </a:prstGeom>
        </p:spPr>
        <p:txBody>
          <a:bodyPr wrap="none">
            <a:spAutoFit/>
          </a:bodyPr>
          <a:lstStyle/>
          <a:p>
            <a:r>
              <a:rPr lang="en-US" sz="900" dirty="0" smtClean="0"/>
              <a:t>Overall </a:t>
            </a:r>
            <a:r>
              <a:rPr lang="en-US" sz="900" dirty="0"/>
              <a:t>Quality </a:t>
            </a:r>
            <a:r>
              <a:rPr lang="en-US" sz="900" dirty="0" smtClean="0"/>
              <a:t> </a:t>
            </a:r>
            <a:r>
              <a:rPr lang="en-US" sz="900" dirty="0" err="1" smtClean="0"/>
              <a:t>vs</a:t>
            </a:r>
            <a:r>
              <a:rPr lang="en-US" sz="900" dirty="0" smtClean="0"/>
              <a:t>  Sales Price</a:t>
            </a:r>
            <a:endParaRPr lang="en-US" sz="900" dirty="0"/>
          </a:p>
        </p:txBody>
      </p:sp>
      <p:sp>
        <p:nvSpPr>
          <p:cNvPr id="11" name="Rectangle 10"/>
          <p:cNvSpPr/>
          <p:nvPr/>
        </p:nvSpPr>
        <p:spPr>
          <a:xfrm>
            <a:off x="2900496" y="6004704"/>
            <a:ext cx="1625766" cy="230832"/>
          </a:xfrm>
          <a:prstGeom prst="rect">
            <a:avLst/>
          </a:prstGeom>
        </p:spPr>
        <p:txBody>
          <a:bodyPr wrap="none">
            <a:spAutoFit/>
          </a:bodyPr>
          <a:lstStyle/>
          <a:p>
            <a:r>
              <a:rPr lang="en-US" sz="900" dirty="0" smtClean="0"/>
              <a:t>Living Area  </a:t>
            </a:r>
            <a:r>
              <a:rPr lang="en-US" sz="900" dirty="0" err="1" smtClean="0"/>
              <a:t>vs</a:t>
            </a:r>
            <a:r>
              <a:rPr lang="en-US" sz="900" dirty="0" smtClean="0"/>
              <a:t>  Sales Price</a:t>
            </a:r>
            <a:endParaRPr lang="en-US" sz="900" dirty="0"/>
          </a:p>
        </p:txBody>
      </p:sp>
      <p:sp>
        <p:nvSpPr>
          <p:cNvPr id="12" name="Rectangle 11"/>
          <p:cNvSpPr/>
          <p:nvPr/>
        </p:nvSpPr>
        <p:spPr>
          <a:xfrm>
            <a:off x="5104595" y="6004704"/>
            <a:ext cx="1810111" cy="230832"/>
          </a:xfrm>
          <a:prstGeom prst="rect">
            <a:avLst/>
          </a:prstGeom>
        </p:spPr>
        <p:txBody>
          <a:bodyPr wrap="none">
            <a:spAutoFit/>
          </a:bodyPr>
          <a:lstStyle/>
          <a:p>
            <a:r>
              <a:rPr lang="en-US" sz="900" dirty="0" smtClean="0"/>
              <a:t> First Floor Area </a:t>
            </a:r>
            <a:r>
              <a:rPr lang="en-US" sz="900" dirty="0" err="1" smtClean="0"/>
              <a:t>vs</a:t>
            </a:r>
            <a:r>
              <a:rPr lang="en-US" sz="900" dirty="0" smtClean="0"/>
              <a:t>  Sales Price</a:t>
            </a:r>
            <a:endParaRPr lang="en-US" sz="900" dirty="0"/>
          </a:p>
        </p:txBody>
      </p:sp>
      <p:sp>
        <p:nvSpPr>
          <p:cNvPr id="13" name="Rectangle 12"/>
          <p:cNvSpPr/>
          <p:nvPr/>
        </p:nvSpPr>
        <p:spPr>
          <a:xfrm>
            <a:off x="7415457" y="6041643"/>
            <a:ext cx="1729961" cy="230832"/>
          </a:xfrm>
          <a:prstGeom prst="rect">
            <a:avLst/>
          </a:prstGeom>
        </p:spPr>
        <p:txBody>
          <a:bodyPr wrap="none">
            <a:spAutoFit/>
          </a:bodyPr>
          <a:lstStyle/>
          <a:p>
            <a:r>
              <a:rPr lang="en-US" sz="900" dirty="0" smtClean="0"/>
              <a:t>Garage Area </a:t>
            </a:r>
            <a:r>
              <a:rPr lang="en-US" sz="900" dirty="0" err="1" smtClean="0"/>
              <a:t>vs</a:t>
            </a:r>
            <a:r>
              <a:rPr lang="en-US" sz="900" dirty="0" smtClean="0"/>
              <a:t>  Sales Price</a:t>
            </a:r>
            <a:endParaRPr lang="en-US" sz="900" dirty="0"/>
          </a:p>
        </p:txBody>
      </p:sp>
      <p:sp>
        <p:nvSpPr>
          <p:cNvPr id="14" name="Rectangle 13"/>
          <p:cNvSpPr/>
          <p:nvPr/>
        </p:nvSpPr>
        <p:spPr>
          <a:xfrm>
            <a:off x="9840454" y="6041643"/>
            <a:ext cx="1487908" cy="230832"/>
          </a:xfrm>
          <a:prstGeom prst="rect">
            <a:avLst/>
          </a:prstGeom>
        </p:spPr>
        <p:txBody>
          <a:bodyPr wrap="none">
            <a:spAutoFit/>
          </a:bodyPr>
          <a:lstStyle/>
          <a:p>
            <a:r>
              <a:rPr lang="en-US" sz="900" dirty="0" smtClean="0"/>
              <a:t>Year Built </a:t>
            </a:r>
            <a:r>
              <a:rPr lang="en-US" sz="900" dirty="0" err="1" smtClean="0"/>
              <a:t>vs</a:t>
            </a:r>
            <a:r>
              <a:rPr lang="en-US" sz="900" dirty="0" smtClean="0"/>
              <a:t>  Sales Price</a:t>
            </a:r>
            <a:endParaRPr lang="en-US" sz="900" dirty="0"/>
          </a:p>
        </p:txBody>
      </p:sp>
    </p:spTree>
    <p:extLst>
      <p:ext uri="{BB962C8B-B14F-4D97-AF65-F5344CB8AC3E}">
        <p14:creationId xmlns:p14="http://schemas.microsoft.com/office/powerpoint/2010/main" val="2249437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extLst>
              <p:ext uri="{D42A27DB-BD31-4B8C-83A1-F6EECF244321}">
                <p14:modId xmlns:p14="http://schemas.microsoft.com/office/powerpoint/2010/main" val="2124456366"/>
              </p:ext>
            </p:extLst>
          </p:nvPr>
        </p:nvGraphicFramePr>
        <p:xfrm>
          <a:off x="6342178" y="3837118"/>
          <a:ext cx="5127476" cy="2864674"/>
        </p:xfrm>
        <a:graphic>
          <a:graphicData uri="http://schemas.openxmlformats.org/drawingml/2006/table">
            <a:tbl>
              <a:tblPr/>
              <a:tblGrid>
                <a:gridCol w="5127476"/>
              </a:tblGrid>
              <a:tr h="2864674">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5" name="Picture 4"/>
          <p:cNvPicPr>
            <a:picLocks noChangeAspect="1"/>
          </p:cNvPicPr>
          <p:nvPr/>
        </p:nvPicPr>
        <p:blipFill>
          <a:blip r:embed="rId2"/>
          <a:stretch>
            <a:fillRect/>
          </a:stretch>
        </p:blipFill>
        <p:spPr>
          <a:xfrm>
            <a:off x="6547543" y="4688095"/>
            <a:ext cx="2239978" cy="18378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3"/>
          <a:stretch>
            <a:fillRect/>
          </a:stretch>
        </p:blipFill>
        <p:spPr>
          <a:xfrm>
            <a:off x="9075318" y="4653559"/>
            <a:ext cx="2239978" cy="1868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4" name="Straight Connector 23"/>
          <p:cNvCxnSpPr/>
          <p:nvPr/>
        </p:nvCxnSpPr>
        <p:spPr>
          <a:xfrm>
            <a:off x="6350724" y="4166192"/>
            <a:ext cx="50847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1" idx="2"/>
          </p:cNvCxnSpPr>
          <p:nvPr/>
        </p:nvCxnSpPr>
        <p:spPr>
          <a:xfrm flipH="1">
            <a:off x="8905916" y="4166192"/>
            <a:ext cx="1781" cy="253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50724" y="4512234"/>
            <a:ext cx="50847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41525" y="4165019"/>
            <a:ext cx="1665029" cy="338554"/>
          </a:xfrm>
          <a:prstGeom prst="rect">
            <a:avLst/>
          </a:prstGeom>
          <a:noFill/>
        </p:spPr>
        <p:txBody>
          <a:bodyPr wrap="square" rtlCol="0">
            <a:spAutoFit/>
          </a:bodyPr>
          <a:lstStyle/>
          <a:p>
            <a:r>
              <a:rPr lang="en-US" sz="1600" i="1" dirty="0" smtClean="0">
                <a:latin typeface="Calibri" panose="020F0502020204030204" pitchFamily="34" charset="0"/>
                <a:cs typeface="Calibri" panose="020F0502020204030204" pitchFamily="34" charset="0"/>
              </a:rPr>
              <a:t>With Outlier </a:t>
            </a:r>
            <a:endParaRPr lang="en-US" sz="1600" i="1" dirty="0">
              <a:latin typeface="Calibri" panose="020F0502020204030204" pitchFamily="34" charset="0"/>
              <a:cs typeface="Calibri" panose="020F0502020204030204" pitchFamily="34" charset="0"/>
            </a:endParaRPr>
          </a:p>
        </p:txBody>
      </p:sp>
      <p:sp>
        <p:nvSpPr>
          <p:cNvPr id="29" name="TextBox 28"/>
          <p:cNvSpPr txBox="1"/>
          <p:nvPr/>
        </p:nvSpPr>
        <p:spPr>
          <a:xfrm>
            <a:off x="9455727" y="4176727"/>
            <a:ext cx="1665029" cy="338554"/>
          </a:xfrm>
          <a:prstGeom prst="rect">
            <a:avLst/>
          </a:prstGeom>
          <a:noFill/>
        </p:spPr>
        <p:txBody>
          <a:bodyPr wrap="square" rtlCol="0">
            <a:spAutoFit/>
          </a:bodyPr>
          <a:lstStyle/>
          <a:p>
            <a:r>
              <a:rPr lang="en-US" sz="1600" i="1" dirty="0" smtClean="0">
                <a:latin typeface="Calibri" panose="020F0502020204030204" pitchFamily="34" charset="0"/>
                <a:cs typeface="Calibri" panose="020F0502020204030204" pitchFamily="34" charset="0"/>
              </a:rPr>
              <a:t>After Removal </a:t>
            </a:r>
            <a:endParaRPr lang="en-US" sz="1600" i="1"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98028470"/>
              </p:ext>
            </p:extLst>
          </p:nvPr>
        </p:nvGraphicFramePr>
        <p:xfrm>
          <a:off x="410197" y="3837063"/>
          <a:ext cx="5127476" cy="2864674"/>
        </p:xfrm>
        <a:graphic>
          <a:graphicData uri="http://schemas.openxmlformats.org/drawingml/2006/table">
            <a:tbl>
              <a:tblPr/>
              <a:tblGrid>
                <a:gridCol w="5127476"/>
              </a:tblGrid>
              <a:tr h="2864674">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2" name="Title 1"/>
          <p:cNvSpPr>
            <a:spLocks noGrp="1"/>
          </p:cNvSpPr>
          <p:nvPr>
            <p:ph type="title"/>
          </p:nvPr>
        </p:nvSpPr>
        <p:spPr>
          <a:xfrm>
            <a:off x="646111" y="452718"/>
            <a:ext cx="9404723" cy="752239"/>
          </a:xfrm>
        </p:spPr>
        <p:txBody>
          <a:bodyPr/>
          <a:lstStyle/>
          <a:p>
            <a:r>
              <a:rPr lang="en-US" sz="2400" b="1" dirty="0">
                <a:latin typeface="Calibri" panose="020F0502020204030204" pitchFamily="34" charset="0"/>
                <a:cs typeface="Calibri" panose="020F0502020204030204" pitchFamily="34" charset="0"/>
              </a:rPr>
              <a:t>Data Exploration :</a:t>
            </a:r>
            <a:r>
              <a:rPr lang="en-US"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Outlier </a:t>
            </a:r>
            <a:r>
              <a:rPr lang="en-US" sz="1800" dirty="0" smtClean="0">
                <a:latin typeface="Calibri" panose="020F0502020204030204" pitchFamily="34" charset="0"/>
                <a:cs typeface="Calibri" panose="020F0502020204030204" pitchFamily="34" charset="0"/>
              </a:rPr>
              <a:t>Identification and Removal</a:t>
            </a:r>
            <a:endParaRPr lang="en-US" sz="1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4"/>
          <a:stretch>
            <a:fillRect/>
          </a:stretch>
        </p:blipFill>
        <p:spPr>
          <a:xfrm>
            <a:off x="514148" y="4715382"/>
            <a:ext cx="2153875" cy="18378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a:stretch>
            <a:fillRect/>
          </a:stretch>
        </p:blipFill>
        <p:spPr>
          <a:xfrm>
            <a:off x="3180214" y="4715382"/>
            <a:ext cx="2153875" cy="1837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2"/>
          <p:cNvSpPr txBox="1">
            <a:spLocks/>
          </p:cNvSpPr>
          <p:nvPr/>
        </p:nvSpPr>
        <p:spPr>
          <a:xfrm>
            <a:off x="676023" y="1232522"/>
            <a:ext cx="8946541" cy="26472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sz="1800" i="1" dirty="0" smtClean="0">
                <a:latin typeface="Calibri" panose="020F0502020204030204" pitchFamily="34" charset="0"/>
                <a:cs typeface="Calibri" panose="020F0502020204030204" pitchFamily="34" charset="0"/>
              </a:rPr>
              <a:t>Outliers are data points which are situated away from the main cluster of points for that feature , </a:t>
            </a:r>
          </a:p>
          <a:p>
            <a:r>
              <a:rPr lang="en-US" sz="1800" i="1" dirty="0" smtClean="0">
                <a:latin typeface="Calibri" panose="020F0502020204030204" pitchFamily="34" charset="0"/>
                <a:cs typeface="Calibri" panose="020F0502020204030204" pitchFamily="34" charset="0"/>
              </a:rPr>
              <a:t>Objectives-:</a:t>
            </a:r>
          </a:p>
          <a:p>
            <a:pPr lvl="1"/>
            <a:r>
              <a:rPr lang="en-US" i="1" dirty="0" smtClean="0">
                <a:latin typeface="Calibri" panose="020F0502020204030204" pitchFamily="34" charset="0"/>
                <a:cs typeface="Calibri" panose="020F0502020204030204" pitchFamily="34" charset="0"/>
              </a:rPr>
              <a:t>To plot each feature and find points that are far away from clusters </a:t>
            </a:r>
          </a:p>
          <a:p>
            <a:pPr lvl="1"/>
            <a:r>
              <a:rPr lang="en-US" i="1" dirty="0" smtClean="0">
                <a:latin typeface="Calibri" panose="020F0502020204030204" pitchFamily="34" charset="0"/>
                <a:cs typeface="Calibri" panose="020F0502020204030204" pitchFamily="34" charset="0"/>
              </a:rPr>
              <a:t>To remove outliers and  plot features again to observe the difference</a:t>
            </a:r>
          </a:p>
          <a:p>
            <a:r>
              <a:rPr lang="en-US" sz="1800" i="1" dirty="0" smtClean="0">
                <a:latin typeface="Calibri" panose="020F0502020204030204" pitchFamily="34" charset="0"/>
                <a:cs typeface="Calibri" panose="020F0502020204030204" pitchFamily="34" charset="0"/>
              </a:rPr>
              <a:t>For the data exploration I have used “</a:t>
            </a:r>
            <a:r>
              <a:rPr lang="en-US" sz="1800" i="1" dirty="0" err="1" smtClean="0">
                <a:latin typeface="Calibri" panose="020F0502020204030204" pitchFamily="34" charset="0"/>
                <a:cs typeface="Calibri" panose="020F0502020204030204" pitchFamily="34" charset="0"/>
              </a:rPr>
              <a:t>matplotlib</a:t>
            </a:r>
            <a:r>
              <a:rPr lang="en-US" sz="1800" i="1" dirty="0" smtClean="0">
                <a:latin typeface="Calibri" panose="020F0502020204030204" pitchFamily="34" charset="0"/>
                <a:cs typeface="Calibri" panose="020F0502020204030204" pitchFamily="34" charset="0"/>
              </a:rPr>
              <a:t>” and “</a:t>
            </a:r>
            <a:r>
              <a:rPr lang="en-US" sz="1800" i="1" dirty="0" err="1" smtClean="0">
                <a:latin typeface="Calibri" panose="020F0502020204030204" pitchFamily="34" charset="0"/>
                <a:cs typeface="Calibri" panose="020F0502020204030204" pitchFamily="34" charset="0"/>
              </a:rPr>
              <a:t>seaborn</a:t>
            </a:r>
            <a:r>
              <a:rPr lang="en-US" sz="1800" i="1" dirty="0" smtClean="0">
                <a:latin typeface="Calibri" panose="020F0502020204030204" pitchFamily="34" charset="0"/>
                <a:cs typeface="Calibri" panose="020F0502020204030204" pitchFamily="34" charset="0"/>
              </a:rPr>
              <a:t>”</a:t>
            </a:r>
          </a:p>
          <a:p>
            <a:pPr marL="0" indent="0">
              <a:buFont typeface="Wingdings 3" charset="2"/>
              <a:buNone/>
            </a:pPr>
            <a:endParaRPr lang="en-US" sz="1600" i="1" dirty="0" smtClean="0">
              <a:latin typeface="Calibri" panose="020F0502020204030204" pitchFamily="34" charset="0"/>
              <a:cs typeface="Calibri" panose="020F0502020204030204" pitchFamily="34" charset="0"/>
            </a:endParaRPr>
          </a:p>
          <a:p>
            <a:pPr marL="0" indent="0">
              <a:buFont typeface="Wingdings 3" charset="2"/>
              <a:buNone/>
            </a:pPr>
            <a:r>
              <a:rPr lang="en-US" dirty="0" smtClean="0"/>
              <a:t> </a:t>
            </a:r>
          </a:p>
          <a:p>
            <a:endParaRPr lang="en-US" dirty="0"/>
          </a:p>
        </p:txBody>
      </p:sp>
      <p:cxnSp>
        <p:nvCxnSpPr>
          <p:cNvPr id="12" name="Straight Connector 11"/>
          <p:cNvCxnSpPr/>
          <p:nvPr/>
        </p:nvCxnSpPr>
        <p:spPr>
          <a:xfrm>
            <a:off x="418743" y="4166137"/>
            <a:ext cx="50847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3" idx="2"/>
          </p:cNvCxnSpPr>
          <p:nvPr/>
        </p:nvCxnSpPr>
        <p:spPr>
          <a:xfrm flipH="1">
            <a:off x="2973935" y="4166137"/>
            <a:ext cx="1781" cy="253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18743" y="4512179"/>
            <a:ext cx="50847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02264" y="3813772"/>
            <a:ext cx="3905428"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Lot Frontage</a:t>
            </a:r>
            <a:endParaRPr lang="en-US" dirty="0">
              <a:latin typeface="Calibri" panose="020F0502020204030204" pitchFamily="34" charset="0"/>
              <a:cs typeface="Calibri" panose="020F0502020204030204" pitchFamily="34" charset="0"/>
            </a:endParaRPr>
          </a:p>
        </p:txBody>
      </p:sp>
      <p:sp>
        <p:nvSpPr>
          <p:cNvPr id="19" name="TextBox 18"/>
          <p:cNvSpPr txBox="1"/>
          <p:nvPr/>
        </p:nvSpPr>
        <p:spPr>
          <a:xfrm>
            <a:off x="909544" y="4164964"/>
            <a:ext cx="1665029" cy="338554"/>
          </a:xfrm>
          <a:prstGeom prst="rect">
            <a:avLst/>
          </a:prstGeom>
          <a:noFill/>
        </p:spPr>
        <p:txBody>
          <a:bodyPr wrap="square" rtlCol="0">
            <a:spAutoFit/>
          </a:bodyPr>
          <a:lstStyle/>
          <a:p>
            <a:r>
              <a:rPr lang="en-US" sz="1600" i="1" dirty="0" smtClean="0">
                <a:latin typeface="Calibri" panose="020F0502020204030204" pitchFamily="34" charset="0"/>
                <a:cs typeface="Calibri" panose="020F0502020204030204" pitchFamily="34" charset="0"/>
              </a:rPr>
              <a:t>With Outlier </a:t>
            </a:r>
            <a:endParaRPr lang="en-US" sz="1600" i="1" dirty="0">
              <a:latin typeface="Calibri" panose="020F0502020204030204" pitchFamily="34" charset="0"/>
              <a:cs typeface="Calibri" panose="020F0502020204030204" pitchFamily="34" charset="0"/>
            </a:endParaRPr>
          </a:p>
        </p:txBody>
      </p:sp>
      <p:sp>
        <p:nvSpPr>
          <p:cNvPr id="20" name="TextBox 19"/>
          <p:cNvSpPr txBox="1"/>
          <p:nvPr/>
        </p:nvSpPr>
        <p:spPr>
          <a:xfrm>
            <a:off x="3523746" y="4176672"/>
            <a:ext cx="1665029" cy="338554"/>
          </a:xfrm>
          <a:prstGeom prst="rect">
            <a:avLst/>
          </a:prstGeom>
          <a:noFill/>
        </p:spPr>
        <p:txBody>
          <a:bodyPr wrap="square" rtlCol="0">
            <a:spAutoFit/>
          </a:bodyPr>
          <a:lstStyle/>
          <a:p>
            <a:r>
              <a:rPr lang="en-US" sz="1600" i="1" dirty="0" smtClean="0">
                <a:latin typeface="Calibri" panose="020F0502020204030204" pitchFamily="34" charset="0"/>
                <a:cs typeface="Calibri" panose="020F0502020204030204" pitchFamily="34" charset="0"/>
              </a:rPr>
              <a:t>After Removal </a:t>
            </a:r>
            <a:endParaRPr lang="en-US" sz="1600" i="1" dirty="0">
              <a:latin typeface="Calibri" panose="020F0502020204030204" pitchFamily="34" charset="0"/>
              <a:cs typeface="Calibri" panose="020F0502020204030204" pitchFamily="34" charset="0"/>
            </a:endParaRPr>
          </a:p>
        </p:txBody>
      </p:sp>
      <p:sp>
        <p:nvSpPr>
          <p:cNvPr id="27" name="TextBox 26"/>
          <p:cNvSpPr txBox="1"/>
          <p:nvPr/>
        </p:nvSpPr>
        <p:spPr>
          <a:xfrm>
            <a:off x="8466273" y="3814885"/>
            <a:ext cx="1106766"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Lot Area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8765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2273424235"/>
              </p:ext>
            </p:extLst>
          </p:nvPr>
        </p:nvGraphicFramePr>
        <p:xfrm>
          <a:off x="968140" y="3683237"/>
          <a:ext cx="9098806" cy="296539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1346229" y="169171"/>
            <a:ext cx="4767972" cy="461665"/>
          </a:xfrm>
          <a:prstGeom prst="rect">
            <a:avLst/>
          </a:prstGeom>
        </p:spPr>
        <p:txBody>
          <a:bodyPr wrap="none">
            <a:spAutoFit/>
          </a:bodyPr>
          <a:lstStyle/>
          <a:p>
            <a:r>
              <a:rPr lang="en-US" sz="2400" b="1" dirty="0">
                <a:latin typeface="Calibri" panose="020F0502020204030204" pitchFamily="34" charset="0"/>
                <a:cs typeface="Calibri" panose="020F0502020204030204" pitchFamily="34" charset="0"/>
              </a:rPr>
              <a:t>Data Exploration :</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Handling Missing values</a:t>
            </a:r>
            <a:endParaRPr lang="en-US" dirty="0"/>
          </a:p>
        </p:txBody>
      </p:sp>
      <p:sp>
        <p:nvSpPr>
          <p:cNvPr id="7" name="Content Placeholder 2"/>
          <p:cNvSpPr txBox="1">
            <a:spLocks/>
          </p:cNvSpPr>
          <p:nvPr/>
        </p:nvSpPr>
        <p:spPr>
          <a:xfrm>
            <a:off x="1131980" y="873904"/>
            <a:ext cx="8946541" cy="26795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sz="1400" dirty="0" smtClean="0">
                <a:latin typeface="Calibri" panose="020F0502020204030204" pitchFamily="34" charset="0"/>
                <a:cs typeface="Calibri" panose="020F0502020204030204" pitchFamily="34" charset="0"/>
              </a:rPr>
              <a:t>For Features  missing values more than 50%. We will try and get more data and if that is not possible we will drop those features because we won’t be able to extract much information from them </a:t>
            </a:r>
          </a:p>
          <a:p>
            <a:r>
              <a:rPr lang="en-US" sz="1400" dirty="0" smtClean="0">
                <a:latin typeface="Calibri" panose="020F0502020204030204" pitchFamily="34" charset="0"/>
                <a:cs typeface="Calibri" panose="020F0502020204030204" pitchFamily="34" charset="0"/>
              </a:rPr>
              <a:t>Feature Engineering Methods applied:</a:t>
            </a:r>
          </a:p>
          <a:p>
            <a:pPr lvl="1"/>
            <a:r>
              <a:rPr lang="en-US" sz="1400" dirty="0" smtClean="0">
                <a:latin typeface="Calibri" panose="020F0502020204030204" pitchFamily="34" charset="0"/>
                <a:cs typeface="Calibri" panose="020F0502020204030204" pitchFamily="34" charset="0"/>
              </a:rPr>
              <a:t>Predicting missing features by modelling non missing features but using  different models to prevent “over-fitting”</a:t>
            </a:r>
          </a:p>
          <a:p>
            <a:pPr lvl="1"/>
            <a:r>
              <a:rPr lang="en-US" sz="1400" dirty="0" smtClean="0">
                <a:latin typeface="Calibri" panose="020F0502020204030204" pitchFamily="34" charset="0"/>
                <a:cs typeface="Calibri" panose="020F0502020204030204" pitchFamily="34" charset="0"/>
              </a:rPr>
              <a:t>Taking mean , median ,mode depending on the feature </a:t>
            </a:r>
          </a:p>
          <a:p>
            <a:pPr lvl="1"/>
            <a:r>
              <a:rPr lang="en-US" sz="1400" dirty="0" smtClean="0">
                <a:latin typeface="Calibri" panose="020F0502020204030204" pitchFamily="34" charset="0"/>
                <a:cs typeface="Calibri" panose="020F0502020204030204" pitchFamily="34" charset="0"/>
              </a:rPr>
              <a:t>Finding dependence of the feature on other features and taking mean , median or mode while taking into consideration the dependent </a:t>
            </a:r>
            <a:r>
              <a:rPr lang="en-US" sz="1400" dirty="0">
                <a:latin typeface="Calibri" panose="020F0502020204030204" pitchFamily="34" charset="0"/>
                <a:cs typeface="Calibri" panose="020F0502020204030204" pitchFamily="34" charset="0"/>
              </a:rPr>
              <a:t>features</a:t>
            </a:r>
          </a:p>
        </p:txBody>
      </p:sp>
    </p:spTree>
    <p:extLst>
      <p:ext uri="{BB962C8B-B14F-4D97-AF65-F5344CB8AC3E}">
        <p14:creationId xmlns:p14="http://schemas.microsoft.com/office/powerpoint/2010/main" val="1590152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7135</TotalTime>
  <Words>1000</Words>
  <Application>Microsoft Office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Ion</vt:lpstr>
      <vt:lpstr>Advanced Housing Regression </vt:lpstr>
      <vt:lpstr>PowerPoint Presentation</vt:lpstr>
      <vt:lpstr>PowerPoint Presentation</vt:lpstr>
      <vt:lpstr>PowerPoint Presentation</vt:lpstr>
      <vt:lpstr>Data Exploration</vt:lpstr>
      <vt:lpstr>PowerPoint Presentation</vt:lpstr>
      <vt:lpstr>PowerPoint Presentation</vt:lpstr>
      <vt:lpstr>Data Exploration : Outlier Identification and Removal</vt:lpstr>
      <vt:lpstr>PowerPoint Presentation</vt:lpstr>
      <vt:lpstr>PowerPoint Presentation</vt:lpstr>
      <vt:lpstr>PowerPoint Presentation</vt:lpstr>
      <vt:lpstr>Statistical Machine Learning  </vt:lpstr>
      <vt:lpstr>Statistical Machine Learning : Explanation </vt:lpstr>
      <vt:lpstr>Statistical Machine Learning : Results </vt:lpstr>
      <vt:lpstr>Statistical Machine Learning: Ensemble model</vt:lpstr>
      <vt:lpstr>Conclusion </vt:lpstr>
      <vt:lpstr>Conclusion: Feature Importance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Housing Regression</dc:title>
  <dc:creator>Windows User</dc:creator>
  <cp:lastModifiedBy>Windows User</cp:lastModifiedBy>
  <cp:revision>55</cp:revision>
  <dcterms:created xsi:type="dcterms:W3CDTF">2019-08-15T01:27:47Z</dcterms:created>
  <dcterms:modified xsi:type="dcterms:W3CDTF">2019-08-27T02:21:41Z</dcterms:modified>
</cp:coreProperties>
</file>