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02829"/>
            <a:ext cx="10312400" cy="4288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94150"/>
            <a:ext cx="10312400" cy="5846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62087"/>
            <a:ext cx="10312400" cy="4149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87461"/>
            <a:ext cx="10312400" cy="4381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33067"/>
            <a:ext cx="10312400" cy="4165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03096"/>
            <a:ext cx="10312400" cy="4950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60258"/>
            <a:ext cx="10312400" cy="4435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03108"/>
            <a:ext cx="10312400" cy="4550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62452"/>
            <a:ext cx="10312400" cy="6231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911"/>
            <a:ext cx="10312400" cy="5577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2024-02-24T18:43:33Z</dcterms:created>
  <dcterms:modified xsi:type="dcterms:W3CDTF">2024-02-24T18:43:33Z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2024-02-24T00:00:00Z</vt:filetime>
  </property>
  <property fmtid="{D5CDD505-2E9C-101B-9397-08002B2CF9AE}" pid="3" name="Producer">
    <vt:lpwstr>3-Heights(TM) PDF Security Shell 4.8.25.2 (http://www.pdf-tools.com)</vt:lpwstr>
  </property>
</Properties>
</file>