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668703"/>
            <a:ext cx="10312400" cy="40892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707527"/>
            <a:ext cx="10312400" cy="39022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738253"/>
            <a:ext cx="10312400" cy="60555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185769"/>
            <a:ext cx="10312400" cy="52013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93585"/>
            <a:ext cx="10312400" cy="5385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38891"/>
            <a:ext cx="10312400" cy="54787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995448"/>
            <a:ext cx="10312400" cy="35492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426730"/>
            <a:ext cx="10312400" cy="43192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969710"/>
            <a:ext cx="10312400" cy="35436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638706"/>
            <a:ext cx="10312400" cy="35576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996876"/>
            <a:ext cx="10312400" cy="35464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913331"/>
            <a:ext cx="10312400" cy="36150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769872"/>
            <a:ext cx="10312400" cy="36888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781098"/>
            <a:ext cx="10312400" cy="37131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2024-02-24T18:46:33Z</dcterms:created>
  <dcterms:modified xsi:type="dcterms:W3CDTF">2024-02-24T18:46:33Z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2024-02-24T00:00:00Z</vt:filetime>
  </property>
  <property fmtid="{D5CDD505-2E9C-101B-9397-08002B2CF9AE}" pid="3" name="Producer">
    <vt:lpwstr>3-Heights(TM) PDF Security Shell 4.8.25.2 (http://www.pdf-tools.com)</vt:lpwstr>
  </property>
</Properties>
</file>