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71" r:id="rId5"/>
    <p:sldId id="259" r:id="rId6"/>
    <p:sldId id="281" r:id="rId7"/>
    <p:sldId id="282" r:id="rId8"/>
    <p:sldId id="285" r:id="rId9"/>
    <p:sldId id="265" r:id="rId10"/>
    <p:sldId id="257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6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tan Butte" userId="56d7edfdaade7e76" providerId="LiveId" clId="{A7F19B33-415A-4006-B1FB-CF3F370C773A}"/>
    <pc:docChg chg="undo custSel addSld delSld modSld addMainMaster delMainMaster modMainMaster">
      <pc:chgData name="Ketan Butte" userId="56d7edfdaade7e76" providerId="LiveId" clId="{A7F19B33-415A-4006-B1FB-CF3F370C773A}" dt="2023-05-01T11:24:08.858" v="99" actId="767"/>
      <pc:docMkLst>
        <pc:docMk/>
      </pc:docMkLst>
      <pc:sldChg chg="addSp delSp modSp mod">
        <pc:chgData name="Ketan Butte" userId="56d7edfdaade7e76" providerId="LiveId" clId="{A7F19B33-415A-4006-B1FB-CF3F370C773A}" dt="2023-05-01T11:23:26.863" v="76" actId="20577"/>
        <pc:sldMkLst>
          <pc:docMk/>
          <pc:sldMk cId="1799936763" sldId="256"/>
        </pc:sldMkLst>
        <pc:spChg chg="mod">
          <ac:chgData name="Ketan Butte" userId="56d7edfdaade7e76" providerId="LiveId" clId="{A7F19B33-415A-4006-B1FB-CF3F370C773A}" dt="2023-05-01T11:20:48.163" v="57" actId="1076"/>
          <ac:spMkLst>
            <pc:docMk/>
            <pc:sldMk cId="1799936763" sldId="256"/>
            <ac:spMk id="2" creationId="{9B49EFAB-F034-268C-2064-8F754B648813}"/>
          </ac:spMkLst>
        </pc:spChg>
        <pc:spChg chg="mod">
          <ac:chgData name="Ketan Butte" userId="56d7edfdaade7e76" providerId="LiveId" clId="{A7F19B33-415A-4006-B1FB-CF3F370C773A}" dt="2023-05-01T11:23:26.863" v="76" actId="20577"/>
          <ac:spMkLst>
            <pc:docMk/>
            <pc:sldMk cId="1799936763" sldId="256"/>
            <ac:spMk id="3" creationId="{77E645C2-3475-82B4-3D63-2BB85FAAD29F}"/>
          </ac:spMkLst>
        </pc:spChg>
        <pc:spChg chg="add del mod">
          <ac:chgData name="Ketan Butte" userId="56d7edfdaade7e76" providerId="LiveId" clId="{A7F19B33-415A-4006-B1FB-CF3F370C773A}" dt="2023-05-01T11:16:03.894" v="21"/>
          <ac:spMkLst>
            <pc:docMk/>
            <pc:sldMk cId="1799936763" sldId="256"/>
            <ac:spMk id="4" creationId="{332B4303-F336-39B2-5BF0-7BF2DE564ED2}"/>
          </ac:spMkLst>
        </pc:spChg>
        <pc:spChg chg="add del mod">
          <ac:chgData name="Ketan Butte" userId="56d7edfdaade7e76" providerId="LiveId" clId="{A7F19B33-415A-4006-B1FB-CF3F370C773A}" dt="2023-05-01T11:16:03.894" v="21"/>
          <ac:spMkLst>
            <pc:docMk/>
            <pc:sldMk cId="1799936763" sldId="256"/>
            <ac:spMk id="5" creationId="{9D16302E-B9C7-1736-931A-2A9C13204294}"/>
          </ac:spMkLst>
        </pc:spChg>
        <pc:picChg chg="add del mod">
          <ac:chgData name="Ketan Butte" userId="56d7edfdaade7e76" providerId="LiveId" clId="{A7F19B33-415A-4006-B1FB-CF3F370C773A}" dt="2023-05-01T11:16:29.413" v="25" actId="478"/>
          <ac:picMkLst>
            <pc:docMk/>
            <pc:sldMk cId="1799936763" sldId="256"/>
            <ac:picMk id="1026" creationId="{8CA11097-AB5A-62C7-9E47-7B42DF879A91}"/>
          </ac:picMkLst>
        </pc:picChg>
      </pc:sldChg>
      <pc:sldChg chg="new">
        <pc:chgData name="Ketan Butte" userId="56d7edfdaade7e76" providerId="LiveId" clId="{A7F19B33-415A-4006-B1FB-CF3F370C773A}" dt="2023-05-01T11:22:43.979" v="71" actId="680"/>
        <pc:sldMkLst>
          <pc:docMk/>
          <pc:sldMk cId="182522286" sldId="257"/>
        </pc:sldMkLst>
      </pc:sldChg>
      <pc:sldChg chg="new del">
        <pc:chgData name="Ketan Butte" userId="56d7edfdaade7e76" providerId="LiveId" clId="{A7F19B33-415A-4006-B1FB-CF3F370C773A}" dt="2023-05-01T11:16:03.303" v="20" actId="680"/>
        <pc:sldMkLst>
          <pc:docMk/>
          <pc:sldMk cId="485110920" sldId="257"/>
        </pc:sldMkLst>
      </pc:sldChg>
      <pc:sldChg chg="new del">
        <pc:chgData name="Ketan Butte" userId="56d7edfdaade7e76" providerId="LiveId" clId="{A7F19B33-415A-4006-B1FB-CF3F370C773A}" dt="2023-05-01T11:18:32.429" v="40" actId="47"/>
        <pc:sldMkLst>
          <pc:docMk/>
          <pc:sldMk cId="1344858749" sldId="257"/>
        </pc:sldMkLst>
      </pc:sldChg>
      <pc:sldChg chg="new del">
        <pc:chgData name="Ketan Butte" userId="56d7edfdaade7e76" providerId="LiveId" clId="{A7F19B33-415A-4006-B1FB-CF3F370C773A}" dt="2023-05-01T11:18:36.264" v="42" actId="47"/>
        <pc:sldMkLst>
          <pc:docMk/>
          <pc:sldMk cId="2909987581" sldId="257"/>
        </pc:sldMkLst>
      </pc:sldChg>
      <pc:sldChg chg="new del">
        <pc:chgData name="Ketan Butte" userId="56d7edfdaade7e76" providerId="LiveId" clId="{A7F19B33-415A-4006-B1FB-CF3F370C773A}" dt="2023-05-01T11:21:49.445" v="63" actId="47"/>
        <pc:sldMkLst>
          <pc:docMk/>
          <pc:sldMk cId="3533719918" sldId="257"/>
        </pc:sldMkLst>
      </pc:sldChg>
      <pc:sldChg chg="addSp modSp new mod">
        <pc:chgData name="Ketan Butte" userId="56d7edfdaade7e76" providerId="LiveId" clId="{A7F19B33-415A-4006-B1FB-CF3F370C773A}" dt="2023-05-01T11:24:08.858" v="99" actId="767"/>
        <pc:sldMkLst>
          <pc:docMk/>
          <pc:sldMk cId="3249175587" sldId="258"/>
        </pc:sldMkLst>
        <pc:spChg chg="mod">
          <ac:chgData name="Ketan Butte" userId="56d7edfdaade7e76" providerId="LiveId" clId="{A7F19B33-415A-4006-B1FB-CF3F370C773A}" dt="2023-05-01T11:23:59.123" v="98" actId="20577"/>
          <ac:spMkLst>
            <pc:docMk/>
            <pc:sldMk cId="3249175587" sldId="258"/>
            <ac:spMk id="2" creationId="{DFFFF72F-E42F-6F2B-D718-38B8D24998FC}"/>
          </ac:spMkLst>
        </pc:spChg>
        <pc:spChg chg="add mod">
          <ac:chgData name="Ketan Butte" userId="56d7edfdaade7e76" providerId="LiveId" clId="{A7F19B33-415A-4006-B1FB-CF3F370C773A}" dt="2023-05-01T11:24:08.858" v="99" actId="767"/>
          <ac:spMkLst>
            <pc:docMk/>
            <pc:sldMk cId="3249175587" sldId="258"/>
            <ac:spMk id="3" creationId="{077FE049-4A75-6EAD-5B41-F4768D8C2C3D}"/>
          </ac:spMkLst>
        </pc:spChg>
      </pc:sldChg>
      <pc:sldChg chg="new del">
        <pc:chgData name="Ketan Butte" userId="56d7edfdaade7e76" providerId="LiveId" clId="{A7F19B33-415A-4006-B1FB-CF3F370C773A}" dt="2023-05-01T11:21:50.096" v="64" actId="47"/>
        <pc:sldMkLst>
          <pc:docMk/>
          <pc:sldMk cId="3348030078" sldId="258"/>
        </pc:sldMkLst>
      </pc:sldChg>
      <pc:sldChg chg="new del">
        <pc:chgData name="Ketan Butte" userId="56d7edfdaade7e76" providerId="LiveId" clId="{A7F19B33-415A-4006-B1FB-CF3F370C773A}" dt="2023-05-01T11:18:31.812" v="39" actId="47"/>
        <pc:sldMkLst>
          <pc:docMk/>
          <pc:sldMk cId="3849461816" sldId="258"/>
        </pc:sldMkLst>
      </pc:sldChg>
      <pc:sldChg chg="new del">
        <pc:chgData name="Ketan Butte" userId="56d7edfdaade7e76" providerId="LiveId" clId="{A7F19B33-415A-4006-B1FB-CF3F370C773A}" dt="2023-05-01T11:23:21.686" v="74" actId="680"/>
        <pc:sldMkLst>
          <pc:docMk/>
          <pc:sldMk cId="4106408779" sldId="258"/>
        </pc:sldMkLst>
      </pc:sldChg>
      <pc:sldChg chg="new del">
        <pc:chgData name="Ketan Butte" userId="56d7edfdaade7e76" providerId="LiveId" clId="{A7F19B33-415A-4006-B1FB-CF3F370C773A}" dt="2023-05-01T11:18:31.561" v="38" actId="47"/>
        <pc:sldMkLst>
          <pc:docMk/>
          <pc:sldMk cId="3394458652" sldId="259"/>
        </pc:sldMkLst>
      </pc:sldChg>
      <pc:sldChg chg="new del">
        <pc:chgData name="Ketan Butte" userId="56d7edfdaade7e76" providerId="LiveId" clId="{A7F19B33-415A-4006-B1FB-CF3F370C773A}" dt="2023-05-01T11:18:31.245" v="37" actId="47"/>
        <pc:sldMkLst>
          <pc:docMk/>
          <pc:sldMk cId="4173903891" sldId="260"/>
        </pc:sldMkLst>
      </pc:sldChg>
      <pc:sldMasterChg chg="addSp delSp modSp mod addSldLayout delSldLayout modSldLayout">
        <pc:chgData name="Ketan Butte" userId="56d7edfdaade7e76" providerId="LiveId" clId="{A7F19B33-415A-4006-B1FB-CF3F370C773A}" dt="2023-05-01T11:22:37.360" v="70" actId="1076"/>
        <pc:sldMasterMkLst>
          <pc:docMk/>
          <pc:sldMasterMk cId="2033827603" sldId="2147483648"/>
        </pc:sldMasterMkLst>
        <pc:spChg chg="add del mod">
          <ac:chgData name="Ketan Butte" userId="56d7edfdaade7e76" providerId="LiveId" clId="{A7F19B33-415A-4006-B1FB-CF3F370C773A}" dt="2023-05-01T11:20:33.217" v="54" actId="478"/>
          <ac:spMkLst>
            <pc:docMk/>
            <pc:sldMasterMk cId="2033827603" sldId="2147483648"/>
            <ac:spMk id="7" creationId="{21A8CED3-449A-E5A7-C82E-F3737D3579CA}"/>
          </ac:spMkLst>
        </pc:spChg>
        <pc:spChg chg="add mod">
          <ac:chgData name="Ketan Butte" userId="56d7edfdaade7e76" providerId="LiveId" clId="{A7F19B33-415A-4006-B1FB-CF3F370C773A}" dt="2023-05-01T11:22:37.360" v="70" actId="1076"/>
          <ac:spMkLst>
            <pc:docMk/>
            <pc:sldMasterMk cId="2033827603" sldId="2147483648"/>
            <ac:spMk id="8" creationId="{06AF271F-5169-4AE8-ECFE-BB7B8223BC51}"/>
          </ac:spMkLst>
        </pc:spChg>
        <pc:sldLayoutChg chg="addSp delSp modSp mod">
          <pc:chgData name="Ketan Butte" userId="56d7edfdaade7e76" providerId="LiveId" clId="{A7F19B33-415A-4006-B1FB-CF3F370C773A}" dt="2023-05-01T11:22:00.740" v="65" actId="478"/>
          <pc:sldLayoutMkLst>
            <pc:docMk/>
            <pc:sldMasterMk cId="2033827603" sldId="2147483648"/>
            <pc:sldLayoutMk cId="870721523" sldId="2147483649"/>
          </pc:sldLayoutMkLst>
          <pc:spChg chg="add del mod">
            <ac:chgData name="Ketan Butte" userId="56d7edfdaade7e76" providerId="LiveId" clId="{A7F19B33-415A-4006-B1FB-CF3F370C773A}" dt="2023-05-01T11:16:42.739" v="26" actId="478"/>
            <ac:spMkLst>
              <pc:docMk/>
              <pc:sldMasterMk cId="2033827603" sldId="2147483648"/>
              <pc:sldLayoutMk cId="870721523" sldId="2147483649"/>
              <ac:spMk id="7" creationId="{CB54A1C8-8DCB-22C4-786B-5B9B491B42EA}"/>
            </ac:spMkLst>
          </pc:spChg>
          <pc:spChg chg="add del mod">
            <ac:chgData name="Ketan Butte" userId="56d7edfdaade7e76" providerId="LiveId" clId="{A7F19B33-415A-4006-B1FB-CF3F370C773A}" dt="2023-05-01T11:20:37.021" v="56" actId="478"/>
            <ac:spMkLst>
              <pc:docMk/>
              <pc:sldMasterMk cId="2033827603" sldId="2147483648"/>
              <pc:sldLayoutMk cId="870721523" sldId="2147483649"/>
              <ac:spMk id="8" creationId="{A19198FE-904E-B39D-C435-2F0CA0DF0A1D}"/>
            </ac:spMkLst>
          </pc:spChg>
          <pc:spChg chg="add del mod">
            <ac:chgData name="Ketan Butte" userId="56d7edfdaade7e76" providerId="LiveId" clId="{A7F19B33-415A-4006-B1FB-CF3F370C773A}" dt="2023-05-01T11:22:00.740" v="65" actId="478"/>
            <ac:spMkLst>
              <pc:docMk/>
              <pc:sldMasterMk cId="2033827603" sldId="2147483648"/>
              <pc:sldLayoutMk cId="870721523" sldId="2147483649"/>
              <ac:spMk id="9" creationId="{B1CBA94A-A896-B17C-4E1B-0678DC20CB2F}"/>
            </ac:spMkLst>
          </pc:spChg>
        </pc:sldLayoutChg>
        <pc:sldLayoutChg chg="new del mod">
          <pc:chgData name="Ketan Butte" userId="56d7edfdaade7e76" providerId="LiveId" clId="{A7F19B33-415A-4006-B1FB-CF3F370C773A}" dt="2023-05-01T11:13:30.789" v="10" actId="11236"/>
          <pc:sldLayoutMkLst>
            <pc:docMk/>
            <pc:sldMasterMk cId="2033827603" sldId="2147483648"/>
            <pc:sldLayoutMk cId="2081766946" sldId="2147483660"/>
          </pc:sldLayoutMkLst>
        </pc:sldLayoutChg>
      </pc:sldMasterChg>
      <pc:sldMasterChg chg="new del mod addSldLayout delSldLayout">
        <pc:chgData name="Ketan Butte" userId="56d7edfdaade7e76" providerId="LiveId" clId="{A7F19B33-415A-4006-B1FB-CF3F370C773A}" dt="2023-05-01T11:13:02.846" v="8" actId="6938"/>
        <pc:sldMasterMkLst>
          <pc:docMk/>
          <pc:sldMasterMk cId="1344292749" sldId="2147483660"/>
        </pc:sldMasterMkLst>
        <pc:sldLayoutChg chg="new del replId">
          <pc:chgData name="Ketan Butte" userId="56d7edfdaade7e76" providerId="LiveId" clId="{A7F19B33-415A-4006-B1FB-CF3F370C773A}" dt="2023-05-01T11:13:02.846" v="8" actId="6938"/>
          <pc:sldLayoutMkLst>
            <pc:docMk/>
            <pc:sldMasterMk cId="1344292749" sldId="2147483660"/>
            <pc:sldLayoutMk cId="704970609" sldId="2147483661"/>
          </pc:sldLayoutMkLst>
        </pc:sldLayoutChg>
        <pc:sldLayoutChg chg="new del replId">
          <pc:chgData name="Ketan Butte" userId="56d7edfdaade7e76" providerId="LiveId" clId="{A7F19B33-415A-4006-B1FB-CF3F370C773A}" dt="2023-05-01T11:13:02.846" v="8" actId="6938"/>
          <pc:sldLayoutMkLst>
            <pc:docMk/>
            <pc:sldMasterMk cId="1344292749" sldId="2147483660"/>
            <pc:sldLayoutMk cId="1348778562" sldId="2147483662"/>
          </pc:sldLayoutMkLst>
        </pc:sldLayoutChg>
        <pc:sldLayoutChg chg="new del replId">
          <pc:chgData name="Ketan Butte" userId="56d7edfdaade7e76" providerId="LiveId" clId="{A7F19B33-415A-4006-B1FB-CF3F370C773A}" dt="2023-05-01T11:13:02.846" v="8" actId="6938"/>
          <pc:sldLayoutMkLst>
            <pc:docMk/>
            <pc:sldMasterMk cId="1344292749" sldId="2147483660"/>
            <pc:sldLayoutMk cId="2384001625" sldId="2147483663"/>
          </pc:sldLayoutMkLst>
        </pc:sldLayoutChg>
        <pc:sldLayoutChg chg="new del replId">
          <pc:chgData name="Ketan Butte" userId="56d7edfdaade7e76" providerId="LiveId" clId="{A7F19B33-415A-4006-B1FB-CF3F370C773A}" dt="2023-05-01T11:13:02.846" v="8" actId="6938"/>
          <pc:sldLayoutMkLst>
            <pc:docMk/>
            <pc:sldMasterMk cId="1344292749" sldId="2147483660"/>
            <pc:sldLayoutMk cId="1964644488" sldId="2147483664"/>
          </pc:sldLayoutMkLst>
        </pc:sldLayoutChg>
        <pc:sldLayoutChg chg="new del replId">
          <pc:chgData name="Ketan Butte" userId="56d7edfdaade7e76" providerId="LiveId" clId="{A7F19B33-415A-4006-B1FB-CF3F370C773A}" dt="2023-05-01T11:13:02.846" v="8" actId="6938"/>
          <pc:sldLayoutMkLst>
            <pc:docMk/>
            <pc:sldMasterMk cId="1344292749" sldId="2147483660"/>
            <pc:sldLayoutMk cId="520116850" sldId="2147483665"/>
          </pc:sldLayoutMkLst>
        </pc:sldLayoutChg>
        <pc:sldLayoutChg chg="new del replId">
          <pc:chgData name="Ketan Butte" userId="56d7edfdaade7e76" providerId="LiveId" clId="{A7F19B33-415A-4006-B1FB-CF3F370C773A}" dt="2023-05-01T11:13:02.846" v="8" actId="6938"/>
          <pc:sldLayoutMkLst>
            <pc:docMk/>
            <pc:sldMasterMk cId="1344292749" sldId="2147483660"/>
            <pc:sldLayoutMk cId="109635806" sldId="2147483666"/>
          </pc:sldLayoutMkLst>
        </pc:sldLayoutChg>
        <pc:sldLayoutChg chg="new del replId">
          <pc:chgData name="Ketan Butte" userId="56d7edfdaade7e76" providerId="LiveId" clId="{A7F19B33-415A-4006-B1FB-CF3F370C773A}" dt="2023-05-01T11:13:02.846" v="8" actId="6938"/>
          <pc:sldLayoutMkLst>
            <pc:docMk/>
            <pc:sldMasterMk cId="1344292749" sldId="2147483660"/>
            <pc:sldLayoutMk cId="3660356603" sldId="2147483667"/>
          </pc:sldLayoutMkLst>
        </pc:sldLayoutChg>
        <pc:sldLayoutChg chg="new del replId">
          <pc:chgData name="Ketan Butte" userId="56d7edfdaade7e76" providerId="LiveId" clId="{A7F19B33-415A-4006-B1FB-CF3F370C773A}" dt="2023-05-01T11:13:02.846" v="8" actId="6938"/>
          <pc:sldLayoutMkLst>
            <pc:docMk/>
            <pc:sldMasterMk cId="1344292749" sldId="2147483660"/>
            <pc:sldLayoutMk cId="2626774817" sldId="2147483668"/>
          </pc:sldLayoutMkLst>
        </pc:sldLayoutChg>
        <pc:sldLayoutChg chg="new del replId">
          <pc:chgData name="Ketan Butte" userId="56d7edfdaade7e76" providerId="LiveId" clId="{A7F19B33-415A-4006-B1FB-CF3F370C773A}" dt="2023-05-01T11:13:02.846" v="8" actId="6938"/>
          <pc:sldLayoutMkLst>
            <pc:docMk/>
            <pc:sldMasterMk cId="1344292749" sldId="2147483660"/>
            <pc:sldLayoutMk cId="278187497" sldId="2147483669"/>
          </pc:sldLayoutMkLst>
        </pc:sldLayoutChg>
        <pc:sldLayoutChg chg="new del replId">
          <pc:chgData name="Ketan Butte" userId="56d7edfdaade7e76" providerId="LiveId" clId="{A7F19B33-415A-4006-B1FB-CF3F370C773A}" dt="2023-05-01T11:13:02.846" v="8" actId="6938"/>
          <pc:sldLayoutMkLst>
            <pc:docMk/>
            <pc:sldMasterMk cId="1344292749" sldId="2147483660"/>
            <pc:sldLayoutMk cId="1396110657" sldId="2147483670"/>
          </pc:sldLayoutMkLst>
        </pc:sldLayoutChg>
        <pc:sldLayoutChg chg="new del replId">
          <pc:chgData name="Ketan Butte" userId="56d7edfdaade7e76" providerId="LiveId" clId="{A7F19B33-415A-4006-B1FB-CF3F370C773A}" dt="2023-05-01T11:13:02.846" v="8" actId="6938"/>
          <pc:sldLayoutMkLst>
            <pc:docMk/>
            <pc:sldMasterMk cId="1344292749" sldId="2147483660"/>
            <pc:sldLayoutMk cId="467978487" sldId="2147483671"/>
          </pc:sldLayoutMkLst>
        </pc:sldLayoutChg>
      </pc:sldMasterChg>
    </pc:docChg>
  </pc:docChgLst>
  <pc:docChgLst>
    <pc:chgData name="Ketan Butte" userId="56d7edfdaade7e76" providerId="LiveId" clId="{E06B3341-9075-4DC1-8E17-8A2054DAC02A}"/>
    <pc:docChg chg="delSld">
      <pc:chgData name="Ketan Butte" userId="56d7edfdaade7e76" providerId="LiveId" clId="{E06B3341-9075-4DC1-8E17-8A2054DAC02A}" dt="2023-05-04T07:02:02.630" v="2" actId="47"/>
      <pc:docMkLst>
        <pc:docMk/>
      </pc:docMkLst>
      <pc:sldChg chg="del">
        <pc:chgData name="Ketan Butte" userId="56d7edfdaade7e76" providerId="LiveId" clId="{E06B3341-9075-4DC1-8E17-8A2054DAC02A}" dt="2023-05-04T07:01:47.634" v="0" actId="47"/>
        <pc:sldMkLst>
          <pc:docMk/>
          <pc:sldMk cId="4112704702" sldId="261"/>
        </pc:sldMkLst>
      </pc:sldChg>
      <pc:sldChg chg="del">
        <pc:chgData name="Ketan Butte" userId="56d7edfdaade7e76" providerId="LiveId" clId="{E06B3341-9075-4DC1-8E17-8A2054DAC02A}" dt="2023-05-04T07:02:02.630" v="2" actId="47"/>
        <pc:sldMkLst>
          <pc:docMk/>
          <pc:sldMk cId="3996411342" sldId="272"/>
        </pc:sldMkLst>
      </pc:sldChg>
      <pc:sldChg chg="del">
        <pc:chgData name="Ketan Butte" userId="56d7edfdaade7e76" providerId="LiveId" clId="{E06B3341-9075-4DC1-8E17-8A2054DAC02A}" dt="2023-05-04T07:01:47.634" v="0" actId="47"/>
        <pc:sldMkLst>
          <pc:docMk/>
          <pc:sldMk cId="3942331690" sldId="273"/>
        </pc:sldMkLst>
      </pc:sldChg>
      <pc:sldChg chg="del">
        <pc:chgData name="Ketan Butte" userId="56d7edfdaade7e76" providerId="LiveId" clId="{E06B3341-9075-4DC1-8E17-8A2054DAC02A}" dt="2023-05-04T07:01:47.634" v="0" actId="47"/>
        <pc:sldMkLst>
          <pc:docMk/>
          <pc:sldMk cId="2306772144" sldId="274"/>
        </pc:sldMkLst>
      </pc:sldChg>
      <pc:sldChg chg="del">
        <pc:chgData name="Ketan Butte" userId="56d7edfdaade7e76" providerId="LiveId" clId="{E06B3341-9075-4DC1-8E17-8A2054DAC02A}" dt="2023-05-04T07:01:56.482" v="1" actId="47"/>
        <pc:sldMkLst>
          <pc:docMk/>
          <pc:sldMk cId="1703840887" sldId="275"/>
        </pc:sldMkLst>
      </pc:sldChg>
      <pc:sldChg chg="del">
        <pc:chgData name="Ketan Butte" userId="56d7edfdaade7e76" providerId="LiveId" clId="{E06B3341-9075-4DC1-8E17-8A2054DAC02A}" dt="2023-05-04T07:01:47.634" v="0" actId="47"/>
        <pc:sldMkLst>
          <pc:docMk/>
          <pc:sldMk cId="4079460190" sldId="276"/>
        </pc:sldMkLst>
      </pc:sldChg>
      <pc:sldChg chg="del">
        <pc:chgData name="Ketan Butte" userId="56d7edfdaade7e76" providerId="LiveId" clId="{E06B3341-9075-4DC1-8E17-8A2054DAC02A}" dt="2023-05-04T07:01:47.634" v="0" actId="47"/>
        <pc:sldMkLst>
          <pc:docMk/>
          <pc:sldMk cId="1925330649" sldId="277"/>
        </pc:sldMkLst>
      </pc:sldChg>
      <pc:sldChg chg="del">
        <pc:chgData name="Ketan Butte" userId="56d7edfdaade7e76" providerId="LiveId" clId="{E06B3341-9075-4DC1-8E17-8A2054DAC02A}" dt="2023-05-04T07:01:47.634" v="0" actId="47"/>
        <pc:sldMkLst>
          <pc:docMk/>
          <pc:sldMk cId="4081104462" sldId="278"/>
        </pc:sldMkLst>
      </pc:sldChg>
      <pc:sldChg chg="del">
        <pc:chgData name="Ketan Butte" userId="56d7edfdaade7e76" providerId="LiveId" clId="{E06B3341-9075-4DC1-8E17-8A2054DAC02A}" dt="2023-05-04T07:01:47.634" v="0" actId="47"/>
        <pc:sldMkLst>
          <pc:docMk/>
          <pc:sldMk cId="4225906988" sldId="280"/>
        </pc:sldMkLst>
      </pc:sldChg>
    </pc:docChg>
  </pc:docChgLst>
  <pc:docChgLst>
    <pc:chgData name="Ketan Butte" userId="56d7edfdaade7e76" providerId="LiveId" clId="{F86B9B31-5306-4FF3-81B1-E810A8F78190}"/>
    <pc:docChg chg="undo custSel addSld delSld modSld sldOrd">
      <pc:chgData name="Ketan Butte" userId="56d7edfdaade7e76" providerId="LiveId" clId="{F86B9B31-5306-4FF3-81B1-E810A8F78190}" dt="2023-05-04T03:48:15.500" v="1644" actId="47"/>
      <pc:docMkLst>
        <pc:docMk/>
      </pc:docMkLst>
      <pc:sldChg chg="modSp mod">
        <pc:chgData name="Ketan Butte" userId="56d7edfdaade7e76" providerId="LiveId" clId="{F86B9B31-5306-4FF3-81B1-E810A8F78190}" dt="2023-05-02T13:41:51.396" v="6" actId="20577"/>
        <pc:sldMkLst>
          <pc:docMk/>
          <pc:sldMk cId="1799936763" sldId="256"/>
        </pc:sldMkLst>
        <pc:spChg chg="mod">
          <ac:chgData name="Ketan Butte" userId="56d7edfdaade7e76" providerId="LiveId" clId="{F86B9B31-5306-4FF3-81B1-E810A8F78190}" dt="2023-05-02T13:41:51.396" v="6" actId="20577"/>
          <ac:spMkLst>
            <pc:docMk/>
            <pc:sldMk cId="1799936763" sldId="256"/>
            <ac:spMk id="3" creationId="{77E645C2-3475-82B4-3D63-2BB85FAAD29F}"/>
          </ac:spMkLst>
        </pc:spChg>
      </pc:sldChg>
      <pc:sldChg chg="addSp delSp modSp mod">
        <pc:chgData name="Ketan Butte" userId="56d7edfdaade7e76" providerId="LiveId" clId="{F86B9B31-5306-4FF3-81B1-E810A8F78190}" dt="2023-05-03T22:24:10.326" v="879" actId="478"/>
        <pc:sldMkLst>
          <pc:docMk/>
          <pc:sldMk cId="182522286" sldId="257"/>
        </pc:sldMkLst>
        <pc:spChg chg="del mod">
          <ac:chgData name="Ketan Butte" userId="56d7edfdaade7e76" providerId="LiveId" clId="{F86B9B31-5306-4FF3-81B1-E810A8F78190}" dt="2023-05-03T22:24:01.216" v="876" actId="478"/>
          <ac:spMkLst>
            <pc:docMk/>
            <pc:sldMk cId="182522286" sldId="257"/>
            <ac:spMk id="2" creationId="{1A2B9E84-A7D9-9120-E9AD-CA3D7F6262A1}"/>
          </ac:spMkLst>
        </pc:spChg>
        <pc:spChg chg="del mod">
          <ac:chgData name="Ketan Butte" userId="56d7edfdaade7e76" providerId="LiveId" clId="{F86B9B31-5306-4FF3-81B1-E810A8F78190}" dt="2023-05-03T22:23:58.153" v="874" actId="478"/>
          <ac:spMkLst>
            <pc:docMk/>
            <pc:sldMk cId="182522286" sldId="257"/>
            <ac:spMk id="3" creationId="{478B28E2-E980-2A98-AD04-2B74ECFE5FB2}"/>
          </ac:spMkLst>
        </pc:spChg>
        <pc:spChg chg="add del mod">
          <ac:chgData name="Ketan Butte" userId="56d7edfdaade7e76" providerId="LiveId" clId="{F86B9B31-5306-4FF3-81B1-E810A8F78190}" dt="2023-05-03T22:24:10.326" v="879" actId="478"/>
          <ac:spMkLst>
            <pc:docMk/>
            <pc:sldMk cId="182522286" sldId="257"/>
            <ac:spMk id="5" creationId="{62240024-21CC-A7C1-455A-303DC451C5B4}"/>
          </ac:spMkLst>
        </pc:spChg>
        <pc:spChg chg="add del mod">
          <ac:chgData name="Ketan Butte" userId="56d7edfdaade7e76" providerId="LiveId" clId="{F86B9B31-5306-4FF3-81B1-E810A8F78190}" dt="2023-05-03T22:24:07.625" v="878" actId="478"/>
          <ac:spMkLst>
            <pc:docMk/>
            <pc:sldMk cId="182522286" sldId="257"/>
            <ac:spMk id="7" creationId="{D97F6B86-A11B-8C64-3F88-F769BBE43753}"/>
          </ac:spMkLst>
        </pc:spChg>
        <pc:picChg chg="add">
          <ac:chgData name="Ketan Butte" userId="56d7edfdaade7e76" providerId="LiveId" clId="{F86B9B31-5306-4FF3-81B1-E810A8F78190}" dt="2023-05-03T22:24:02.685" v="877" actId="22"/>
          <ac:picMkLst>
            <pc:docMk/>
            <pc:sldMk cId="182522286" sldId="257"/>
            <ac:picMk id="9" creationId="{4D095FE1-22DE-B8A2-49B6-C20EC1C0634A}"/>
          </ac:picMkLst>
        </pc:picChg>
      </pc:sldChg>
      <pc:sldChg chg="add ord">
        <pc:chgData name="Ketan Butte" userId="56d7edfdaade7e76" providerId="LiveId" clId="{F86B9B31-5306-4FF3-81B1-E810A8F78190}" dt="2023-05-04T03:45:28.212" v="1629"/>
        <pc:sldMkLst>
          <pc:docMk/>
          <pc:sldMk cId="0" sldId="258"/>
        </pc:sldMkLst>
      </pc:sldChg>
      <pc:sldChg chg="del">
        <pc:chgData name="Ketan Butte" userId="56d7edfdaade7e76" providerId="LiveId" clId="{F86B9B31-5306-4FF3-81B1-E810A8F78190}" dt="2023-05-02T13:43:46.086" v="125" actId="47"/>
        <pc:sldMkLst>
          <pc:docMk/>
          <pc:sldMk cId="3249175587" sldId="258"/>
        </pc:sldMkLst>
      </pc:sldChg>
      <pc:sldChg chg="modSp add mod">
        <pc:chgData name="Ketan Butte" userId="56d7edfdaade7e76" providerId="LiveId" clId="{F86B9B31-5306-4FF3-81B1-E810A8F78190}" dt="2023-05-04T03:45:38.640" v="1642" actId="20577"/>
        <pc:sldMkLst>
          <pc:docMk/>
          <pc:sldMk cId="0" sldId="259"/>
        </pc:sldMkLst>
        <pc:spChg chg="mod">
          <ac:chgData name="Ketan Butte" userId="56d7edfdaade7e76" providerId="LiveId" clId="{F86B9B31-5306-4FF3-81B1-E810A8F78190}" dt="2023-05-04T03:45:38.640" v="1642" actId="20577"/>
          <ac:spMkLst>
            <pc:docMk/>
            <pc:sldMk cId="0" sldId="259"/>
            <ac:spMk id="17411" creationId="{C9997B88-7C1A-AF25-279F-2EFDED079254}"/>
          </ac:spMkLst>
        </pc:spChg>
      </pc:sldChg>
      <pc:sldChg chg="del">
        <pc:chgData name="Ketan Butte" userId="56d7edfdaade7e76" providerId="LiveId" clId="{F86B9B31-5306-4FF3-81B1-E810A8F78190}" dt="2023-05-03T22:30:38.051" v="881" actId="47"/>
        <pc:sldMkLst>
          <pc:docMk/>
          <pc:sldMk cId="868353135" sldId="259"/>
        </pc:sldMkLst>
      </pc:sldChg>
      <pc:sldChg chg="del">
        <pc:chgData name="Ketan Butte" userId="56d7edfdaade7e76" providerId="LiveId" clId="{F86B9B31-5306-4FF3-81B1-E810A8F78190}" dt="2023-05-04T02:46:12.988" v="1234" actId="47"/>
        <pc:sldMkLst>
          <pc:docMk/>
          <pc:sldMk cId="341401046" sldId="260"/>
        </pc:sldMkLst>
      </pc:sldChg>
      <pc:sldChg chg="addSp delSp modSp mod">
        <pc:chgData name="Ketan Butte" userId="56d7edfdaade7e76" providerId="LiveId" clId="{F86B9B31-5306-4FF3-81B1-E810A8F78190}" dt="2023-05-04T03:16:47.026" v="1614" actId="1076"/>
        <pc:sldMkLst>
          <pc:docMk/>
          <pc:sldMk cId="4112704702" sldId="261"/>
        </pc:sldMkLst>
        <pc:spChg chg="mod">
          <ac:chgData name="Ketan Butte" userId="56d7edfdaade7e76" providerId="LiveId" clId="{F86B9B31-5306-4FF3-81B1-E810A8F78190}" dt="2023-05-04T02:46:05.169" v="1222" actId="20577"/>
          <ac:spMkLst>
            <pc:docMk/>
            <pc:sldMk cId="4112704702" sldId="261"/>
            <ac:spMk id="2" creationId="{1A2B9E84-A7D9-9120-E9AD-CA3D7F6262A1}"/>
          </ac:spMkLst>
        </pc:spChg>
        <pc:spChg chg="del mod">
          <ac:chgData name="Ketan Butte" userId="56d7edfdaade7e76" providerId="LiveId" clId="{F86B9B31-5306-4FF3-81B1-E810A8F78190}" dt="2023-05-04T02:46:10.680" v="1233"/>
          <ac:spMkLst>
            <pc:docMk/>
            <pc:sldMk cId="4112704702" sldId="261"/>
            <ac:spMk id="3" creationId="{478B28E2-E980-2A98-AD04-2B74ECFE5FB2}"/>
          </ac:spMkLst>
        </pc:spChg>
        <pc:picChg chg="add mod">
          <ac:chgData name="Ketan Butte" userId="56d7edfdaade7e76" providerId="LiveId" clId="{F86B9B31-5306-4FF3-81B1-E810A8F78190}" dt="2023-05-04T03:16:47.026" v="1614" actId="1076"/>
          <ac:picMkLst>
            <pc:docMk/>
            <pc:sldMk cId="4112704702" sldId="261"/>
            <ac:picMk id="5" creationId="{4BAF9B4E-DADE-BF1D-6AAE-478016571F6A}"/>
          </ac:picMkLst>
        </pc:picChg>
        <pc:picChg chg="add mod">
          <ac:chgData name="Ketan Butte" userId="56d7edfdaade7e76" providerId="LiveId" clId="{F86B9B31-5306-4FF3-81B1-E810A8F78190}" dt="2023-05-04T03:16:42.569" v="1611" actId="1076"/>
          <ac:picMkLst>
            <pc:docMk/>
            <pc:sldMk cId="4112704702" sldId="261"/>
            <ac:picMk id="3074" creationId="{7291E872-1CD7-5146-6B84-15443AD03CD5}"/>
          </ac:picMkLst>
        </pc:picChg>
      </pc:sldChg>
      <pc:sldChg chg="del">
        <pc:chgData name="Ketan Butte" userId="56d7edfdaade7e76" providerId="LiveId" clId="{F86B9B31-5306-4FF3-81B1-E810A8F78190}" dt="2023-05-04T03:13:10.496" v="1545" actId="47"/>
        <pc:sldMkLst>
          <pc:docMk/>
          <pc:sldMk cId="3918064836" sldId="262"/>
        </pc:sldMkLst>
      </pc:sldChg>
      <pc:sldChg chg="modSp del mod">
        <pc:chgData name="Ketan Butte" userId="56d7edfdaade7e76" providerId="LiveId" clId="{F86B9B31-5306-4FF3-81B1-E810A8F78190}" dt="2023-05-04T03:35:34.639" v="1616" actId="47"/>
        <pc:sldMkLst>
          <pc:docMk/>
          <pc:sldMk cId="393931623" sldId="263"/>
        </pc:sldMkLst>
        <pc:spChg chg="mod">
          <ac:chgData name="Ketan Butte" userId="56d7edfdaade7e76" providerId="LiveId" clId="{F86B9B31-5306-4FF3-81B1-E810A8F78190}" dt="2023-05-04T03:13:31.753" v="1607" actId="20577"/>
          <ac:spMkLst>
            <pc:docMk/>
            <pc:sldMk cId="393931623" sldId="263"/>
            <ac:spMk id="2" creationId="{1A2B9E84-A7D9-9120-E9AD-CA3D7F6262A1}"/>
          </ac:spMkLst>
        </pc:spChg>
        <pc:spChg chg="mod">
          <ac:chgData name="Ketan Butte" userId="56d7edfdaade7e76" providerId="LiveId" clId="{F86B9B31-5306-4FF3-81B1-E810A8F78190}" dt="2023-05-04T03:13:35.554" v="1608" actId="20577"/>
          <ac:spMkLst>
            <pc:docMk/>
            <pc:sldMk cId="393931623" sldId="263"/>
            <ac:spMk id="3" creationId="{478B28E2-E980-2A98-AD04-2B74ECFE5FB2}"/>
          </ac:spMkLst>
        </pc:spChg>
      </pc:sldChg>
      <pc:sldChg chg="del">
        <pc:chgData name="Ketan Butte" userId="56d7edfdaade7e76" providerId="LiveId" clId="{F86B9B31-5306-4FF3-81B1-E810A8F78190}" dt="2023-05-04T03:23:32.770" v="1615" actId="47"/>
        <pc:sldMkLst>
          <pc:docMk/>
          <pc:sldMk cId="2200433440" sldId="264"/>
        </pc:sldMkLst>
      </pc:sldChg>
      <pc:sldChg chg="addSp delSp modSp mod">
        <pc:chgData name="Ketan Butte" userId="56d7edfdaade7e76" providerId="LiveId" clId="{F86B9B31-5306-4FF3-81B1-E810A8F78190}" dt="2023-05-03T22:02:16.522" v="871" actId="20577"/>
        <pc:sldMkLst>
          <pc:docMk/>
          <pc:sldMk cId="1247404060" sldId="265"/>
        </pc:sldMkLst>
        <pc:spChg chg="mod">
          <ac:chgData name="Ketan Butte" userId="56d7edfdaade7e76" providerId="LiveId" clId="{F86B9B31-5306-4FF3-81B1-E810A8F78190}" dt="2023-05-03T21:03:22.790" v="204" actId="20577"/>
          <ac:spMkLst>
            <pc:docMk/>
            <pc:sldMk cId="1247404060" sldId="265"/>
            <ac:spMk id="2" creationId="{DFFFF72F-E42F-6F2B-D718-38B8D24998FC}"/>
          </ac:spMkLst>
        </pc:spChg>
        <pc:spChg chg="mod">
          <ac:chgData name="Ketan Butte" userId="56d7edfdaade7e76" providerId="LiveId" clId="{F86B9B31-5306-4FF3-81B1-E810A8F78190}" dt="2023-05-03T21:21:53.327" v="555" actId="5793"/>
          <ac:spMkLst>
            <pc:docMk/>
            <pc:sldMk cId="1247404060" sldId="265"/>
            <ac:spMk id="3" creationId="{077FE049-4A75-6EAD-5B41-F4768D8C2C3D}"/>
          </ac:spMkLst>
        </pc:spChg>
        <pc:spChg chg="add mod">
          <ac:chgData name="Ketan Butte" userId="56d7edfdaade7e76" providerId="LiveId" clId="{F86B9B31-5306-4FF3-81B1-E810A8F78190}" dt="2023-05-03T21:34:05.744" v="563" actId="1076"/>
          <ac:spMkLst>
            <pc:docMk/>
            <pc:sldMk cId="1247404060" sldId="265"/>
            <ac:spMk id="6" creationId="{5806AA07-3CE2-8423-558F-6B9C0CB1B754}"/>
          </ac:spMkLst>
        </pc:spChg>
        <pc:spChg chg="add mod">
          <ac:chgData name="Ketan Butte" userId="56d7edfdaade7e76" providerId="LiveId" clId="{F86B9B31-5306-4FF3-81B1-E810A8F78190}" dt="2023-05-03T21:58:11.860" v="768" actId="1076"/>
          <ac:spMkLst>
            <pc:docMk/>
            <pc:sldMk cId="1247404060" sldId="265"/>
            <ac:spMk id="9" creationId="{6BE1B6AB-7F21-E05C-3045-80F69082A78A}"/>
          </ac:spMkLst>
        </pc:spChg>
        <pc:spChg chg="add mod">
          <ac:chgData name="Ketan Butte" userId="56d7edfdaade7e76" providerId="LiveId" clId="{F86B9B31-5306-4FF3-81B1-E810A8F78190}" dt="2023-05-03T22:01:40.328" v="846" actId="20577"/>
          <ac:spMkLst>
            <pc:docMk/>
            <pc:sldMk cId="1247404060" sldId="265"/>
            <ac:spMk id="10" creationId="{198B9C92-C5C4-678A-29F4-9E3C2923A3C6}"/>
          </ac:spMkLst>
        </pc:spChg>
        <pc:spChg chg="add del mod">
          <ac:chgData name="Ketan Butte" userId="56d7edfdaade7e76" providerId="LiveId" clId="{F86B9B31-5306-4FF3-81B1-E810A8F78190}" dt="2023-05-03T21:55:04.913" v="594"/>
          <ac:spMkLst>
            <pc:docMk/>
            <pc:sldMk cId="1247404060" sldId="265"/>
            <ac:spMk id="11" creationId="{9D81D2BC-FF2F-B0CF-705C-781DF0D364BC}"/>
          </ac:spMkLst>
        </pc:spChg>
        <pc:spChg chg="add mod">
          <ac:chgData name="Ketan Butte" userId="56d7edfdaade7e76" providerId="LiveId" clId="{F86B9B31-5306-4FF3-81B1-E810A8F78190}" dt="2023-05-03T21:55:19.741" v="596" actId="1076"/>
          <ac:spMkLst>
            <pc:docMk/>
            <pc:sldMk cId="1247404060" sldId="265"/>
            <ac:spMk id="12" creationId="{0131BDB0-45CB-34C9-432B-C4778193F539}"/>
          </ac:spMkLst>
        </pc:spChg>
        <pc:spChg chg="add mod">
          <ac:chgData name="Ketan Butte" userId="56d7edfdaade7e76" providerId="LiveId" clId="{F86B9B31-5306-4FF3-81B1-E810A8F78190}" dt="2023-05-03T22:01:47.822" v="854" actId="14100"/>
          <ac:spMkLst>
            <pc:docMk/>
            <pc:sldMk cId="1247404060" sldId="265"/>
            <ac:spMk id="13" creationId="{0CEE30ED-116D-1CEB-BE64-1B6FC792B8BA}"/>
          </ac:spMkLst>
        </pc:spChg>
        <pc:spChg chg="add mod">
          <ac:chgData name="Ketan Butte" userId="56d7edfdaade7e76" providerId="LiveId" clId="{F86B9B31-5306-4FF3-81B1-E810A8F78190}" dt="2023-05-03T21:56:48.452" v="673" actId="1037"/>
          <ac:spMkLst>
            <pc:docMk/>
            <pc:sldMk cId="1247404060" sldId="265"/>
            <ac:spMk id="14" creationId="{9E80DCE6-D19A-FB4C-7218-F6E126A6ECE5}"/>
          </ac:spMkLst>
        </pc:spChg>
        <pc:spChg chg="add mod">
          <ac:chgData name="Ketan Butte" userId="56d7edfdaade7e76" providerId="LiveId" clId="{F86B9B31-5306-4FF3-81B1-E810A8F78190}" dt="2023-05-03T22:02:16.522" v="871" actId="20577"/>
          <ac:spMkLst>
            <pc:docMk/>
            <pc:sldMk cId="1247404060" sldId="265"/>
            <ac:spMk id="15" creationId="{51797B3F-4058-50FF-B113-DE88274AFB63}"/>
          </ac:spMkLst>
        </pc:spChg>
        <pc:picChg chg="add mod">
          <ac:chgData name="Ketan Butte" userId="56d7edfdaade7e76" providerId="LiveId" clId="{F86B9B31-5306-4FF3-81B1-E810A8F78190}" dt="2023-05-03T21:33:45.626" v="561" actId="1076"/>
          <ac:picMkLst>
            <pc:docMk/>
            <pc:sldMk cId="1247404060" sldId="265"/>
            <ac:picMk id="5" creationId="{2A2F5736-7760-FBCA-2E83-F556F0E8BF72}"/>
          </ac:picMkLst>
        </pc:picChg>
        <pc:picChg chg="add del mod">
          <ac:chgData name="Ketan Butte" userId="56d7edfdaade7e76" providerId="LiveId" clId="{F86B9B31-5306-4FF3-81B1-E810A8F78190}" dt="2023-05-03T21:52:46.669" v="568" actId="478"/>
          <ac:picMkLst>
            <pc:docMk/>
            <pc:sldMk cId="1247404060" sldId="265"/>
            <ac:picMk id="8" creationId="{24045EE0-B3F1-39DC-6B69-535E083BB5AA}"/>
          </ac:picMkLst>
        </pc:picChg>
      </pc:sldChg>
      <pc:sldChg chg="del">
        <pc:chgData name="Ketan Butte" userId="56d7edfdaade7e76" providerId="LiveId" clId="{F86B9B31-5306-4FF3-81B1-E810A8F78190}" dt="2023-05-04T03:23:32.770" v="1615" actId="47"/>
        <pc:sldMkLst>
          <pc:docMk/>
          <pc:sldMk cId="2460089065" sldId="266"/>
        </pc:sldMkLst>
      </pc:sldChg>
      <pc:sldChg chg="del">
        <pc:chgData name="Ketan Butte" userId="56d7edfdaade7e76" providerId="LiveId" clId="{F86B9B31-5306-4FF3-81B1-E810A8F78190}" dt="2023-05-04T03:23:32.770" v="1615" actId="47"/>
        <pc:sldMkLst>
          <pc:docMk/>
          <pc:sldMk cId="233048653" sldId="267"/>
        </pc:sldMkLst>
      </pc:sldChg>
      <pc:sldChg chg="modSp mod">
        <pc:chgData name="Ketan Butte" userId="56d7edfdaade7e76" providerId="LiveId" clId="{F86B9B31-5306-4FF3-81B1-E810A8F78190}" dt="2023-05-04T03:36:53.465" v="1618" actId="6549"/>
        <pc:sldMkLst>
          <pc:docMk/>
          <pc:sldMk cId="676491492" sldId="268"/>
        </pc:sldMkLst>
        <pc:spChg chg="mod">
          <ac:chgData name="Ketan Butte" userId="56d7edfdaade7e76" providerId="LiveId" clId="{F86B9B31-5306-4FF3-81B1-E810A8F78190}" dt="2023-05-02T13:41:58.686" v="12" actId="20577"/>
          <ac:spMkLst>
            <pc:docMk/>
            <pc:sldMk cId="676491492" sldId="268"/>
            <ac:spMk id="2" creationId="{DFFFF72F-E42F-6F2B-D718-38B8D24998FC}"/>
          </ac:spMkLst>
        </pc:spChg>
        <pc:spChg chg="mod">
          <ac:chgData name="Ketan Butte" userId="56d7edfdaade7e76" providerId="LiveId" clId="{F86B9B31-5306-4FF3-81B1-E810A8F78190}" dt="2023-05-04T03:36:53.465" v="1618" actId="6549"/>
          <ac:spMkLst>
            <pc:docMk/>
            <pc:sldMk cId="676491492" sldId="268"/>
            <ac:spMk id="3" creationId="{077FE049-4A75-6EAD-5B41-F4768D8C2C3D}"/>
          </ac:spMkLst>
        </pc:spChg>
      </pc:sldChg>
      <pc:sldChg chg="addSp delSp modSp add mod">
        <pc:chgData name="Ketan Butte" userId="56d7edfdaade7e76" providerId="LiveId" clId="{F86B9B31-5306-4FF3-81B1-E810A8F78190}" dt="2023-05-03T22:30:53.239" v="885" actId="1076"/>
        <pc:sldMkLst>
          <pc:docMk/>
          <pc:sldMk cId="4056704433" sldId="269"/>
        </pc:sldMkLst>
        <pc:picChg chg="add mod">
          <ac:chgData name="Ketan Butte" userId="56d7edfdaade7e76" providerId="LiveId" clId="{F86B9B31-5306-4FF3-81B1-E810A8F78190}" dt="2023-05-03T22:30:53.239" v="885" actId="1076"/>
          <ac:picMkLst>
            <pc:docMk/>
            <pc:sldMk cId="4056704433" sldId="269"/>
            <ac:picMk id="3" creationId="{A48E011A-686A-A158-8751-91B52D2242D1}"/>
          </ac:picMkLst>
        </pc:picChg>
        <pc:picChg chg="del">
          <ac:chgData name="Ketan Butte" userId="56d7edfdaade7e76" providerId="LiveId" clId="{F86B9B31-5306-4FF3-81B1-E810A8F78190}" dt="2023-05-03T22:30:49.152" v="884" actId="478"/>
          <ac:picMkLst>
            <pc:docMk/>
            <pc:sldMk cId="4056704433" sldId="269"/>
            <ac:picMk id="9" creationId="{4D095FE1-22DE-B8A2-49B6-C20EC1C0634A}"/>
          </ac:picMkLst>
        </pc:picChg>
      </pc:sldChg>
      <pc:sldChg chg="addSp delSp add mod">
        <pc:chgData name="Ketan Butte" userId="56d7edfdaade7e76" providerId="LiveId" clId="{F86B9B31-5306-4FF3-81B1-E810A8F78190}" dt="2023-05-03T22:35:17.907" v="888" actId="22"/>
        <pc:sldMkLst>
          <pc:docMk/>
          <pc:sldMk cId="950812281" sldId="270"/>
        </pc:sldMkLst>
        <pc:picChg chg="del">
          <ac:chgData name="Ketan Butte" userId="56d7edfdaade7e76" providerId="LiveId" clId="{F86B9B31-5306-4FF3-81B1-E810A8F78190}" dt="2023-05-03T22:35:17.006" v="887" actId="478"/>
          <ac:picMkLst>
            <pc:docMk/>
            <pc:sldMk cId="950812281" sldId="270"/>
            <ac:picMk id="3" creationId="{A48E011A-686A-A158-8751-91B52D2242D1}"/>
          </ac:picMkLst>
        </pc:picChg>
        <pc:picChg chg="add">
          <ac:chgData name="Ketan Butte" userId="56d7edfdaade7e76" providerId="LiveId" clId="{F86B9B31-5306-4FF3-81B1-E810A8F78190}" dt="2023-05-03T22:35:17.907" v="888" actId="22"/>
          <ac:picMkLst>
            <pc:docMk/>
            <pc:sldMk cId="950812281" sldId="270"/>
            <ac:picMk id="4" creationId="{4ABCDF54-4F9A-5BDF-9835-446547581BA0}"/>
          </ac:picMkLst>
        </pc:picChg>
      </pc:sldChg>
      <pc:sldChg chg="addSp modSp new mod">
        <pc:chgData name="Ketan Butte" userId="56d7edfdaade7e76" providerId="LiveId" clId="{F86B9B31-5306-4FF3-81B1-E810A8F78190}" dt="2023-05-04T03:45:33.363" v="1641" actId="20577"/>
        <pc:sldMkLst>
          <pc:docMk/>
          <pc:sldMk cId="3426138911" sldId="271"/>
        </pc:sldMkLst>
        <pc:spChg chg="mod">
          <ac:chgData name="Ketan Butte" userId="56d7edfdaade7e76" providerId="LiveId" clId="{F86B9B31-5306-4FF3-81B1-E810A8F78190}" dt="2023-05-04T03:45:33.363" v="1641" actId="20577"/>
          <ac:spMkLst>
            <pc:docMk/>
            <pc:sldMk cId="3426138911" sldId="271"/>
            <ac:spMk id="2" creationId="{D7DC864A-5D41-E83B-6D28-3319837DB49B}"/>
          </ac:spMkLst>
        </pc:spChg>
        <pc:spChg chg="add mod">
          <ac:chgData name="Ketan Butte" userId="56d7edfdaade7e76" providerId="LiveId" clId="{F86B9B31-5306-4FF3-81B1-E810A8F78190}" dt="2023-05-04T02:48:24.327" v="1490" actId="20577"/>
          <ac:spMkLst>
            <pc:docMk/>
            <pc:sldMk cId="3426138911" sldId="271"/>
            <ac:spMk id="3" creationId="{01525358-CA30-7516-BAAF-796ADBF6DB8F}"/>
          </ac:spMkLst>
        </pc:spChg>
      </pc:sldChg>
      <pc:sldChg chg="addSp delSp add mod">
        <pc:chgData name="Ketan Butte" userId="56d7edfdaade7e76" providerId="LiveId" clId="{F86B9B31-5306-4FF3-81B1-E810A8F78190}" dt="2023-05-04T02:02:14.362" v="977" actId="22"/>
        <pc:sldMkLst>
          <pc:docMk/>
          <pc:sldMk cId="3996411342" sldId="272"/>
        </pc:sldMkLst>
        <pc:picChg chg="add">
          <ac:chgData name="Ketan Butte" userId="56d7edfdaade7e76" providerId="LiveId" clId="{F86B9B31-5306-4FF3-81B1-E810A8F78190}" dt="2023-05-04T02:02:14.362" v="977" actId="22"/>
          <ac:picMkLst>
            <pc:docMk/>
            <pc:sldMk cId="3996411342" sldId="272"/>
            <ac:picMk id="3" creationId="{A7C8817F-7007-D449-623A-158BCE6271EE}"/>
          </ac:picMkLst>
        </pc:picChg>
        <pc:picChg chg="del">
          <ac:chgData name="Ketan Butte" userId="56d7edfdaade7e76" providerId="LiveId" clId="{F86B9B31-5306-4FF3-81B1-E810A8F78190}" dt="2023-05-04T02:02:13.837" v="976" actId="478"/>
          <ac:picMkLst>
            <pc:docMk/>
            <pc:sldMk cId="3996411342" sldId="272"/>
            <ac:picMk id="4" creationId="{4ABCDF54-4F9A-5BDF-9835-446547581BA0}"/>
          </ac:picMkLst>
        </pc:picChg>
      </pc:sldChg>
      <pc:sldChg chg="addSp delSp modSp add mod">
        <pc:chgData name="Ketan Butte" userId="56d7edfdaade7e76" providerId="LiveId" clId="{F86B9B31-5306-4FF3-81B1-E810A8F78190}" dt="2023-05-04T02:31:57.582" v="1089" actId="1076"/>
        <pc:sldMkLst>
          <pc:docMk/>
          <pc:sldMk cId="3942331690" sldId="273"/>
        </pc:sldMkLst>
        <pc:picChg chg="del">
          <ac:chgData name="Ketan Butte" userId="56d7edfdaade7e76" providerId="LiveId" clId="{F86B9B31-5306-4FF3-81B1-E810A8F78190}" dt="2023-05-04T02:06:18.871" v="979" actId="478"/>
          <ac:picMkLst>
            <pc:docMk/>
            <pc:sldMk cId="3942331690" sldId="273"/>
            <ac:picMk id="3" creationId="{A7C8817F-7007-D449-623A-158BCE6271EE}"/>
          </ac:picMkLst>
        </pc:picChg>
        <pc:picChg chg="add mod modCrop">
          <ac:chgData name="Ketan Butte" userId="56d7edfdaade7e76" providerId="LiveId" clId="{F86B9B31-5306-4FF3-81B1-E810A8F78190}" dt="2023-05-04T02:31:53.832" v="1088" actId="732"/>
          <ac:picMkLst>
            <pc:docMk/>
            <pc:sldMk cId="3942331690" sldId="273"/>
            <ac:picMk id="4" creationId="{6CBF29EE-3D3C-3D69-ADF0-5ECFB608F1D8}"/>
          </ac:picMkLst>
        </pc:picChg>
        <pc:picChg chg="add mod">
          <ac:chgData name="Ketan Butte" userId="56d7edfdaade7e76" providerId="LiveId" clId="{F86B9B31-5306-4FF3-81B1-E810A8F78190}" dt="2023-05-04T02:31:57.582" v="1089" actId="1076"/>
          <ac:picMkLst>
            <pc:docMk/>
            <pc:sldMk cId="3942331690" sldId="273"/>
            <ac:picMk id="1026" creationId="{5B73060D-2F1C-811E-1AD5-ADD3B687C762}"/>
          </ac:picMkLst>
        </pc:picChg>
      </pc:sldChg>
      <pc:sldChg chg="addSp delSp add mod">
        <pc:chgData name="Ketan Butte" userId="56d7edfdaade7e76" providerId="LiveId" clId="{F86B9B31-5306-4FF3-81B1-E810A8F78190}" dt="2023-05-04T02:16:44.253" v="983" actId="22"/>
        <pc:sldMkLst>
          <pc:docMk/>
          <pc:sldMk cId="2306772144" sldId="274"/>
        </pc:sldMkLst>
        <pc:picChg chg="add">
          <ac:chgData name="Ketan Butte" userId="56d7edfdaade7e76" providerId="LiveId" clId="{F86B9B31-5306-4FF3-81B1-E810A8F78190}" dt="2023-05-04T02:16:44.253" v="983" actId="22"/>
          <ac:picMkLst>
            <pc:docMk/>
            <pc:sldMk cId="2306772144" sldId="274"/>
            <ac:picMk id="3" creationId="{5BF94C4F-78D4-8A87-45DA-5AC507D47771}"/>
          </ac:picMkLst>
        </pc:picChg>
        <pc:picChg chg="del">
          <ac:chgData name="Ketan Butte" userId="56d7edfdaade7e76" providerId="LiveId" clId="{F86B9B31-5306-4FF3-81B1-E810A8F78190}" dt="2023-05-04T02:16:43.131" v="982" actId="478"/>
          <ac:picMkLst>
            <pc:docMk/>
            <pc:sldMk cId="2306772144" sldId="274"/>
            <ac:picMk id="4" creationId="{6CBF29EE-3D3C-3D69-ADF0-5ECFB608F1D8}"/>
          </ac:picMkLst>
        </pc:picChg>
      </pc:sldChg>
      <pc:sldChg chg="modSp new mod">
        <pc:chgData name="Ketan Butte" userId="56d7edfdaade7e76" providerId="LiveId" clId="{F86B9B31-5306-4FF3-81B1-E810A8F78190}" dt="2023-05-04T02:28:49.252" v="1083" actId="20577"/>
        <pc:sldMkLst>
          <pc:docMk/>
          <pc:sldMk cId="1703840887" sldId="275"/>
        </pc:sldMkLst>
        <pc:spChg chg="mod">
          <ac:chgData name="Ketan Butte" userId="56d7edfdaade7e76" providerId="LiveId" clId="{F86B9B31-5306-4FF3-81B1-E810A8F78190}" dt="2023-05-04T02:27:36.442" v="991" actId="20577"/>
          <ac:spMkLst>
            <pc:docMk/>
            <pc:sldMk cId="1703840887" sldId="275"/>
            <ac:spMk id="2" creationId="{1B2F33FB-25B7-7AE4-C60A-FAAB2653841B}"/>
          </ac:spMkLst>
        </pc:spChg>
        <pc:spChg chg="mod">
          <ac:chgData name="Ketan Butte" userId="56d7edfdaade7e76" providerId="LiveId" clId="{F86B9B31-5306-4FF3-81B1-E810A8F78190}" dt="2023-05-04T02:28:49.252" v="1083" actId="20577"/>
          <ac:spMkLst>
            <pc:docMk/>
            <pc:sldMk cId="1703840887" sldId="275"/>
            <ac:spMk id="3" creationId="{03AB52FF-E204-607E-4B3A-C7CBDE3BF02D}"/>
          </ac:spMkLst>
        </pc:spChg>
        <pc:spChg chg="mod">
          <ac:chgData name="Ketan Butte" userId="56d7edfdaade7e76" providerId="LiveId" clId="{F86B9B31-5306-4FF3-81B1-E810A8F78190}" dt="2023-05-04T02:28:09.917" v="1040" actId="20577"/>
          <ac:spMkLst>
            <pc:docMk/>
            <pc:sldMk cId="1703840887" sldId="275"/>
            <ac:spMk id="4" creationId="{00016AB5-969D-DE89-7E32-D7C1F93ED4C7}"/>
          </ac:spMkLst>
        </pc:spChg>
      </pc:sldChg>
      <pc:sldChg chg="addSp delSp modSp add mod">
        <pc:chgData name="Ketan Butte" userId="56d7edfdaade7e76" providerId="LiveId" clId="{F86B9B31-5306-4FF3-81B1-E810A8F78190}" dt="2023-05-04T02:40:10.061" v="1195" actId="20577"/>
        <pc:sldMkLst>
          <pc:docMk/>
          <pc:sldMk cId="4079460190" sldId="276"/>
        </pc:sldMkLst>
        <pc:spChg chg="add mod">
          <ac:chgData name="Ketan Butte" userId="56d7edfdaade7e76" providerId="LiveId" clId="{F86B9B31-5306-4FF3-81B1-E810A8F78190}" dt="2023-05-04T02:38:25.061" v="1144" actId="20577"/>
          <ac:spMkLst>
            <pc:docMk/>
            <pc:sldMk cId="4079460190" sldId="276"/>
            <ac:spMk id="4" creationId="{2CF42C46-2AA3-09A4-3407-16A129FA76DE}"/>
          </ac:spMkLst>
        </pc:spChg>
        <pc:graphicFrameChg chg="add mod modGraphic">
          <ac:chgData name="Ketan Butte" userId="56d7edfdaade7e76" providerId="LiveId" clId="{F86B9B31-5306-4FF3-81B1-E810A8F78190}" dt="2023-05-04T02:40:10.061" v="1195" actId="20577"/>
          <ac:graphicFrameMkLst>
            <pc:docMk/>
            <pc:sldMk cId="4079460190" sldId="276"/>
            <ac:graphicFrameMk id="2" creationId="{F25DEC9F-A10C-7D85-199C-2C16D91F83A1}"/>
          </ac:graphicFrameMkLst>
        </pc:graphicFrameChg>
        <pc:picChg chg="del">
          <ac:chgData name="Ketan Butte" userId="56d7edfdaade7e76" providerId="LiveId" clId="{F86B9B31-5306-4FF3-81B1-E810A8F78190}" dt="2023-05-04T02:37:54.185" v="1091" actId="478"/>
          <ac:picMkLst>
            <pc:docMk/>
            <pc:sldMk cId="4079460190" sldId="276"/>
            <ac:picMk id="3" creationId="{5BF94C4F-78D4-8A87-45DA-5AC507D47771}"/>
          </ac:picMkLst>
        </pc:picChg>
      </pc:sldChg>
      <pc:sldChg chg="addSp delSp modSp add mod ord">
        <pc:chgData name="Ketan Butte" userId="56d7edfdaade7e76" providerId="LiveId" clId="{F86B9B31-5306-4FF3-81B1-E810A8F78190}" dt="2023-05-04T02:43:37.141" v="1203" actId="14100"/>
        <pc:sldMkLst>
          <pc:docMk/>
          <pc:sldMk cId="1925330649" sldId="277"/>
        </pc:sldMkLst>
        <pc:picChg chg="del">
          <ac:chgData name="Ketan Butte" userId="56d7edfdaade7e76" providerId="LiveId" clId="{F86B9B31-5306-4FF3-81B1-E810A8F78190}" dt="2023-05-04T02:43:04.164" v="1199" actId="478"/>
          <ac:picMkLst>
            <pc:docMk/>
            <pc:sldMk cId="1925330649" sldId="277"/>
            <ac:picMk id="3" creationId="{5BF94C4F-78D4-8A87-45DA-5AC507D47771}"/>
          </ac:picMkLst>
        </pc:picChg>
        <pc:picChg chg="add mod">
          <ac:chgData name="Ketan Butte" userId="56d7edfdaade7e76" providerId="LiveId" clId="{F86B9B31-5306-4FF3-81B1-E810A8F78190}" dt="2023-05-04T02:43:37.141" v="1203" actId="14100"/>
          <ac:picMkLst>
            <pc:docMk/>
            <pc:sldMk cId="1925330649" sldId="277"/>
            <ac:picMk id="4" creationId="{A642B0C6-8083-C516-6DA4-A65A4A760AC7}"/>
          </ac:picMkLst>
        </pc:picChg>
      </pc:sldChg>
      <pc:sldChg chg="add del">
        <pc:chgData name="Ketan Butte" userId="56d7edfdaade7e76" providerId="LiveId" clId="{F86B9B31-5306-4FF3-81B1-E810A8F78190}" dt="2023-05-04T02:43:06.647" v="1201"/>
        <pc:sldMkLst>
          <pc:docMk/>
          <pc:sldMk cId="2204660570" sldId="278"/>
        </pc:sldMkLst>
      </pc:sldChg>
      <pc:sldChg chg="addSp delSp modSp add mod ord">
        <pc:chgData name="Ketan Butte" userId="56d7edfdaade7e76" providerId="LiveId" clId="{F86B9B31-5306-4FF3-81B1-E810A8F78190}" dt="2023-05-04T03:03:54.653" v="1530"/>
        <pc:sldMkLst>
          <pc:docMk/>
          <pc:sldMk cId="4081104462" sldId="278"/>
        </pc:sldMkLst>
        <pc:spChg chg="add mod">
          <ac:chgData name="Ketan Butte" userId="56d7edfdaade7e76" providerId="LiveId" clId="{F86B9B31-5306-4FF3-81B1-E810A8F78190}" dt="2023-05-04T03:02:37.269" v="1527" actId="255"/>
          <ac:spMkLst>
            <pc:docMk/>
            <pc:sldMk cId="4081104462" sldId="278"/>
            <ac:spMk id="2" creationId="{CC5E1EA9-C3EF-5FFA-B182-DEBCDA8045DA}"/>
          </ac:spMkLst>
        </pc:spChg>
        <pc:picChg chg="del">
          <ac:chgData name="Ketan Butte" userId="56d7edfdaade7e76" providerId="LiveId" clId="{F86B9B31-5306-4FF3-81B1-E810A8F78190}" dt="2023-05-04T03:01:46.691" v="1496" actId="478"/>
          <ac:picMkLst>
            <pc:docMk/>
            <pc:sldMk cId="4081104462" sldId="278"/>
            <ac:picMk id="4" creationId="{A642B0C6-8083-C516-6DA4-A65A4A760AC7}"/>
          </ac:picMkLst>
        </pc:picChg>
        <pc:picChg chg="add mod">
          <ac:chgData name="Ketan Butte" userId="56d7edfdaade7e76" providerId="LiveId" clId="{F86B9B31-5306-4FF3-81B1-E810A8F78190}" dt="2023-05-04T03:01:53.339" v="1499" actId="14100"/>
          <ac:picMkLst>
            <pc:docMk/>
            <pc:sldMk cId="4081104462" sldId="278"/>
            <ac:picMk id="4098" creationId="{958C533C-C91C-EA22-5B09-EE2B3DEBD146}"/>
          </ac:picMkLst>
        </pc:picChg>
      </pc:sldChg>
      <pc:sldChg chg="addSp delSp add del mod">
        <pc:chgData name="Ketan Butte" userId="56d7edfdaade7e76" providerId="LiveId" clId="{F86B9B31-5306-4FF3-81B1-E810A8F78190}" dt="2023-05-04T03:13:07.771" v="1544" actId="47"/>
        <pc:sldMkLst>
          <pc:docMk/>
          <pc:sldMk cId="3941030785" sldId="279"/>
        </pc:sldMkLst>
        <pc:picChg chg="add del">
          <ac:chgData name="Ketan Butte" userId="56d7edfdaade7e76" providerId="LiveId" clId="{F86B9B31-5306-4FF3-81B1-E810A8F78190}" dt="2023-05-04T03:04:12.771" v="1535" actId="22"/>
          <ac:picMkLst>
            <pc:docMk/>
            <pc:sldMk cId="3941030785" sldId="279"/>
            <ac:picMk id="3" creationId="{6D489AF1-83D1-3D4C-95B6-2EC106B76AE4}"/>
          </ac:picMkLst>
        </pc:picChg>
        <pc:picChg chg="del">
          <ac:chgData name="Ketan Butte" userId="56d7edfdaade7e76" providerId="LiveId" clId="{F86B9B31-5306-4FF3-81B1-E810A8F78190}" dt="2023-05-04T03:03:57.280" v="1531" actId="478"/>
          <ac:picMkLst>
            <pc:docMk/>
            <pc:sldMk cId="3941030785" sldId="279"/>
            <ac:picMk id="4" creationId="{A642B0C6-8083-C516-6DA4-A65A4A760AC7}"/>
          </ac:picMkLst>
        </pc:picChg>
      </pc:sldChg>
      <pc:sldChg chg="addSp delSp modSp add mod ord">
        <pc:chgData name="Ketan Butte" userId="56d7edfdaade7e76" providerId="LiveId" clId="{F86B9B31-5306-4FF3-81B1-E810A8F78190}" dt="2023-05-04T03:04:57.415" v="1543" actId="14100"/>
        <pc:sldMkLst>
          <pc:docMk/>
          <pc:sldMk cId="4225906988" sldId="280"/>
        </pc:sldMkLst>
        <pc:picChg chg="add del">
          <ac:chgData name="Ketan Butte" userId="56d7edfdaade7e76" providerId="LiveId" clId="{F86B9B31-5306-4FF3-81B1-E810A8F78190}" dt="2023-05-04T03:04:52.739" v="1541" actId="478"/>
          <ac:picMkLst>
            <pc:docMk/>
            <pc:sldMk cId="4225906988" sldId="280"/>
            <ac:picMk id="3" creationId="{03851771-DD43-A589-7665-C601103A9D68}"/>
          </ac:picMkLst>
        </pc:picChg>
        <pc:picChg chg="add del">
          <ac:chgData name="Ketan Butte" userId="56d7edfdaade7e76" providerId="LiveId" clId="{F86B9B31-5306-4FF3-81B1-E810A8F78190}" dt="2023-05-04T03:04:18.696" v="1539" actId="478"/>
          <ac:picMkLst>
            <pc:docMk/>
            <pc:sldMk cId="4225906988" sldId="280"/>
            <ac:picMk id="4" creationId="{A642B0C6-8083-C516-6DA4-A65A4A760AC7}"/>
          </ac:picMkLst>
        </pc:picChg>
        <pc:picChg chg="add mod">
          <ac:chgData name="Ketan Butte" userId="56d7edfdaade7e76" providerId="LiveId" clId="{F86B9B31-5306-4FF3-81B1-E810A8F78190}" dt="2023-05-04T03:04:57.415" v="1543" actId="14100"/>
          <ac:picMkLst>
            <pc:docMk/>
            <pc:sldMk cId="4225906988" sldId="280"/>
            <ac:picMk id="6" creationId="{7CD6725A-1E60-0737-BFBE-F5137FA723D3}"/>
          </ac:picMkLst>
        </pc:picChg>
      </pc:sldChg>
      <pc:sldChg chg="add">
        <pc:chgData name="Ketan Butte" userId="56d7edfdaade7e76" providerId="LiveId" clId="{F86B9B31-5306-4FF3-81B1-E810A8F78190}" dt="2023-05-04T03:43:46.502" v="1621"/>
        <pc:sldMkLst>
          <pc:docMk/>
          <pc:sldMk cId="0" sldId="281"/>
        </pc:sldMkLst>
      </pc:sldChg>
      <pc:sldChg chg="add">
        <pc:chgData name="Ketan Butte" userId="56d7edfdaade7e76" providerId="LiveId" clId="{F86B9B31-5306-4FF3-81B1-E810A8F78190}" dt="2023-05-04T03:44:17.263" v="1622"/>
        <pc:sldMkLst>
          <pc:docMk/>
          <pc:sldMk cId="0" sldId="282"/>
        </pc:sldMkLst>
      </pc:sldChg>
      <pc:sldChg chg="modSp add del mod">
        <pc:chgData name="Ketan Butte" userId="56d7edfdaade7e76" providerId="LiveId" clId="{F86B9B31-5306-4FF3-81B1-E810A8F78190}" dt="2023-05-04T03:48:13.651" v="1643" actId="47"/>
        <pc:sldMkLst>
          <pc:docMk/>
          <pc:sldMk cId="0" sldId="283"/>
        </pc:sldMkLst>
        <pc:spChg chg="mod">
          <ac:chgData name="Ketan Butte" userId="56d7edfdaade7e76" providerId="LiveId" clId="{F86B9B31-5306-4FF3-81B1-E810A8F78190}" dt="2023-05-04T03:44:17.314" v="1623" actId="27636"/>
          <ac:spMkLst>
            <pc:docMk/>
            <pc:sldMk cId="0" sldId="283"/>
            <ac:spMk id="3" creationId="{44AB7301-3623-FA4B-1E08-D0FEEAD58643}"/>
          </ac:spMkLst>
        </pc:spChg>
      </pc:sldChg>
      <pc:sldChg chg="modSp add del mod">
        <pc:chgData name="Ketan Butte" userId="56d7edfdaade7e76" providerId="LiveId" clId="{F86B9B31-5306-4FF3-81B1-E810A8F78190}" dt="2023-05-04T03:48:15.500" v="1644" actId="47"/>
        <pc:sldMkLst>
          <pc:docMk/>
          <pc:sldMk cId="0" sldId="284"/>
        </pc:sldMkLst>
        <pc:spChg chg="mod">
          <ac:chgData name="Ketan Butte" userId="56d7edfdaade7e76" providerId="LiveId" clId="{F86B9B31-5306-4FF3-81B1-E810A8F78190}" dt="2023-05-04T03:44:52.933" v="1627" actId="20577"/>
          <ac:spMkLst>
            <pc:docMk/>
            <pc:sldMk cId="0" sldId="284"/>
            <ac:spMk id="26627" creationId="{853FA5FF-5194-DA01-4265-566A227DE363}"/>
          </ac:spMkLst>
        </pc:spChg>
      </pc:sldChg>
      <pc:sldChg chg="add">
        <pc:chgData name="Ketan Butte" userId="56d7edfdaade7e76" providerId="LiveId" clId="{F86B9B31-5306-4FF3-81B1-E810A8F78190}" dt="2023-05-04T03:44:17.263" v="1622"/>
        <pc:sldMkLst>
          <pc:docMk/>
          <pc:sldMk cId="0" sldId="285"/>
        </pc:sldMkLst>
      </pc:sldChg>
    </pc:docChg>
  </pc:docChgLst>
  <pc:docChgLst>
    <pc:chgData name="Ketan Butte" userId="56d7edfdaade7e76" providerId="LiveId" clId="{36F8317B-3A39-42E8-A05D-1B647EB1F8C2}"/>
    <pc:docChg chg="undo custSel addSld modSld">
      <pc:chgData name="Ketan Butte" userId="56d7edfdaade7e76" providerId="LiveId" clId="{36F8317B-3A39-42E8-A05D-1B647EB1F8C2}" dt="2023-05-01T22:39:11.741" v="2607" actId="20577"/>
      <pc:docMkLst>
        <pc:docMk/>
      </pc:docMkLst>
      <pc:sldChg chg="delSp modSp mod">
        <pc:chgData name="Ketan Butte" userId="56d7edfdaade7e76" providerId="LiveId" clId="{36F8317B-3A39-42E8-A05D-1B647EB1F8C2}" dt="2023-05-01T20:40:59.183" v="1147" actId="14100"/>
        <pc:sldMkLst>
          <pc:docMk/>
          <pc:sldMk cId="182522286" sldId="257"/>
        </pc:sldMkLst>
        <pc:spChg chg="mod">
          <ac:chgData name="Ketan Butte" userId="56d7edfdaade7e76" providerId="LiveId" clId="{36F8317B-3A39-42E8-A05D-1B647EB1F8C2}" dt="2023-05-01T20:40:59.183" v="1147" actId="14100"/>
          <ac:spMkLst>
            <pc:docMk/>
            <pc:sldMk cId="182522286" sldId="257"/>
            <ac:spMk id="2" creationId="{1A2B9E84-A7D9-9120-E9AD-CA3D7F6262A1}"/>
          </ac:spMkLst>
        </pc:spChg>
        <pc:spChg chg="mod">
          <ac:chgData name="Ketan Butte" userId="56d7edfdaade7e76" providerId="LiveId" clId="{36F8317B-3A39-42E8-A05D-1B647EB1F8C2}" dt="2023-05-01T20:15:23.671" v="597" actId="20577"/>
          <ac:spMkLst>
            <pc:docMk/>
            <pc:sldMk cId="182522286" sldId="257"/>
            <ac:spMk id="3" creationId="{478B28E2-E980-2A98-AD04-2B74ECFE5FB2}"/>
          </ac:spMkLst>
        </pc:spChg>
        <pc:spChg chg="del">
          <ac:chgData name="Ketan Butte" userId="56d7edfdaade7e76" providerId="LiveId" clId="{36F8317B-3A39-42E8-A05D-1B647EB1F8C2}" dt="2023-05-01T20:08:51.454" v="265" actId="478"/>
          <ac:spMkLst>
            <pc:docMk/>
            <pc:sldMk cId="182522286" sldId="257"/>
            <ac:spMk id="4" creationId="{8697B803-77E0-82FB-B4D2-20FE44776945}"/>
          </ac:spMkLst>
        </pc:spChg>
      </pc:sldChg>
      <pc:sldChg chg="addSp delSp modSp mod">
        <pc:chgData name="Ketan Butte" userId="56d7edfdaade7e76" providerId="LiveId" clId="{36F8317B-3A39-42E8-A05D-1B647EB1F8C2}" dt="2023-05-01T22:39:11.741" v="2607" actId="20577"/>
        <pc:sldMkLst>
          <pc:docMk/>
          <pc:sldMk cId="3249175587" sldId="258"/>
        </pc:sldMkLst>
        <pc:spChg chg="mod">
          <ac:chgData name="Ketan Butte" userId="56d7edfdaade7e76" providerId="LiveId" clId="{36F8317B-3A39-42E8-A05D-1B647EB1F8C2}" dt="2023-05-01T22:36:46.077" v="2546" actId="20577"/>
          <ac:spMkLst>
            <pc:docMk/>
            <pc:sldMk cId="3249175587" sldId="258"/>
            <ac:spMk id="2" creationId="{DFFFF72F-E42F-6F2B-D718-38B8D24998FC}"/>
          </ac:spMkLst>
        </pc:spChg>
        <pc:spChg chg="mod">
          <ac:chgData name="Ketan Butte" userId="56d7edfdaade7e76" providerId="LiveId" clId="{36F8317B-3A39-42E8-A05D-1B647EB1F8C2}" dt="2023-05-01T22:39:11.741" v="2607" actId="20577"/>
          <ac:spMkLst>
            <pc:docMk/>
            <pc:sldMk cId="3249175587" sldId="258"/>
            <ac:spMk id="3" creationId="{077FE049-4A75-6EAD-5B41-F4768D8C2C3D}"/>
          </ac:spMkLst>
        </pc:spChg>
        <pc:spChg chg="add mod">
          <ac:chgData name="Ketan Butte" userId="56d7edfdaade7e76" providerId="LiveId" clId="{36F8317B-3A39-42E8-A05D-1B647EB1F8C2}" dt="2023-05-01T22:38:41.251" v="2594" actId="571"/>
          <ac:spMkLst>
            <pc:docMk/>
            <pc:sldMk cId="3249175587" sldId="258"/>
            <ac:spMk id="8" creationId="{A371554A-C8C2-EA3C-2911-6C3C27BFCCFD}"/>
          </ac:spMkLst>
        </pc:spChg>
        <pc:graphicFrameChg chg="add del mod">
          <ac:chgData name="Ketan Butte" userId="56d7edfdaade7e76" providerId="LiveId" clId="{36F8317B-3A39-42E8-A05D-1B647EB1F8C2}" dt="2023-05-01T22:37:03.870" v="2551"/>
          <ac:graphicFrameMkLst>
            <pc:docMk/>
            <pc:sldMk cId="3249175587" sldId="258"/>
            <ac:graphicFrameMk id="4" creationId="{A9D65A2A-E53F-0544-4842-E67CE27B1B36}"/>
          </ac:graphicFrameMkLst>
        </pc:graphicFrameChg>
        <pc:graphicFrameChg chg="add del mod modGraphic">
          <ac:chgData name="Ketan Butte" userId="56d7edfdaade7e76" providerId="LiveId" clId="{36F8317B-3A39-42E8-A05D-1B647EB1F8C2}" dt="2023-05-01T22:37:08.677" v="2555"/>
          <ac:graphicFrameMkLst>
            <pc:docMk/>
            <pc:sldMk cId="3249175587" sldId="258"/>
            <ac:graphicFrameMk id="5" creationId="{858583CE-88F9-63ED-B521-354DC05B647A}"/>
          </ac:graphicFrameMkLst>
        </pc:graphicFrameChg>
        <pc:graphicFrameChg chg="add del mod modGraphic">
          <ac:chgData name="Ketan Butte" userId="56d7edfdaade7e76" providerId="LiveId" clId="{36F8317B-3A39-42E8-A05D-1B647EB1F8C2}" dt="2023-05-01T22:37:25.839" v="2563" actId="3680"/>
          <ac:graphicFrameMkLst>
            <pc:docMk/>
            <pc:sldMk cId="3249175587" sldId="258"/>
            <ac:graphicFrameMk id="6" creationId="{BE51FBD4-71C5-1E02-C965-CB95EF47237B}"/>
          </ac:graphicFrameMkLst>
        </pc:graphicFrameChg>
        <pc:graphicFrameChg chg="add del mod">
          <ac:chgData name="Ketan Butte" userId="56d7edfdaade7e76" providerId="LiveId" clId="{36F8317B-3A39-42E8-A05D-1B647EB1F8C2}" dt="2023-05-01T22:37:39.451" v="2571"/>
          <ac:graphicFrameMkLst>
            <pc:docMk/>
            <pc:sldMk cId="3249175587" sldId="258"/>
            <ac:graphicFrameMk id="7" creationId="{9BAE1A48-592B-5123-2C2B-ACEF83BBC2D9}"/>
          </ac:graphicFrameMkLst>
        </pc:graphicFrameChg>
      </pc:sldChg>
      <pc:sldChg chg="modSp add mod">
        <pc:chgData name="Ketan Butte" userId="56d7edfdaade7e76" providerId="LiveId" clId="{36F8317B-3A39-42E8-A05D-1B647EB1F8C2}" dt="2023-05-01T20:40:54.487" v="1146" actId="14100"/>
        <pc:sldMkLst>
          <pc:docMk/>
          <pc:sldMk cId="868353135" sldId="259"/>
        </pc:sldMkLst>
        <pc:spChg chg="mod">
          <ac:chgData name="Ketan Butte" userId="56d7edfdaade7e76" providerId="LiveId" clId="{36F8317B-3A39-42E8-A05D-1B647EB1F8C2}" dt="2023-05-01T20:40:54.487" v="1146" actId="14100"/>
          <ac:spMkLst>
            <pc:docMk/>
            <pc:sldMk cId="868353135" sldId="259"/>
            <ac:spMk id="2" creationId="{1A2B9E84-A7D9-9120-E9AD-CA3D7F6262A1}"/>
          </ac:spMkLst>
        </pc:spChg>
        <pc:spChg chg="mod">
          <ac:chgData name="Ketan Butte" userId="56d7edfdaade7e76" providerId="LiveId" clId="{36F8317B-3A39-42E8-A05D-1B647EB1F8C2}" dt="2023-05-01T20:38:40.967" v="1113" actId="115"/>
          <ac:spMkLst>
            <pc:docMk/>
            <pc:sldMk cId="868353135" sldId="259"/>
            <ac:spMk id="3" creationId="{478B28E2-E980-2A98-AD04-2B74ECFE5FB2}"/>
          </ac:spMkLst>
        </pc:spChg>
      </pc:sldChg>
      <pc:sldChg chg="modSp add mod">
        <pc:chgData name="Ketan Butte" userId="56d7edfdaade7e76" providerId="LiveId" clId="{36F8317B-3A39-42E8-A05D-1B647EB1F8C2}" dt="2023-05-01T20:46:28.212" v="1604" actId="114"/>
        <pc:sldMkLst>
          <pc:docMk/>
          <pc:sldMk cId="341401046" sldId="260"/>
        </pc:sldMkLst>
        <pc:spChg chg="mod">
          <ac:chgData name="Ketan Butte" userId="56d7edfdaade7e76" providerId="LiveId" clId="{36F8317B-3A39-42E8-A05D-1B647EB1F8C2}" dt="2023-05-01T20:40:50.361" v="1145" actId="14100"/>
          <ac:spMkLst>
            <pc:docMk/>
            <pc:sldMk cId="341401046" sldId="260"/>
            <ac:spMk id="2" creationId="{1A2B9E84-A7D9-9120-E9AD-CA3D7F6262A1}"/>
          </ac:spMkLst>
        </pc:spChg>
        <pc:spChg chg="mod">
          <ac:chgData name="Ketan Butte" userId="56d7edfdaade7e76" providerId="LiveId" clId="{36F8317B-3A39-42E8-A05D-1B647EB1F8C2}" dt="2023-05-01T20:46:28.212" v="1604" actId="114"/>
          <ac:spMkLst>
            <pc:docMk/>
            <pc:sldMk cId="341401046" sldId="260"/>
            <ac:spMk id="3" creationId="{478B28E2-E980-2A98-AD04-2B74ECFE5FB2}"/>
          </ac:spMkLst>
        </pc:spChg>
      </pc:sldChg>
      <pc:sldChg chg="modSp add mod">
        <pc:chgData name="Ketan Butte" userId="56d7edfdaade7e76" providerId="LiveId" clId="{36F8317B-3A39-42E8-A05D-1B647EB1F8C2}" dt="2023-05-01T21:29:24.493" v="1693" actId="113"/>
        <pc:sldMkLst>
          <pc:docMk/>
          <pc:sldMk cId="4112704702" sldId="261"/>
        </pc:sldMkLst>
        <pc:spChg chg="mod">
          <ac:chgData name="Ketan Butte" userId="56d7edfdaade7e76" providerId="LiveId" clId="{36F8317B-3A39-42E8-A05D-1B647EB1F8C2}" dt="2023-05-01T21:08:57.678" v="1620" actId="20577"/>
          <ac:spMkLst>
            <pc:docMk/>
            <pc:sldMk cId="4112704702" sldId="261"/>
            <ac:spMk id="2" creationId="{1A2B9E84-A7D9-9120-E9AD-CA3D7F6262A1}"/>
          </ac:spMkLst>
        </pc:spChg>
        <pc:spChg chg="mod">
          <ac:chgData name="Ketan Butte" userId="56d7edfdaade7e76" providerId="LiveId" clId="{36F8317B-3A39-42E8-A05D-1B647EB1F8C2}" dt="2023-05-01T21:29:24.493" v="1693" actId="113"/>
          <ac:spMkLst>
            <pc:docMk/>
            <pc:sldMk cId="4112704702" sldId="261"/>
            <ac:spMk id="3" creationId="{478B28E2-E980-2A98-AD04-2B74ECFE5FB2}"/>
          </ac:spMkLst>
        </pc:spChg>
      </pc:sldChg>
      <pc:sldChg chg="modSp add mod">
        <pc:chgData name="Ketan Butte" userId="56d7edfdaade7e76" providerId="LiveId" clId="{36F8317B-3A39-42E8-A05D-1B647EB1F8C2}" dt="2023-05-01T21:30:56.881" v="1770" actId="20577"/>
        <pc:sldMkLst>
          <pc:docMk/>
          <pc:sldMk cId="3918064836" sldId="262"/>
        </pc:sldMkLst>
        <pc:spChg chg="mod">
          <ac:chgData name="Ketan Butte" userId="56d7edfdaade7e76" providerId="LiveId" clId="{36F8317B-3A39-42E8-A05D-1B647EB1F8C2}" dt="2023-05-01T21:29:35.587" v="1707" actId="20577"/>
          <ac:spMkLst>
            <pc:docMk/>
            <pc:sldMk cId="3918064836" sldId="262"/>
            <ac:spMk id="2" creationId="{1A2B9E84-A7D9-9120-E9AD-CA3D7F6262A1}"/>
          </ac:spMkLst>
        </pc:spChg>
        <pc:spChg chg="mod">
          <ac:chgData name="Ketan Butte" userId="56d7edfdaade7e76" providerId="LiveId" clId="{36F8317B-3A39-42E8-A05D-1B647EB1F8C2}" dt="2023-05-01T21:30:56.881" v="1770" actId="20577"/>
          <ac:spMkLst>
            <pc:docMk/>
            <pc:sldMk cId="3918064836" sldId="262"/>
            <ac:spMk id="3" creationId="{478B28E2-E980-2A98-AD04-2B74ECFE5FB2}"/>
          </ac:spMkLst>
        </pc:spChg>
      </pc:sldChg>
      <pc:sldChg chg="modSp add mod">
        <pc:chgData name="Ketan Butte" userId="56d7edfdaade7e76" providerId="LiveId" clId="{36F8317B-3A39-42E8-A05D-1B647EB1F8C2}" dt="2023-05-01T21:41:04.559" v="1828" actId="20577"/>
        <pc:sldMkLst>
          <pc:docMk/>
          <pc:sldMk cId="393931623" sldId="263"/>
        </pc:sldMkLst>
        <pc:spChg chg="mod">
          <ac:chgData name="Ketan Butte" userId="56d7edfdaade7e76" providerId="LiveId" clId="{36F8317B-3A39-42E8-A05D-1B647EB1F8C2}" dt="2023-05-01T21:29:42.331" v="1717" actId="20577"/>
          <ac:spMkLst>
            <pc:docMk/>
            <pc:sldMk cId="393931623" sldId="263"/>
            <ac:spMk id="2" creationId="{1A2B9E84-A7D9-9120-E9AD-CA3D7F6262A1}"/>
          </ac:spMkLst>
        </pc:spChg>
        <pc:spChg chg="mod">
          <ac:chgData name="Ketan Butte" userId="56d7edfdaade7e76" providerId="LiveId" clId="{36F8317B-3A39-42E8-A05D-1B647EB1F8C2}" dt="2023-05-01T21:41:04.559" v="1828" actId="20577"/>
          <ac:spMkLst>
            <pc:docMk/>
            <pc:sldMk cId="393931623" sldId="263"/>
            <ac:spMk id="3" creationId="{478B28E2-E980-2A98-AD04-2B74ECFE5FB2}"/>
          </ac:spMkLst>
        </pc:spChg>
      </pc:sldChg>
      <pc:sldChg chg="modSp add mod">
        <pc:chgData name="Ketan Butte" userId="56d7edfdaade7e76" providerId="LiveId" clId="{36F8317B-3A39-42E8-A05D-1B647EB1F8C2}" dt="2023-05-01T21:56:06.791" v="2357" actId="20577"/>
        <pc:sldMkLst>
          <pc:docMk/>
          <pc:sldMk cId="2200433440" sldId="264"/>
        </pc:sldMkLst>
        <pc:spChg chg="mod">
          <ac:chgData name="Ketan Butte" userId="56d7edfdaade7e76" providerId="LiveId" clId="{36F8317B-3A39-42E8-A05D-1B647EB1F8C2}" dt="2023-05-01T21:29:56.560" v="1733" actId="27636"/>
          <ac:spMkLst>
            <pc:docMk/>
            <pc:sldMk cId="2200433440" sldId="264"/>
            <ac:spMk id="2" creationId="{1A2B9E84-A7D9-9120-E9AD-CA3D7F6262A1}"/>
          </ac:spMkLst>
        </pc:spChg>
        <pc:spChg chg="mod">
          <ac:chgData name="Ketan Butte" userId="56d7edfdaade7e76" providerId="LiveId" clId="{36F8317B-3A39-42E8-A05D-1B647EB1F8C2}" dt="2023-05-01T21:56:06.791" v="2357" actId="20577"/>
          <ac:spMkLst>
            <pc:docMk/>
            <pc:sldMk cId="2200433440" sldId="264"/>
            <ac:spMk id="3" creationId="{478B28E2-E980-2A98-AD04-2B74ECFE5FB2}"/>
          </ac:spMkLst>
        </pc:spChg>
      </pc:sldChg>
      <pc:sldChg chg="add">
        <pc:chgData name="Ketan Butte" userId="56d7edfdaade7e76" providerId="LiveId" clId="{36F8317B-3A39-42E8-A05D-1B647EB1F8C2}" dt="2023-05-01T21:43:00.861" v="1829"/>
        <pc:sldMkLst>
          <pc:docMk/>
          <pc:sldMk cId="1247404060" sldId="265"/>
        </pc:sldMkLst>
      </pc:sldChg>
      <pc:sldChg chg="modSp add mod">
        <pc:chgData name="Ketan Butte" userId="56d7edfdaade7e76" providerId="LiveId" clId="{36F8317B-3A39-42E8-A05D-1B647EB1F8C2}" dt="2023-05-01T22:03:31.973" v="2419" actId="20577"/>
        <pc:sldMkLst>
          <pc:docMk/>
          <pc:sldMk cId="2460089065" sldId="266"/>
        </pc:sldMkLst>
        <pc:spChg chg="mod">
          <ac:chgData name="Ketan Butte" userId="56d7edfdaade7e76" providerId="LiveId" clId="{36F8317B-3A39-42E8-A05D-1B647EB1F8C2}" dt="2023-05-01T22:03:16.682" v="2365" actId="20577"/>
          <ac:spMkLst>
            <pc:docMk/>
            <pc:sldMk cId="2460089065" sldId="266"/>
            <ac:spMk id="2" creationId="{1A2B9E84-A7D9-9120-E9AD-CA3D7F6262A1}"/>
          </ac:spMkLst>
        </pc:spChg>
        <pc:spChg chg="mod">
          <ac:chgData name="Ketan Butte" userId="56d7edfdaade7e76" providerId="LiveId" clId="{36F8317B-3A39-42E8-A05D-1B647EB1F8C2}" dt="2023-05-01T22:03:31.973" v="2419" actId="20577"/>
          <ac:spMkLst>
            <pc:docMk/>
            <pc:sldMk cId="2460089065" sldId="266"/>
            <ac:spMk id="3" creationId="{478B28E2-E980-2A98-AD04-2B74ECFE5FB2}"/>
          </ac:spMkLst>
        </pc:spChg>
      </pc:sldChg>
      <pc:sldChg chg="modSp add mod">
        <pc:chgData name="Ketan Butte" userId="56d7edfdaade7e76" providerId="LiveId" clId="{36F8317B-3A39-42E8-A05D-1B647EB1F8C2}" dt="2023-05-01T22:35:53.672" v="2539" actId="255"/>
        <pc:sldMkLst>
          <pc:docMk/>
          <pc:sldMk cId="233048653" sldId="267"/>
        </pc:sldMkLst>
        <pc:spChg chg="mod">
          <ac:chgData name="Ketan Butte" userId="56d7edfdaade7e76" providerId="LiveId" clId="{36F8317B-3A39-42E8-A05D-1B647EB1F8C2}" dt="2023-05-01T22:08:34.274" v="2431" actId="20577"/>
          <ac:spMkLst>
            <pc:docMk/>
            <pc:sldMk cId="233048653" sldId="267"/>
            <ac:spMk id="2" creationId="{1A2B9E84-A7D9-9120-E9AD-CA3D7F6262A1}"/>
          </ac:spMkLst>
        </pc:spChg>
        <pc:spChg chg="mod">
          <ac:chgData name="Ketan Butte" userId="56d7edfdaade7e76" providerId="LiveId" clId="{36F8317B-3A39-42E8-A05D-1B647EB1F8C2}" dt="2023-05-01T22:35:53.672" v="2539" actId="255"/>
          <ac:spMkLst>
            <pc:docMk/>
            <pc:sldMk cId="233048653" sldId="267"/>
            <ac:spMk id="3" creationId="{478B28E2-E980-2A98-AD04-2B74ECFE5FB2}"/>
          </ac:spMkLst>
        </pc:spChg>
      </pc:sldChg>
      <pc:sldChg chg="add">
        <pc:chgData name="Ketan Butte" userId="56d7edfdaade7e76" providerId="LiveId" clId="{36F8317B-3A39-42E8-A05D-1B647EB1F8C2}" dt="2023-05-01T22:36:40.391" v="2540" actId="2890"/>
        <pc:sldMkLst>
          <pc:docMk/>
          <pc:sldMk cId="676491492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F0848-B7EB-CC1D-97BC-F94AD583D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752C0-0527-06A3-6094-94D54A265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A18A1-3888-3FEC-EFF9-C0B88B57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4806-0809-4F02-AE67-A5D4D7CD45C5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05A18-83C3-9DB0-2EEB-912098F38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A685C-95BB-7A5E-519A-5B663FAB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D50E2-6D92-4258-9A6F-A46A23D3D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72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DC315-58CC-7AED-304B-75FEA609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E88D8-3A23-04E3-369C-6570A13B8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9D46F-18BE-E484-2E39-66346D6F5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4806-0809-4F02-AE67-A5D4D7CD45C5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932D5-457F-ADA2-FF72-2E65F8788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1184-6E88-2E2F-A979-5E6F89D0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D50E2-6D92-4258-9A6F-A46A23D3D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02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B0D2A8-08E5-7A1E-6812-2E9DF26F0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F392D-5C9B-E03D-FF49-BAFD1135E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D2165-D5F5-B4D8-617C-C4D5DABE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4806-0809-4F02-AE67-A5D4D7CD45C5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8E523-2EAB-7F5A-8177-4E8FB836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807C1-7343-9541-F16A-32914015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D50E2-6D92-4258-9A6F-A46A23D3D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49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C679C-633B-1B02-DF7C-3B1F96812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06408-C604-DE83-93B8-2395543F5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A83DA-83B9-0133-A761-980BC5FEC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4806-0809-4F02-AE67-A5D4D7CD45C5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EDE24-06FB-321C-524F-26B3E3EA0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07EF7-A6CE-05FD-639E-8A3077C47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D50E2-6D92-4258-9A6F-A46A23D3D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3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CD02-B82F-14FA-920E-2211A30E0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9DEA3-A2A6-6AE3-5B4B-C99FA074D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5FB25-1389-6F59-D626-CD8CD77B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4806-0809-4F02-AE67-A5D4D7CD45C5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6332D-355E-1DD5-2934-C7E1F5054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7FBC9-B606-991D-A038-9A70827B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D50E2-6D92-4258-9A6F-A46A23D3D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3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F2E7D-BE25-A671-800A-2D1DE8D87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F5F40-B286-398A-6237-DD5068E28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16E4C-9FD8-BEE2-94F4-814BE8CC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4AA05-A27B-081D-6298-EA5F749B2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4806-0809-4F02-AE67-A5D4D7CD45C5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D34A4-1C71-8A15-6F32-E95949358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95A6C-EE76-0BAE-923F-DE56E526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D50E2-6D92-4258-9A6F-A46A23D3D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37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6AD27-000D-AFF1-B101-CE350844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8D957-EF75-1185-F610-F6724A666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A38E9-FE84-4ADF-0EC6-B5DA7BCDE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477EF-1779-451E-6C5D-D32B1BE4F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895142-F82D-D627-1494-20E15AB07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E5BD26-233A-3B90-5A18-479C0D892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4806-0809-4F02-AE67-A5D4D7CD45C5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FC774-9E22-94A5-020D-3F44E150A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172F9A-0F73-91D6-469F-CDA2166D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D50E2-6D92-4258-9A6F-A46A23D3D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37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E3654-8FE4-3F33-D925-633F0FB86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7FC79F-C8B9-216B-664F-787139D21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4806-0809-4F02-AE67-A5D4D7CD45C5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52C6B-572E-D2E2-0653-A074AB74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9ECEC3-F643-5B55-8DC7-7414C757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D50E2-6D92-4258-9A6F-A46A23D3D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42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BF1CF3-05A8-004C-3C4C-27E1E1888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4806-0809-4F02-AE67-A5D4D7CD45C5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7EEF19-1FAD-23D0-B157-99A19AF10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2EC2A-1493-BD97-66AB-B4F6F4B0A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D50E2-6D92-4258-9A6F-A46A23D3D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31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6443-2A88-84C1-C2C0-8772E7B9B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5D16C-121E-BFEF-A044-C4A0E2EC5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BECFE-0E9D-DDB9-E3FE-C2EB71687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2D236-CEE0-6F37-9390-F3D322954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4806-0809-4F02-AE67-A5D4D7CD45C5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98DF6-A7F9-9942-056D-472E358A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2AD14-114C-6887-A497-3F0DA07F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D50E2-6D92-4258-9A6F-A46A23D3D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69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C209-3B32-4562-A177-40027278B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53E489-2F10-2049-1B15-834F0501F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0A72F-5289-93D5-6C1F-1039AD207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356F6-256F-8F9F-045F-717024524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4806-0809-4F02-AE67-A5D4D7CD45C5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08A66-7061-1C2C-D6FA-CA5B9976D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28195-94DE-1E7F-FAF1-F52F5BD8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D50E2-6D92-4258-9A6F-A46A23D3D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891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758653-64D6-F593-7ED1-776AF98B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0F0E2-39C4-602D-662C-515A036B7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36C64-AF14-8EBC-1273-9A2A00292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44806-0809-4F02-AE67-A5D4D7CD45C5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70178-A303-F275-E549-6A9D829437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0002D-5434-5103-6A99-42D7FDD9C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D50E2-6D92-4258-9A6F-A46A23D3D39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AF271F-5169-4AE8-ECFE-BB7B8223BC51}"/>
              </a:ext>
            </a:extLst>
          </p:cNvPr>
          <p:cNvSpPr/>
          <p:nvPr userDrawn="1"/>
        </p:nvSpPr>
        <p:spPr>
          <a:xfrm>
            <a:off x="9844548" y="46934"/>
            <a:ext cx="2236839" cy="501445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82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5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9EFAB-F034-268C-2064-8F754B648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630" y="1214438"/>
            <a:ext cx="9144000" cy="2387600"/>
          </a:xfrm>
        </p:spPr>
        <p:txBody>
          <a:bodyPr/>
          <a:lstStyle/>
          <a:p>
            <a:r>
              <a:rPr lang="en-GB" dirty="0"/>
              <a:t>GLCA-Analytics Program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645C2-3475-82B4-3D63-2BB85FAAD2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4-May-2023-Day2PW</a:t>
            </a:r>
          </a:p>
        </p:txBody>
      </p:sp>
    </p:spTree>
    <p:extLst>
      <p:ext uri="{BB962C8B-B14F-4D97-AF65-F5344CB8AC3E}">
        <p14:creationId xmlns:p14="http://schemas.microsoft.com/office/powerpoint/2010/main" val="1799936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D095FE1-22DE-B8A2-49B6-C20EC1C06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691" y="541489"/>
            <a:ext cx="9394617" cy="577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2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8E011A-686A-A158-8751-91B52D224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189" y="1034323"/>
            <a:ext cx="9405503" cy="512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04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BCDF54-4F9A-5BDF-9835-446547581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325" y="1126611"/>
            <a:ext cx="9563350" cy="460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12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FF72F-E42F-6F2B-D718-38B8D2499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374"/>
            <a:ext cx="10515600" cy="1083665"/>
          </a:xfrm>
        </p:spPr>
        <p:txBody>
          <a:bodyPr/>
          <a:lstStyle/>
          <a:p>
            <a:r>
              <a:rPr lang="en-GB" b="1" dirty="0"/>
              <a:t>Agenda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7FE049-4A75-6EAD-5B41-F4768D8C2C3D}"/>
              </a:ext>
            </a:extLst>
          </p:cNvPr>
          <p:cNvSpPr txBox="1"/>
          <p:nvPr/>
        </p:nvSpPr>
        <p:spPr>
          <a:xfrm>
            <a:off x="1106129" y="2020529"/>
            <a:ext cx="83402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000" dirty="0"/>
              <a:t>Intro to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000" dirty="0"/>
              <a:t>Measures of Central Tendency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000" dirty="0"/>
              <a:t>Measures of Dispersion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000" dirty="0"/>
              <a:t>Measures of Symmetry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000" dirty="0"/>
              <a:t>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676491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E9EA981C-5D20-FA2E-5C9A-6319C0481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en-US"/>
              <a:t>Statistics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7072ED37-5BF2-4016-A0B6-1494272654B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sk-SK" altLang="en-US"/>
              <a:t>The science of collectiong, organizing, presenting, analyzing, and interpreting data to assist in making more effective decisions</a:t>
            </a:r>
          </a:p>
          <a:p>
            <a:pPr eaLnBrk="1" hangingPunct="1"/>
            <a:r>
              <a:rPr lang="sk-SK" altLang="en-US"/>
              <a:t>Statistical analysis – used to manipulate  summarize, and investigate data, so that useful decision-making information results.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864A-5D41-E83B-6D28-3319837DB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Statistics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525358-CA30-7516-BAAF-796ADBF6DB8F}"/>
              </a:ext>
            </a:extLst>
          </p:cNvPr>
          <p:cNvSpPr txBox="1"/>
          <p:nvPr/>
        </p:nvSpPr>
        <p:spPr>
          <a:xfrm>
            <a:off x="838200" y="1739735"/>
            <a:ext cx="94280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000" dirty="0"/>
              <a:t>Weather?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000" dirty="0"/>
              <a:t>Credit Card Fraud Detection?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000" dirty="0"/>
              <a:t>Basic Decisions we take in life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000" dirty="0"/>
              <a:t>Sports is highly driven by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000" dirty="0"/>
              <a:t>R&amp;D of various fields, Govts have Stat Departments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000" dirty="0"/>
              <a:t>Simulation , Gaming industry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000" dirty="0"/>
              <a:t>Finance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000" dirty="0"/>
              <a:t>Election Results Prediction(Exit Poll), 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3426138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EC835EDE-56EF-6D8D-5F54-9DE8C8EEF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en-US"/>
              <a:t>Types of statistics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C9997B88-7C1A-AF25-279F-2EFDED07925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sk-SK" altLang="en-US" b="1" dirty="0"/>
              <a:t>Descriptive statistics </a:t>
            </a:r>
            <a:r>
              <a:rPr lang="sk-SK" altLang="en-US" dirty="0"/>
              <a:t>– Methods of organizing, summarizing, and presenting data in an informative way</a:t>
            </a:r>
          </a:p>
          <a:p>
            <a:pPr eaLnBrk="1" hangingPunct="1"/>
            <a:endParaRPr lang="en-GB" altLang="en-US" b="1" dirty="0"/>
          </a:p>
          <a:p>
            <a:pPr eaLnBrk="1" hangingPunct="1"/>
            <a:r>
              <a:rPr lang="sk-SK" altLang="en-US" b="1" dirty="0"/>
              <a:t>Inferential statistics </a:t>
            </a:r>
            <a:r>
              <a:rPr lang="sk-SK" altLang="en-US" dirty="0"/>
              <a:t>– The methods used to determine something about a population on the basis of a sample</a:t>
            </a:r>
          </a:p>
          <a:p>
            <a:pPr lvl="1" eaLnBrk="1" hangingPunct="1"/>
            <a:r>
              <a:rPr lang="sk-SK" altLang="en-US" dirty="0"/>
              <a:t>Population –The entire set of individuals or objects of interest or the measurements obtained from all individuals or objects of interest</a:t>
            </a:r>
          </a:p>
          <a:p>
            <a:pPr lvl="1" eaLnBrk="1" hangingPunct="1"/>
            <a:r>
              <a:rPr lang="sk-SK" altLang="en-US" dirty="0"/>
              <a:t>Sample – A portion, or part, of the population of interest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>
            <a:extLst>
              <a:ext uri="{FF2B5EF4-FFF2-40B4-BE49-F238E27FC236}">
                <a16:creationId xmlns:a16="http://schemas.microsoft.com/office/drawing/2014/main" id="{2A07F5D6-DFB4-2CDD-3142-F4297D72A2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304800"/>
            <a:ext cx="6923088" cy="858838"/>
          </a:xfrm>
        </p:spPr>
        <p:txBody>
          <a:bodyPr/>
          <a:lstStyle/>
          <a:p>
            <a:pPr eaLnBrk="1" hangingPunct="1"/>
            <a:r>
              <a:rPr lang="en-US" altLang="en-US"/>
              <a:t>Descriptive Statistics</a:t>
            </a:r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519A2288-E9D0-8DFE-D059-BA7268A4CB7D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438400" y="1828801"/>
            <a:ext cx="8077200" cy="4532313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3200"/>
              <a:t>Collect data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700"/>
              <a:t>e.g., Survey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3200"/>
              <a:t>Present data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700"/>
              <a:t>e.g., Tables and graphs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3200"/>
              <a:t>Summarize data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700"/>
              <a:t>e.g., Sample mean =</a:t>
            </a:r>
            <a:r>
              <a:rPr lang="en-US" altLang="en-US" sz="2800"/>
              <a:t> </a:t>
            </a:r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9A3D5DFF-7395-0622-1E21-FEEB9C0CD3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1" y="5105400"/>
          <a:ext cx="8874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8918" imgH="431613" progId="">
                  <p:embed/>
                </p:oleObj>
              </mc:Choice>
              <mc:Fallback>
                <p:oleObj name="Equation" r:id="rId2" imgW="418918" imgH="431613" progId="">
                  <p:embed/>
                  <p:pic>
                    <p:nvPicPr>
                      <p:cNvPr id="1026" name="Object 2">
                        <a:extLst>
                          <a:ext uri="{FF2B5EF4-FFF2-40B4-BE49-F238E27FC236}">
                            <a16:creationId xmlns:a16="http://schemas.microsoft.com/office/drawing/2014/main" id="{9A3D5DFF-7395-0622-1E21-FEEB9C0CD3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1" y="5105400"/>
                        <a:ext cx="8874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>
            <a:hlinkClick r:id="" action="ppaction://ole?verb=0"/>
            <a:extLst>
              <a:ext uri="{FF2B5EF4-FFF2-40B4-BE49-F238E27FC236}">
                <a16:creationId xmlns:a16="http://schemas.microsoft.com/office/drawing/2014/main" id="{4E4F6D2B-184E-1980-78EE-327E2550075C}"/>
              </a:ext>
            </a:extLst>
          </p:cNvPr>
          <p:cNvGraphicFramePr>
            <a:graphicFrameLocks/>
          </p:cNvGraphicFramePr>
          <p:nvPr/>
        </p:nvGraphicFramePr>
        <p:xfrm>
          <a:off x="7162800" y="3906838"/>
          <a:ext cx="1803400" cy="127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800275" imgH="1272553" progId="">
                  <p:embed/>
                </p:oleObj>
              </mc:Choice>
              <mc:Fallback>
                <p:oleObj name="Clip" r:id="rId4" imgW="1800275" imgH="1272553" progId="">
                  <p:embed/>
                  <p:pic>
                    <p:nvPicPr>
                      <p:cNvPr id="1027" name="Object 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4E4F6D2B-184E-1980-78EE-327E2550075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906838"/>
                        <a:ext cx="1803400" cy="1274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Line 7">
            <a:extLst>
              <a:ext uri="{FF2B5EF4-FFF2-40B4-BE49-F238E27FC236}">
                <a16:creationId xmlns:a16="http://schemas.microsoft.com/office/drawing/2014/main" id="{1D80FF8D-CE9C-B585-9ED2-966690D98E7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400" y="3678238"/>
            <a:ext cx="1588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31" name="Line 8">
            <a:extLst>
              <a:ext uri="{FF2B5EF4-FFF2-40B4-BE49-F238E27FC236}">
                <a16:creationId xmlns:a16="http://schemas.microsoft.com/office/drawing/2014/main" id="{4840F011-3A48-3198-AD67-94B90C448947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400" y="4668839"/>
            <a:ext cx="1600200" cy="15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32" name="Rectangle 9">
            <a:extLst>
              <a:ext uri="{FF2B5EF4-FFF2-40B4-BE49-F238E27FC236}">
                <a16:creationId xmlns:a16="http://schemas.microsoft.com/office/drawing/2014/main" id="{FBC52346-9A8A-2085-086E-265642530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4211638"/>
            <a:ext cx="152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Perpetua" panose="020B0604020202020204" pitchFamily="18" charset="0"/>
            </a:endParaRPr>
          </a:p>
        </p:txBody>
      </p:sp>
      <p:sp>
        <p:nvSpPr>
          <p:cNvPr id="1033" name="Rectangle 10">
            <a:extLst>
              <a:ext uri="{FF2B5EF4-FFF2-40B4-BE49-F238E27FC236}">
                <a16:creationId xmlns:a16="http://schemas.microsoft.com/office/drawing/2014/main" id="{E1CBE395-DA7C-5A89-3E16-6CA160294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4287838"/>
            <a:ext cx="152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Perpetua" panose="020B0604020202020204" pitchFamily="18" charset="0"/>
            </a:endParaRPr>
          </a:p>
        </p:txBody>
      </p:sp>
      <p:sp>
        <p:nvSpPr>
          <p:cNvPr id="1034" name="Rectangle 11">
            <a:extLst>
              <a:ext uri="{FF2B5EF4-FFF2-40B4-BE49-F238E27FC236}">
                <a16:creationId xmlns:a16="http://schemas.microsoft.com/office/drawing/2014/main" id="{F662D692-9567-96F9-F95A-DFC31C769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3983038"/>
            <a:ext cx="152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Perpetua" panose="020B0604020202020204" pitchFamily="18" charset="0"/>
            </a:endParaRPr>
          </a:p>
        </p:txBody>
      </p:sp>
      <p:sp>
        <p:nvSpPr>
          <p:cNvPr id="1035" name="Rectangle 12">
            <a:extLst>
              <a:ext uri="{FF2B5EF4-FFF2-40B4-BE49-F238E27FC236}">
                <a16:creationId xmlns:a16="http://schemas.microsoft.com/office/drawing/2014/main" id="{4A70C370-6867-D507-5349-B10B9F473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4059238"/>
            <a:ext cx="152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Perpetua" panose="020B0604020202020204" pitchFamily="18" charset="0"/>
            </a:endParaRPr>
          </a:p>
        </p:txBody>
      </p:sp>
      <p:sp>
        <p:nvSpPr>
          <p:cNvPr id="1036" name="Rectangle 13">
            <a:extLst>
              <a:ext uri="{FF2B5EF4-FFF2-40B4-BE49-F238E27FC236}">
                <a16:creationId xmlns:a16="http://schemas.microsoft.com/office/drawing/2014/main" id="{7AC4B742-35ED-37EA-547A-2D2A432ED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211638"/>
            <a:ext cx="152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Perpetua" panose="020B0604020202020204" pitchFamily="18" charset="0"/>
            </a:endParaRPr>
          </a:p>
        </p:txBody>
      </p:sp>
      <p:sp>
        <p:nvSpPr>
          <p:cNvPr id="1037" name="Rectangle 14">
            <a:extLst>
              <a:ext uri="{FF2B5EF4-FFF2-40B4-BE49-F238E27FC236}">
                <a16:creationId xmlns:a16="http://schemas.microsoft.com/office/drawing/2014/main" id="{B4172DAF-F1AF-2959-54FB-ABD9367F4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4440238"/>
            <a:ext cx="152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Perpetua" panose="020B0604020202020204" pitchFamily="18" charset="0"/>
            </a:endParaRPr>
          </a:p>
        </p:txBody>
      </p:sp>
      <p:sp>
        <p:nvSpPr>
          <p:cNvPr id="1038" name="Rectangle 15">
            <a:extLst>
              <a:ext uri="{FF2B5EF4-FFF2-40B4-BE49-F238E27FC236}">
                <a16:creationId xmlns:a16="http://schemas.microsoft.com/office/drawing/2014/main" id="{B2E1F80B-5FFE-5C81-68B1-2D8A02723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440238"/>
            <a:ext cx="152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Perpetua" panose="020B0604020202020204" pitchFamily="18" charset="0"/>
            </a:endParaRPr>
          </a:p>
        </p:txBody>
      </p:sp>
      <p:sp>
        <p:nvSpPr>
          <p:cNvPr id="1039" name="Rectangle 16">
            <a:extLst>
              <a:ext uri="{FF2B5EF4-FFF2-40B4-BE49-F238E27FC236}">
                <a16:creationId xmlns:a16="http://schemas.microsoft.com/office/drawing/2014/main" id="{46A3C12E-D834-2D0A-215A-23809C1F5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7400" y="4516438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Perpetua" panose="020B0604020202020204" pitchFamily="18" charset="0"/>
            </a:endParaRPr>
          </a:p>
        </p:txBody>
      </p:sp>
      <p:pic>
        <p:nvPicPr>
          <p:cNvPr id="1040" name="Picture 17" descr="j0283537">
            <a:extLst>
              <a:ext uri="{FF2B5EF4-FFF2-40B4-BE49-F238E27FC236}">
                <a16:creationId xmlns:a16="http://schemas.microsoft.com/office/drawing/2014/main" id="{C163B5C9-06A9-3274-07DB-16BA3D73CA4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09801"/>
            <a:ext cx="9906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Picture 20" descr="check">
            <a:extLst>
              <a:ext uri="{FF2B5EF4-FFF2-40B4-BE49-F238E27FC236}">
                <a16:creationId xmlns:a16="http://schemas.microsoft.com/office/drawing/2014/main" id="{C2A311B2-D5BF-A747-612C-C8DFCD8CC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2743201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2" name="Picture 21" descr="check">
            <a:extLst>
              <a:ext uri="{FF2B5EF4-FFF2-40B4-BE49-F238E27FC236}">
                <a16:creationId xmlns:a16="http://schemas.microsoft.com/office/drawing/2014/main" id="{140D4D7F-AECB-6D72-9C8C-2C934B4DF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1" y="2895601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3" name="Picture 22" descr="check">
            <a:extLst>
              <a:ext uri="{FF2B5EF4-FFF2-40B4-BE49-F238E27FC236}">
                <a16:creationId xmlns:a16="http://schemas.microsoft.com/office/drawing/2014/main" id="{2EF02A43-E17A-6766-1A15-FCCDDF587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2590801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B7621AA8-769E-3C4B-31B4-54ABD32B9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</a:t>
            </a:r>
            <a:endParaRPr lang="sk-SK" altLang="en-US"/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9E11F93A-CFE5-A047-1CF1-C72D0DABF30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Statistical data are usually obtained by counting</a:t>
            </a:r>
            <a:r>
              <a:rPr lang="sk-SK" altLang="en-US"/>
              <a:t> </a:t>
            </a:r>
            <a:r>
              <a:rPr lang="en-US" altLang="en-US"/>
              <a:t>or measuring items.</a:t>
            </a:r>
            <a:r>
              <a:rPr lang="sk-SK" altLang="en-US"/>
              <a:t> Most data can be put into the following categories:</a:t>
            </a:r>
            <a:endParaRPr lang="en-US" altLang="en-US"/>
          </a:p>
          <a:p>
            <a:pPr eaLnBrk="1" hangingPunct="1"/>
            <a:r>
              <a:rPr lang="en-US" altLang="en-US" b="1"/>
              <a:t>Qualitative</a:t>
            </a:r>
            <a:r>
              <a:rPr lang="sk-SK" altLang="en-US" b="1"/>
              <a:t> - </a:t>
            </a:r>
            <a:r>
              <a:rPr lang="en-US" altLang="en-US"/>
              <a:t>data are measurements that each fail into one of several categories</a:t>
            </a:r>
            <a:r>
              <a:rPr lang="sk-SK" altLang="en-US"/>
              <a:t>.</a:t>
            </a:r>
            <a:r>
              <a:rPr lang="en-US" altLang="en-US"/>
              <a:t> (hair color, ethnic groups and other attributes of the population)</a:t>
            </a:r>
          </a:p>
          <a:p>
            <a:pPr eaLnBrk="1" hangingPunct="1"/>
            <a:r>
              <a:rPr lang="en-US" altLang="en-US" b="1"/>
              <a:t>quantitative</a:t>
            </a:r>
            <a:r>
              <a:rPr lang="en-US" altLang="en-US"/>
              <a:t> </a:t>
            </a:r>
            <a:r>
              <a:rPr lang="sk-SK" altLang="en-US"/>
              <a:t>- </a:t>
            </a:r>
            <a:r>
              <a:rPr lang="en-US" altLang="en-US"/>
              <a:t>data are observations that are measured on a numerical scale (</a:t>
            </a:r>
            <a:r>
              <a:rPr lang="sk-SK" altLang="en-US"/>
              <a:t>distance traveled to college, number of children in a family, etc.</a:t>
            </a:r>
            <a:r>
              <a:rPr lang="en-US" altLang="en-US"/>
              <a:t>)</a:t>
            </a:r>
            <a:endParaRPr lang="sk-SK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18174881-5317-3840-6E91-009781245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en-US"/>
              <a:t>Types of variables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A28C320-7055-F100-25A9-098D99709EC4}"/>
              </a:ext>
            </a:extLst>
          </p:cNvPr>
          <p:cNvSpPr/>
          <p:nvPr/>
        </p:nvSpPr>
        <p:spPr>
          <a:xfrm>
            <a:off x="5016501" y="1341439"/>
            <a:ext cx="2087563" cy="935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dirty="0"/>
              <a:t>Variables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F8EF87A-2BA3-65D0-7B0B-A52652DAAFC5}"/>
              </a:ext>
            </a:extLst>
          </p:cNvPr>
          <p:cNvSpPr/>
          <p:nvPr/>
        </p:nvSpPr>
        <p:spPr>
          <a:xfrm>
            <a:off x="6816725" y="2565400"/>
            <a:ext cx="2159000" cy="935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dirty="0"/>
              <a:t>Quantitative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7D91A7B-FC80-0F32-1733-5C564A7F671F}"/>
              </a:ext>
            </a:extLst>
          </p:cNvPr>
          <p:cNvSpPr/>
          <p:nvPr/>
        </p:nvSpPr>
        <p:spPr>
          <a:xfrm>
            <a:off x="3216275" y="2565400"/>
            <a:ext cx="2159000" cy="935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dirty="0"/>
              <a:t>Qualitative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E32E21E-B9E8-1AE4-C3C3-7D00228176AF}"/>
              </a:ext>
            </a:extLst>
          </p:cNvPr>
          <p:cNvSpPr/>
          <p:nvPr/>
        </p:nvSpPr>
        <p:spPr>
          <a:xfrm>
            <a:off x="1524000" y="3933825"/>
            <a:ext cx="2160588" cy="935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dirty="0"/>
              <a:t>Dichotomic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0331567-24F0-49D9-60B2-2F4309B61ED6}"/>
              </a:ext>
            </a:extLst>
          </p:cNvPr>
          <p:cNvSpPr/>
          <p:nvPr/>
        </p:nvSpPr>
        <p:spPr>
          <a:xfrm>
            <a:off x="3863975" y="3933825"/>
            <a:ext cx="2160588" cy="935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dirty="0"/>
              <a:t>Polynomic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953DC34-E826-B9B9-9448-F81869E4E9E0}"/>
              </a:ext>
            </a:extLst>
          </p:cNvPr>
          <p:cNvSpPr/>
          <p:nvPr/>
        </p:nvSpPr>
        <p:spPr>
          <a:xfrm>
            <a:off x="6167439" y="3933825"/>
            <a:ext cx="2160587" cy="935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dirty="0"/>
              <a:t>Discrete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E96E21B-ED2F-C1F4-7059-C1BD6B935C89}"/>
              </a:ext>
            </a:extLst>
          </p:cNvPr>
          <p:cNvSpPr/>
          <p:nvPr/>
        </p:nvSpPr>
        <p:spPr>
          <a:xfrm>
            <a:off x="8507414" y="3933825"/>
            <a:ext cx="2160587" cy="935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dirty="0"/>
              <a:t>Continuous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DB10554-58D4-5125-A735-282551A0F66E}"/>
              </a:ext>
            </a:extLst>
          </p:cNvPr>
          <p:cNvSpPr/>
          <p:nvPr/>
        </p:nvSpPr>
        <p:spPr>
          <a:xfrm>
            <a:off x="1524000" y="5229226"/>
            <a:ext cx="2160588" cy="936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dirty="0"/>
              <a:t>Gender, marital status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D7B0C59-3D2D-93DB-2F37-F56CB5B15E8A}"/>
              </a:ext>
            </a:extLst>
          </p:cNvPr>
          <p:cNvSpPr/>
          <p:nvPr/>
        </p:nvSpPr>
        <p:spPr>
          <a:xfrm>
            <a:off x="3863975" y="5229226"/>
            <a:ext cx="2160588" cy="936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dirty="0"/>
              <a:t>Brand of Pc, hair color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910D265-C599-8B21-6B69-4CED47AB0EBC}"/>
              </a:ext>
            </a:extLst>
          </p:cNvPr>
          <p:cNvSpPr/>
          <p:nvPr/>
        </p:nvSpPr>
        <p:spPr>
          <a:xfrm>
            <a:off x="6167439" y="5229226"/>
            <a:ext cx="2160587" cy="936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dirty="0"/>
              <a:t>Children in family, Strokes on a golf hole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1656101-E1A3-328B-E591-336B998AFBFA}"/>
              </a:ext>
            </a:extLst>
          </p:cNvPr>
          <p:cNvSpPr/>
          <p:nvPr/>
        </p:nvSpPr>
        <p:spPr>
          <a:xfrm>
            <a:off x="8507414" y="5229226"/>
            <a:ext cx="2160587" cy="936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dirty="0"/>
              <a:t>Amount of income tax paid, weight of a student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EE5D71-551A-F24B-7A47-77A7DE782736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4295776" y="2276476"/>
            <a:ext cx="1763713" cy="288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5A38C5C-1928-9AA0-2592-1A54386CF8E6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059489" y="2276476"/>
            <a:ext cx="1836737" cy="288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B67959C-8C60-D7BE-C37A-3A66D683E1DF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4295775" y="3500439"/>
            <a:ext cx="647700" cy="433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C794DD8-8EDE-EEF0-F1C0-BADA06D64F1E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2603501" y="3500439"/>
            <a:ext cx="1692275" cy="433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303E31B-7EE7-A475-993C-5C136FD75358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7248525" y="3500439"/>
            <a:ext cx="647700" cy="433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AA0F3B3-814F-FFEA-42D3-0E56C3D212DB}"/>
              </a:ext>
            </a:extLst>
          </p:cNvPr>
          <p:cNvCxnSpPr>
            <a:stCxn id="8" idx="2"/>
            <a:endCxn id="13" idx="0"/>
          </p:cNvCxnSpPr>
          <p:nvPr/>
        </p:nvCxnSpPr>
        <p:spPr>
          <a:xfrm>
            <a:off x="7896226" y="3500439"/>
            <a:ext cx="1692275" cy="433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F7349C8-3A3F-A9AF-6286-D6FB4AFB9307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>
            <a:off x="2603500" y="4868863"/>
            <a:ext cx="0" cy="3603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7B4C932-B544-00D9-66CA-DFB9001C253C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>
            <a:off x="4943475" y="4868863"/>
            <a:ext cx="0" cy="3603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8EF8C3-A4A4-F459-FCBE-0EE058339E95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7248525" y="4868863"/>
            <a:ext cx="0" cy="3603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F8777CD-D69F-41C5-C4D1-46921E7429AC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>
            <a:off x="9588500" y="4868863"/>
            <a:ext cx="0" cy="3603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FF72F-E42F-6F2B-D718-38B8D2499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374"/>
            <a:ext cx="10515600" cy="1083665"/>
          </a:xfrm>
        </p:spPr>
        <p:txBody>
          <a:bodyPr/>
          <a:lstStyle/>
          <a:p>
            <a:r>
              <a:rPr lang="en-GB" b="1" dirty="0"/>
              <a:t>Descriptive Statistics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7FE049-4A75-6EAD-5B41-F4768D8C2C3D}"/>
              </a:ext>
            </a:extLst>
          </p:cNvPr>
          <p:cNvSpPr txBox="1"/>
          <p:nvPr/>
        </p:nvSpPr>
        <p:spPr>
          <a:xfrm>
            <a:off x="1106129" y="2020529"/>
            <a:ext cx="83402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400" b="1" dirty="0"/>
              <a:t>DS helps us to Describe, summarize, organize data through Numbers or Charts 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Measures of Central Tendency - &gt; What single Value can best represent data?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Measures of Dispersion -&gt; How is the variation in the data?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Measures of Symmetry -&gt; What is the shape of the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2F5736-7760-FBCA-2E83-F556F0E8B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19" y="4185361"/>
            <a:ext cx="2877840" cy="185500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806AA07-3CE2-8423-558F-6B9C0CB1B754}"/>
              </a:ext>
            </a:extLst>
          </p:cNvPr>
          <p:cNvSpPr/>
          <p:nvPr/>
        </p:nvSpPr>
        <p:spPr>
          <a:xfrm>
            <a:off x="3616036" y="4275941"/>
            <a:ext cx="605642" cy="206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BE1B6AB-7F21-E05C-3045-80F69082A78A}"/>
              </a:ext>
            </a:extLst>
          </p:cNvPr>
          <p:cNvSpPr/>
          <p:nvPr/>
        </p:nvSpPr>
        <p:spPr>
          <a:xfrm>
            <a:off x="9246921" y="4021270"/>
            <a:ext cx="1809006" cy="923330"/>
          </a:xfrm>
          <a:custGeom>
            <a:avLst/>
            <a:gdLst>
              <a:gd name="connsiteX0" fmla="*/ 0 w 2000993"/>
              <a:gd name="connsiteY0" fmla="*/ 843288 h 843288"/>
              <a:gd name="connsiteX1" fmla="*/ 985652 w 2000993"/>
              <a:gd name="connsiteY1" fmla="*/ 140 h 843288"/>
              <a:gd name="connsiteX2" fmla="*/ 2000993 w 2000993"/>
              <a:gd name="connsiteY2" fmla="*/ 777973 h 843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993" h="843288">
                <a:moveTo>
                  <a:pt x="0" y="843288"/>
                </a:moveTo>
                <a:cubicBezTo>
                  <a:pt x="326076" y="427157"/>
                  <a:pt x="652153" y="11026"/>
                  <a:pt x="985652" y="140"/>
                </a:cubicBezTo>
                <a:cubicBezTo>
                  <a:pt x="1319151" y="-10746"/>
                  <a:pt x="1768435" y="612708"/>
                  <a:pt x="2000993" y="7779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8B9C92-C5C4-678A-29F4-9E3C2923A3C6}"/>
              </a:ext>
            </a:extLst>
          </p:cNvPr>
          <p:cNvSpPr txBox="1"/>
          <p:nvPr/>
        </p:nvSpPr>
        <p:spPr>
          <a:xfrm>
            <a:off x="4328555" y="4185361"/>
            <a:ext cx="1205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Mean. Price?</a:t>
            </a:r>
            <a:endParaRPr lang="en-IN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131BDB0-45CB-34C9-432B-C4778193F539}"/>
              </a:ext>
            </a:extLst>
          </p:cNvPr>
          <p:cNvSpPr/>
          <p:nvPr/>
        </p:nvSpPr>
        <p:spPr>
          <a:xfrm>
            <a:off x="5611091" y="4204183"/>
            <a:ext cx="623454" cy="278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EE30ED-116D-1CEB-BE64-1B6FC792B8BA}"/>
              </a:ext>
            </a:extLst>
          </p:cNvPr>
          <p:cNvSpPr txBox="1"/>
          <p:nvPr/>
        </p:nvSpPr>
        <p:spPr>
          <a:xfrm>
            <a:off x="6347361" y="4120738"/>
            <a:ext cx="1312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price varies from Mean. Price?</a:t>
            </a:r>
            <a:endParaRPr lang="en-IN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E80DCE6-D19A-FB4C-7218-F6E126A6ECE5}"/>
              </a:ext>
            </a:extLst>
          </p:cNvPr>
          <p:cNvSpPr/>
          <p:nvPr/>
        </p:nvSpPr>
        <p:spPr>
          <a:xfrm>
            <a:off x="7659587" y="4275941"/>
            <a:ext cx="724394" cy="278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797B3F-4058-50FF-B113-DE88274AFB63}"/>
              </a:ext>
            </a:extLst>
          </p:cNvPr>
          <p:cNvSpPr txBox="1"/>
          <p:nvPr/>
        </p:nvSpPr>
        <p:spPr>
          <a:xfrm>
            <a:off x="8728364" y="5321067"/>
            <a:ext cx="2625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Is the data symmetrical?</a:t>
            </a:r>
          </a:p>
          <a:p>
            <a:r>
              <a:rPr lang="en-IN" dirty="0"/>
              <a:t>Is the order close/far from mean price? </a:t>
            </a:r>
          </a:p>
        </p:txBody>
      </p:sp>
    </p:spTree>
    <p:extLst>
      <p:ext uri="{BB962C8B-B14F-4D97-AF65-F5344CB8AC3E}">
        <p14:creationId xmlns:p14="http://schemas.microsoft.com/office/powerpoint/2010/main" val="1247404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3149</TotalTime>
  <Words>401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Perpetua</vt:lpstr>
      <vt:lpstr>Office Theme</vt:lpstr>
      <vt:lpstr>Equation</vt:lpstr>
      <vt:lpstr>Clip</vt:lpstr>
      <vt:lpstr>GLCA-Analytics Program</vt:lpstr>
      <vt:lpstr>Agenda</vt:lpstr>
      <vt:lpstr>Statistics</vt:lpstr>
      <vt:lpstr>Examples of Statistics</vt:lpstr>
      <vt:lpstr>Types of statistics</vt:lpstr>
      <vt:lpstr>Descriptive Statistics</vt:lpstr>
      <vt:lpstr>Data</vt:lpstr>
      <vt:lpstr>Types of variables</vt:lpstr>
      <vt:lpstr>Descriptive Statistics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GLCA-Analytics Program</dc:title>
  <dc:creator>Ketan Butte</dc:creator>
  <cp:lastModifiedBy>Ketan Butte</cp:lastModifiedBy>
  <cp:revision>2</cp:revision>
  <dcterms:created xsi:type="dcterms:W3CDTF">2023-05-01T11:10:51Z</dcterms:created>
  <dcterms:modified xsi:type="dcterms:W3CDTF">2023-05-04T07:02:04Z</dcterms:modified>
</cp:coreProperties>
</file>