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9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5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7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310B-351E-B341-B553-748F108B6A8F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BA20-9411-8D40-BD3D-48F7C6FC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3089" y="288023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cxnSp>
        <p:nvCxnSpPr>
          <p:cNvPr id="6" name="Straight Connector 5"/>
          <p:cNvCxnSpPr>
            <a:stCxn id="4" idx="3"/>
            <a:endCxn id="7" idx="1"/>
          </p:cNvCxnSpPr>
          <p:nvPr/>
        </p:nvCxnSpPr>
        <p:spPr>
          <a:xfrm>
            <a:off x="1991318" y="3064900"/>
            <a:ext cx="1271205" cy="7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62523" y="288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2248" y="3118144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91318" y="3544029"/>
            <a:ext cx="1271205" cy="7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06650" y="3266493"/>
            <a:ext cx="140907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 double in-law</a:t>
            </a:r>
          </a:p>
          <a:p>
            <a:pPr algn="ctr"/>
            <a:r>
              <a:rPr lang="en-US" sz="1400" dirty="0" smtClean="0"/>
              <a:t>B’s sister 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208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3089" y="288023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cxnSp>
        <p:nvCxnSpPr>
          <p:cNvPr id="6" name="Straight Connector 5"/>
          <p:cNvCxnSpPr>
            <a:stCxn id="4" idx="3"/>
            <a:endCxn id="7" idx="1"/>
          </p:cNvCxnSpPr>
          <p:nvPr/>
        </p:nvCxnSpPr>
        <p:spPr>
          <a:xfrm>
            <a:off x="1991318" y="3064900"/>
            <a:ext cx="1849185" cy="7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0503" y="288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2248" y="3118144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91319" y="3544029"/>
            <a:ext cx="1849184" cy="7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04505" y="2714638"/>
            <a:ext cx="177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straight double in-law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3695" y="3194194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91318" y="3688824"/>
            <a:ext cx="1849184" cy="76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14989" y="3255749"/>
            <a:ext cx="958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B’s sister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4531" y="3703907"/>
            <a:ext cx="972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A’s sister b</a:t>
            </a:r>
          </a:p>
        </p:txBody>
      </p:sp>
    </p:spTree>
    <p:extLst>
      <p:ext uri="{BB962C8B-B14F-4D97-AF65-F5344CB8AC3E}">
        <p14:creationId xmlns:p14="http://schemas.microsoft.com/office/powerpoint/2010/main" val="288674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3089" y="289544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cxnSp>
        <p:nvCxnSpPr>
          <p:cNvPr id="6" name="Straight Connector 5"/>
          <p:cNvCxnSpPr>
            <a:stCxn id="4" idx="3"/>
            <a:endCxn id="7" idx="1"/>
          </p:cNvCxnSpPr>
          <p:nvPr/>
        </p:nvCxnSpPr>
        <p:spPr>
          <a:xfrm flipV="1">
            <a:off x="1991318" y="3072506"/>
            <a:ext cx="1849185" cy="7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0503" y="288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2248" y="3133354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3191153" y="3378860"/>
            <a:ext cx="592542" cy="1016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7957" y="5117885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three-way double in-law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3695" y="3194194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3520" y="2910951"/>
            <a:ext cx="1718537" cy="76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7929483">
            <a:off x="3226730" y="384848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B’s sister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5176" y="2572627"/>
            <a:ext cx="972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A’s sister b</a:t>
            </a:r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991318" y="3080110"/>
            <a:ext cx="1020242" cy="1361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1"/>
          </p:cNvCxnSpPr>
          <p:nvPr/>
        </p:nvCxnSpPr>
        <p:spPr>
          <a:xfrm flipV="1">
            <a:off x="3011560" y="3072506"/>
            <a:ext cx="828943" cy="135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5430" y="4373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1017" y="4588104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3269664">
            <a:off x="1773016" y="3823243"/>
            <a:ext cx="103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’s cousin </a:t>
            </a:r>
            <a:r>
              <a:rPr lang="en-US" sz="1400" dirty="0"/>
              <a:t>a</a:t>
            </a:r>
            <a:endParaRPr lang="en-US" sz="14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121965" y="3467190"/>
            <a:ext cx="669052" cy="905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3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3089" y="289544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cxnSp>
        <p:nvCxnSpPr>
          <p:cNvPr id="6" name="Straight Connector 5"/>
          <p:cNvCxnSpPr>
            <a:stCxn id="4" idx="3"/>
            <a:endCxn id="7" idx="1"/>
          </p:cNvCxnSpPr>
          <p:nvPr/>
        </p:nvCxnSpPr>
        <p:spPr>
          <a:xfrm flipV="1">
            <a:off x="1991318" y="3072506"/>
            <a:ext cx="1849185" cy="7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0503" y="288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2248" y="3133354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4006660" y="3563526"/>
            <a:ext cx="0" cy="748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43556" y="5095070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four-way double in-law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3695" y="3194194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29385" y="2910951"/>
            <a:ext cx="1536203" cy="76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3645633" y="375634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B’s sister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7549" y="2572627"/>
            <a:ext cx="19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A’s brother’s daughter b</a:t>
            </a:r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991318" y="3080110"/>
            <a:ext cx="0" cy="1413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1"/>
          </p:cNvCxnSpPr>
          <p:nvPr/>
        </p:nvCxnSpPr>
        <p:spPr>
          <a:xfrm flipH="1" flipV="1">
            <a:off x="3840503" y="3072506"/>
            <a:ext cx="17169" cy="1406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83218" y="4288422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18805" y="450351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872342" y="3793734"/>
            <a:ext cx="160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D’s Father’s sister </a:t>
            </a:r>
            <a:r>
              <a:rPr lang="en-US" sz="1400" dirty="0"/>
              <a:t>a</a:t>
            </a:r>
            <a:endParaRPr lang="en-US" sz="14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48553" y="3467190"/>
            <a:ext cx="0" cy="92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91318" y="4471826"/>
            <a:ext cx="1849185" cy="7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36470" y="425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72057" y="4473088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91719" y="4565071"/>
            <a:ext cx="2010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’s grandfather and d’s </a:t>
            </a:r>
          </a:p>
          <a:p>
            <a:pPr algn="ctr"/>
            <a:r>
              <a:rPr lang="en-US" sz="1400" dirty="0" smtClean="0"/>
              <a:t>grandmother are cousins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148891" y="4565071"/>
            <a:ext cx="1536203" cy="76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2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3089" y="2538009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983713" y="2737886"/>
            <a:ext cx="1849185" cy="7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2345" y="25054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2248" y="2715079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3975410" y="3050162"/>
            <a:ext cx="0" cy="1207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43556" y="5095070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four-way double in-law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2445" y="2680830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29385" y="2583936"/>
            <a:ext cx="1536203" cy="76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3454123" y="3564837"/>
            <a:ext cx="1337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B’s sister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7549" y="2245612"/>
            <a:ext cx="19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A’s brother’s daughter 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83713" y="2737886"/>
            <a:ext cx="7605" cy="175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815750" y="2737886"/>
            <a:ext cx="41923" cy="1741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83218" y="4288422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18805" y="450351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872342" y="3626424"/>
            <a:ext cx="160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D’s Father’s sister </a:t>
            </a:r>
            <a:r>
              <a:rPr lang="en-US" sz="1400" dirty="0"/>
              <a:t>a</a:t>
            </a:r>
            <a:endParaRPr lang="en-US" sz="1400" dirty="0" smtClean="0"/>
          </a:p>
        </p:txBody>
      </p:sp>
      <p:cxnSp>
        <p:nvCxnSpPr>
          <p:cNvPr id="24" name="Straight Arrow Connector 23"/>
          <p:cNvCxnSpPr>
            <a:endCxn id="9" idx="2"/>
          </p:cNvCxnSpPr>
          <p:nvPr/>
        </p:nvCxnSpPr>
        <p:spPr>
          <a:xfrm flipH="1" flipV="1">
            <a:off x="1829860" y="3084411"/>
            <a:ext cx="18693" cy="1302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91318" y="4471826"/>
            <a:ext cx="1849185" cy="7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36470" y="425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72057" y="4473088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7345" y="4610701"/>
            <a:ext cx="1950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’s brother’s daughter 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148891" y="4595491"/>
            <a:ext cx="1536203" cy="76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28" idx="1"/>
          </p:cNvCxnSpPr>
          <p:nvPr/>
        </p:nvCxnSpPr>
        <p:spPr>
          <a:xfrm flipH="1">
            <a:off x="4121016" y="2690110"/>
            <a:ext cx="73302" cy="321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94318" y="2505444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42230" y="2680830"/>
            <a:ext cx="43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52626" y="3050161"/>
            <a:ext cx="0" cy="112510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768158" y="3314718"/>
            <a:ext cx="179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’s second brother’s daughter e</a:t>
            </a:r>
          </a:p>
        </p:txBody>
      </p:sp>
    </p:spTree>
    <p:extLst>
      <p:ext uri="{BB962C8B-B14F-4D97-AF65-F5344CB8AC3E}">
        <p14:creationId xmlns:p14="http://schemas.microsoft.com/office/powerpoint/2010/main" val="254247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3089" y="289544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cxnSp>
        <p:nvCxnSpPr>
          <p:cNvPr id="6" name="Straight Connector 5"/>
          <p:cNvCxnSpPr>
            <a:stCxn id="4" idx="3"/>
            <a:endCxn id="7" idx="1"/>
          </p:cNvCxnSpPr>
          <p:nvPr/>
        </p:nvCxnSpPr>
        <p:spPr>
          <a:xfrm flipV="1">
            <a:off x="1991318" y="3072506"/>
            <a:ext cx="1849185" cy="7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0503" y="288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2248" y="3133354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3191153" y="3378860"/>
            <a:ext cx="592542" cy="1016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0717" y="4958180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three-way double in-law </a:t>
            </a:r>
          </a:p>
          <a:p>
            <a:pPr algn="ctr"/>
            <a:r>
              <a:rPr lang="en-US" sz="1400" dirty="0" smtClean="0"/>
              <a:t>daughter in exchange of father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3695" y="3194194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3520" y="2910951"/>
            <a:ext cx="1718537" cy="76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7929483">
            <a:off x="3226730" y="384848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B’s sister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89253" y="2572627"/>
            <a:ext cx="1244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A’s daughter b</a:t>
            </a:r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991318" y="3080110"/>
            <a:ext cx="1020242" cy="1361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1"/>
          </p:cNvCxnSpPr>
          <p:nvPr/>
        </p:nvCxnSpPr>
        <p:spPr>
          <a:xfrm flipV="1">
            <a:off x="3011560" y="3072506"/>
            <a:ext cx="828943" cy="135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5430" y="4373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1017" y="4588104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3269664">
            <a:off x="1811501" y="3823243"/>
            <a:ext cx="956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’s sister </a:t>
            </a:r>
            <a:r>
              <a:rPr lang="en-US" sz="1400" dirty="0"/>
              <a:t>a</a:t>
            </a:r>
            <a:endParaRPr lang="en-US" sz="14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121965" y="3467190"/>
            <a:ext cx="669052" cy="905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5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3791" y="3357517"/>
            <a:ext cx="59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(c)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822515" y="3178984"/>
            <a:ext cx="2086432" cy="13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3317" y="3349912"/>
            <a:ext cx="62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(b)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91319" y="3544029"/>
            <a:ext cx="1849184" cy="76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9700" y="2866738"/>
            <a:ext cx="2143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M’s daughter a conditional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91318" y="4011329"/>
            <a:ext cx="1849184" cy="318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14989" y="3255749"/>
            <a:ext cx="958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B’s sister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4281" y="398529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’s sister 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09020" y="2980580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(a)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22038" y="3707429"/>
            <a:ext cx="18491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03130" y="3666182"/>
            <a:ext cx="152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“womb” condition</a:t>
            </a:r>
          </a:p>
        </p:txBody>
      </p:sp>
    </p:spTree>
    <p:extLst>
      <p:ext uri="{BB962C8B-B14F-4D97-AF65-F5344CB8AC3E}">
        <p14:creationId xmlns:p14="http://schemas.microsoft.com/office/powerpoint/2010/main" val="111127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3089" y="288023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cxnSp>
        <p:nvCxnSpPr>
          <p:cNvPr id="6" name="Straight Connector 5"/>
          <p:cNvCxnSpPr>
            <a:stCxn id="4" idx="3"/>
            <a:endCxn id="7" idx="1"/>
          </p:cNvCxnSpPr>
          <p:nvPr/>
        </p:nvCxnSpPr>
        <p:spPr>
          <a:xfrm>
            <a:off x="1991318" y="3064900"/>
            <a:ext cx="1271205" cy="7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62523" y="288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2248" y="3118144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91318" y="3544029"/>
            <a:ext cx="1271205" cy="7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32078" y="3266493"/>
            <a:ext cx="9582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B’s sister a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047471" y="2606558"/>
            <a:ext cx="10745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Cash money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91618" y="2890299"/>
            <a:ext cx="1271205" cy="76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217</Words>
  <Application>Microsoft Macintosh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Ketan</dc:creator>
  <cp:lastModifiedBy>Ketan</cp:lastModifiedBy>
  <cp:revision>21</cp:revision>
  <dcterms:created xsi:type="dcterms:W3CDTF">2013-03-26T01:51:40Z</dcterms:created>
  <dcterms:modified xsi:type="dcterms:W3CDTF">2013-03-26T03:49:43Z</dcterms:modified>
</cp:coreProperties>
</file>