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23" r:id="rId54"/>
    <p:sldId id="432" r:id="rId55"/>
    <p:sldId id="411" r:id="rId56"/>
    <p:sldId id="288" r:id="rId57"/>
    <p:sldId id="309" r:id="rId58"/>
    <p:sldId id="398" r:id="rId59"/>
    <p:sldId id="393" r:id="rId60"/>
    <p:sldId id="456" r:id="rId61"/>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7"/>
    <p:restoredTop sz="82060"/>
  </p:normalViewPr>
  <p:slideViewPr>
    <p:cSldViewPr snapToGrid="0" snapToObjects="1">
      <p:cViewPr varScale="1">
        <p:scale>
          <a:sx n="173" d="100"/>
          <a:sy n="173" d="100"/>
        </p:scale>
        <p:origin x="1312"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10/7/23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10/7/23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53</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56</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10/7/23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55.xml"/><Relationship Id="rId5" Type="http://schemas.openxmlformats.org/officeDocument/2006/relationships/slide" Target="slide18.xml"/><Relationship Id="rId10" Type="http://schemas.openxmlformats.org/officeDocument/2006/relationships/slide" Target="slide54.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a:bodyPr>
          <a:lstStyle/>
          <a:p>
            <a:r>
              <a:rPr lang="en-US" dirty="0">
                <a:latin typeface="National Park " pitchFamily="2" charset="77"/>
              </a:rPr>
              <a:t>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 needs </a:t>
            </a:r>
            <a:r>
              <a:rPr lang="en-US" sz="1800" b="1" dirty="0" err="1">
                <a:latin typeface="Courier New" panose="02070309020205020404" pitchFamily="49" charset="0"/>
                <a:cs typeface="Courier New" panose="02070309020205020404" pitchFamily="49" charset="0"/>
              </a:rPr>
              <a:t>libevent</a:t>
            </a:r>
            <a:endParaRPr lang="en-US" sz="1800" b="1" dirty="0">
              <a:latin typeface="Courier New" panose="02070309020205020404" pitchFamily="49" charset="0"/>
              <a:cs typeface="Courier New" panose="02070309020205020404" pitchFamily="49" charset="0"/>
            </a:endParaRPr>
          </a:p>
          <a:p>
            <a:r>
              <a:rPr lang="en-US" dirty="0"/>
              <a:t>Set PATH and it is ready to use:</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err="1">
                <a:cs typeface="Courier New" panose="02070309020205020404" pitchFamily="49" charset="0"/>
              </a:rPr>
              <a:t>www.pi.dk</a:t>
            </a:r>
            <a:r>
              <a:rPr lang="en-US" dirty="0">
                <a:cs typeface="Courier New" panose="02070309020205020404" pitchFamily="49" charset="0"/>
              </a:rPr>
              <a:t>/1</a:t>
            </a: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 max size of </a:t>
            </a:r>
            <a:r>
              <a:rPr lang="en-US" sz="1800" b="1" dirty="0" err="1">
                <a:latin typeface="Courier New" panose="02070309020205020404" pitchFamily="49" charset="0"/>
                <a:cs typeface="Courier New" panose="02070309020205020404" pitchFamily="49" charset="0"/>
              </a:rPr>
              <a:t>cmdline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{[n]}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 will be saved in /</a:t>
            </a:r>
            <a:r>
              <a:rPr lang="en-US" sz="1640" b="1" dirty="0" err="1">
                <a:latin typeface="Courier New" panose="02070309020205020404" pitchFamily="49" charset="0"/>
                <a:cs typeface="Courier New" panose="02070309020205020404" pitchFamily="49" charset="0"/>
              </a:rPr>
              <a:t>tmp</a:t>
            </a:r>
            <a:endParaRPr lang="en-US" sz="1640" b="1"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 activate </a:t>
            </a: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-k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 -N &lt;num&gt; for lines</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54</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55</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a:t>
            </a:r>
            <a:r>
              <a:rPr lang="en-US" dirty="0" err="1"/>
              <a:t>Github</a:t>
            </a:r>
            <a:r>
              <a:rPr lang="en-US" dirty="0"/>
              <a:t>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000" dirty="0">
                <a:hlinkClick r:id="rId2"/>
              </a:rPr>
              <a:t>github.com/ketancmaheshwari/escience23tut</a:t>
            </a:r>
            <a:endParaRPr lang="en-US" sz="2000" dirty="0"/>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shown here</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60</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62668</TotalTime>
  <Words>4542</Words>
  <Application>Microsoft Macintosh PowerPoint</Application>
  <PresentationFormat>On-screen Show (16:9)</PresentationFormat>
  <Paragraphs>434</Paragraphs>
  <Slides>60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National Park </vt:lpstr>
      <vt:lpstr>National Park Medium</vt:lpstr>
      <vt:lpstr>Office Theme</vt:lpstr>
      <vt:lpstr>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Anatomy of a GNU Parallel Command</vt:lpstr>
      <vt:lpstr>Another Form of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Thank you for your time and attention Questions?  km0@ornl.gov</vt:lpstr>
      <vt:lpstr>Practice and Exercises : Titanic Data Challenge</vt:lpstr>
      <vt:lpstr>Practice and Exercises : MIT Datacenter Challenge</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2248</cp:revision>
  <cp:lastPrinted>2019-10-28T17:12:39Z</cp:lastPrinted>
  <dcterms:created xsi:type="dcterms:W3CDTF">2016-08-27T04:51:03Z</dcterms:created>
  <dcterms:modified xsi:type="dcterms:W3CDTF">2023-10-07T14:33:17Z</dcterms:modified>
</cp:coreProperties>
</file>