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handoutMasterIdLst>
    <p:handoutMasterId r:id="rId69"/>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60" r:id="rId54"/>
    <p:sldId id="461" r:id="rId55"/>
    <p:sldId id="462" r:id="rId56"/>
    <p:sldId id="463" r:id="rId57"/>
    <p:sldId id="432" r:id="rId58"/>
    <p:sldId id="423" r:id="rId59"/>
    <p:sldId id="464" r:id="rId60"/>
    <p:sldId id="465" r:id="rId61"/>
    <p:sldId id="411" r:id="rId62"/>
    <p:sldId id="398" r:id="rId63"/>
    <p:sldId id="393" r:id="rId64"/>
    <p:sldId id="288" r:id="rId65"/>
    <p:sldId id="309" r:id="rId66"/>
    <p:sldId id="456" r:id="rId6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27"/>
    <p:restoredTop sz="82060"/>
  </p:normalViewPr>
  <p:slideViewPr>
    <p:cSldViewPr snapToGrid="0" snapToObjects="1">
      <p:cViewPr varScale="1">
        <p:scale>
          <a:sx n="173" d="100"/>
          <a:sy n="173" d="100"/>
        </p:scale>
        <p:origin x="1176"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10/9/23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10/9/23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58</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64</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10/9/23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61.xml"/><Relationship Id="rId5" Type="http://schemas.openxmlformats.org/officeDocument/2006/relationships/slide" Target="slide18.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 needs </a:t>
            </a:r>
            <a:r>
              <a:rPr lang="en-US" sz="1800" b="1" dirty="0" err="1">
                <a:latin typeface="Courier New" panose="02070309020205020404" pitchFamily="49" charset="0"/>
                <a:cs typeface="Courier New" panose="02070309020205020404" pitchFamily="49" charset="0"/>
              </a:rPr>
              <a:t>libevent</a:t>
            </a:r>
            <a:endParaRPr lang="en-US" sz="1800" b="1" dirty="0">
              <a:latin typeface="Courier New" panose="02070309020205020404" pitchFamily="49" charset="0"/>
              <a:cs typeface="Courier New" panose="02070309020205020404" pitchFamily="49" charset="0"/>
            </a:endParaRPr>
          </a:p>
          <a:p>
            <a:r>
              <a:rPr lang="en-US" dirty="0"/>
              <a:t>Set PATH and it is ready to use:</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 max size of </a:t>
            </a:r>
            <a:r>
              <a:rPr lang="en-US" sz="1800" b="1" dirty="0" err="1">
                <a:latin typeface="Courier New" panose="02070309020205020404" pitchFamily="49" charset="0"/>
                <a:cs typeface="Courier New" panose="02070309020205020404" pitchFamily="49" charset="0"/>
              </a:rPr>
              <a:t>cmdline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 will be saved in /</a:t>
            </a:r>
            <a:r>
              <a:rPr lang="en-US" sz="1640" b="1" dirty="0" err="1">
                <a:latin typeface="Courier New" panose="02070309020205020404" pitchFamily="49" charset="0"/>
                <a:cs typeface="Courier New" panose="02070309020205020404" pitchFamily="49" charset="0"/>
              </a:rPr>
              <a:t>tmp</a:t>
            </a:r>
            <a:endParaRPr lang="en-US" sz="1640" b="1"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 activate </a:t>
            </a: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-k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 \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 -N &lt;num&gt; for lines</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2768143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3457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307671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59</a:t>
            </a:fld>
            <a:endParaRPr lang="en-US"/>
          </a:p>
        </p:txBody>
      </p:sp>
    </p:spTree>
    <p:extLst>
      <p:ext uri="{BB962C8B-B14F-4D97-AF65-F5344CB8AC3E}">
        <p14:creationId xmlns:p14="http://schemas.microsoft.com/office/powerpoint/2010/main" val="3554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000" dirty="0">
                <a:hlinkClick r:id="rId2"/>
              </a:rPr>
              <a:t>github.com/ketancmaheshwari/escience23tut</a:t>
            </a:r>
            <a:endParaRPr lang="en-US" sz="2000" dirty="0"/>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shown here</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 2.6T dataset pertaining to cluster operations</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65</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66</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62934</TotalTime>
  <Words>5029</Words>
  <Application>Microsoft Macintosh PowerPoint</Application>
  <PresentationFormat>On-screen Show (16:9)</PresentationFormat>
  <Paragraphs>481</Paragraphs>
  <Slides>66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Courier New</vt:lpstr>
      <vt:lpstr>National Park </vt:lpstr>
      <vt:lpstr>National Park Medium</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Practice and Exercises : MIT Datacenter Challenge</vt:lpstr>
      <vt:lpstr>Credits, references and resources</vt:lpstr>
      <vt:lpstr>Thank you for your time and attention Questions?  km0@ornl.gov</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2282</cp:revision>
  <cp:lastPrinted>2019-10-28T17:12:39Z</cp:lastPrinted>
  <dcterms:created xsi:type="dcterms:W3CDTF">2016-08-27T04:51:03Z</dcterms:created>
  <dcterms:modified xsi:type="dcterms:W3CDTF">2023-10-09T13:40:36Z</dcterms:modified>
</cp:coreProperties>
</file>