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0" r:id="rId8"/>
    <p:sldId id="263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D280-3ED4-624C-80DC-6B345C5A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9BAC-4740-524F-8FED-A244724A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8FF7-292F-544F-8F4F-4160BDE0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5EC2-7099-AD40-A5C7-20C20229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9BCE-ECB4-7042-ABB9-824C037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9835-02EB-EC47-9E54-72A80C19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4D678-6B23-1A4D-8CFF-122BC5AE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0446-5452-194D-813F-582802BF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9B45-5F58-7941-9D26-666C8F69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6251-5A90-BB43-8800-5390878E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A8954-0D28-DA45-897C-2DB3B94D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B86F-9A41-1241-B319-3744DBDE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14BE-0D8C-094E-AAB1-B2B086A3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6A0D-B6DB-9D48-913F-B75B7069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5B0E-51F4-3842-8057-A87AF14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9E6A-3979-674C-BBBC-C2F9768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5F85-2776-E748-ADE9-9E5A3781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E6A1-9697-BE41-BF90-CDCFF91B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24CA-4DF8-A74D-890F-AEA41182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8371-762B-3246-AB1B-5482DA95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9E3-E933-1142-8CAA-4A79B64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0FB7-A4B4-DA4B-BB01-94529D2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26FA-4C93-E84C-BEDF-C8DEC4B0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7E04-0640-1347-806F-A57FDAA6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B548-7BE8-874A-96DF-D760DE9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DD79-6349-1440-94DE-C483A68C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0B78-2ACF-EC4C-9EC9-AE5E62E49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F9F4-3F41-744D-B055-5748AA484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68BF-C2AD-F549-8144-31D85544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899E-A5B3-D747-95FD-F37D391A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9FCA-19C7-9F4A-B68B-EA425121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44D4-65D4-654B-B60F-03A24252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F8A2-F10C-FF49-B8D1-B4CFBD35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1AFAB-2E76-5144-8BB2-CED2B5A4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195E3-6E7C-DE4D-A181-C49D7021E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56746-A492-9141-A897-6EFFC091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07C8E-4E1F-1A4C-8DF5-2B9F4591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C252D-006B-554F-917F-1354F3EF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04970-A8FE-DC4C-8DAC-8304AAB7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0057-5161-E14A-92C7-F9197A3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0C03-E302-BE47-9686-04EF8252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81F87-E9D1-E243-B693-D5F00130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78D85-FF4F-EC46-90EF-21C330C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3916C-221C-864A-8076-BE364703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690E8-0329-3D44-8989-1FE13A7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CC2AE-FA84-5B4E-B32B-5AF419B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3424-3AE8-204E-AE2F-F3745EE0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1892-6F6B-5648-8E16-B026C159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49053-5F13-B342-B5F6-4F0E8DD4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3E42-BBCA-E947-A639-BD0BD4C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D8F5-7965-9E4E-A47F-69AD0B33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8B06-5F40-5D4B-B642-0A12768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BED3-A0AC-014F-93C0-F664DFB9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7BD0E-B87A-0F40-971A-A625638DC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A9A3E-F839-854E-A42C-B21CEBD0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949F0-E1F1-5548-92AD-BFD65D4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F648-CD58-4649-A936-1D5D6B59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F0463-25B4-9242-BDC5-ACEEC38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28B60-C80E-4541-97E4-48A8373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50EF-ED01-6D44-99EA-D9435EE1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ECE1-D2E8-C749-9462-7618EFD9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B4A2-E9D2-714E-8A7F-D4A052DD75EB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7D05-AEC0-9649-81D1-775DDBA46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EB7F-3502-E44C-9A3D-378F94BF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2DF2-1ECB-F04D-B5E0-A065A406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7CEB-B787-A048-80AB-C6D4F32CE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Summit Data Collection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65F8B-5DB4-B848-BF59-015670DB0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  <a:p>
            <a:r>
              <a:rPr lang="en-US" dirty="0"/>
              <a:t>Sep 2020</a:t>
            </a:r>
          </a:p>
        </p:txBody>
      </p:sp>
    </p:spTree>
    <p:extLst>
      <p:ext uri="{BB962C8B-B14F-4D97-AF65-F5344CB8AC3E}">
        <p14:creationId xmlns:p14="http://schemas.microsoft.com/office/powerpoint/2010/main" val="332912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818A-51FF-C542-985F-8B0958C9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Considerations: When Summit is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A6B0-78DD-C54A-9528-D0E0BE44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not collected for those times when Summit is down</a:t>
            </a:r>
          </a:p>
          <a:p>
            <a:endParaRPr lang="en-US" dirty="0"/>
          </a:p>
          <a:p>
            <a:r>
              <a:rPr lang="en-US" dirty="0"/>
              <a:t>The collection routine needs to be restarted when Summit comes up</a:t>
            </a:r>
          </a:p>
          <a:p>
            <a:endParaRPr lang="en-US" dirty="0"/>
          </a:p>
          <a:p>
            <a:r>
              <a:rPr lang="en-US" dirty="0"/>
              <a:t>While data gets missing it gives</a:t>
            </a:r>
          </a:p>
          <a:p>
            <a:pPr lvl="1"/>
            <a:r>
              <a:rPr lang="en-US" dirty="0"/>
              <a:t>Potentially useful information about the state of machine before it went down</a:t>
            </a:r>
          </a:p>
          <a:p>
            <a:pPr lvl="1"/>
            <a:r>
              <a:rPr lang="en-US" dirty="0"/>
              <a:t>A historical account of downtimes</a:t>
            </a:r>
          </a:p>
        </p:txBody>
      </p:sp>
    </p:spTree>
    <p:extLst>
      <p:ext uri="{BB962C8B-B14F-4D97-AF65-F5344CB8AC3E}">
        <p14:creationId xmlns:p14="http://schemas.microsoft.com/office/powerpoint/2010/main" val="140893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71B-911E-7C41-BA2A-4FE61737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Early Result: monthly unique users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A628C5D-44C0-5949-B8FC-332D1845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96" y="1690688"/>
            <a:ext cx="7736607" cy="47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AE63-707E-3248-BBA8-78683A28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29ED-65CE-0242-8485-275FDAA0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 dirty="0"/>
              <a:t>Look for resource usage patterns on login nodes</a:t>
            </a:r>
          </a:p>
          <a:p>
            <a:pPr lvl="1"/>
            <a:r>
              <a:rPr lang="en-US" dirty="0"/>
              <a:t>Daily, Weekly, Monthly</a:t>
            </a:r>
          </a:p>
          <a:p>
            <a:r>
              <a:rPr lang="en-US" dirty="0"/>
              <a:t>Insights on the login node provisions for future systems</a:t>
            </a:r>
          </a:p>
          <a:p>
            <a:r>
              <a:rPr lang="en-US" dirty="0"/>
              <a:t>Scheduler stats over time</a:t>
            </a:r>
          </a:p>
          <a:p>
            <a:r>
              <a:rPr lang="en-US" dirty="0"/>
              <a:t>Can this data be used to predict patterns for Frontier?</a:t>
            </a:r>
          </a:p>
          <a:p>
            <a:r>
              <a:rPr lang="en-US" dirty="0"/>
              <a:t>Can this data be used to model login/gateways on other systems?</a:t>
            </a:r>
          </a:p>
        </p:txBody>
      </p:sp>
    </p:spTree>
    <p:extLst>
      <p:ext uri="{BB962C8B-B14F-4D97-AF65-F5344CB8AC3E}">
        <p14:creationId xmlns:p14="http://schemas.microsoft.com/office/powerpoint/2010/main" val="21570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B008-4909-8049-B481-019C4FD9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EEBE-DB6C-CA42-BDFA-D2F61790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observational data: resource usage, perceived performance and scheduler on the five Summit login nodes</a:t>
            </a:r>
          </a:p>
          <a:p>
            <a:r>
              <a:rPr lang="en-US" dirty="0"/>
              <a:t>Status of the work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What is being collected?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Other Considerations and Early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27F-8EBE-2040-B8CE-C460883A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is a 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693C-44BE-BD43-AFB3-6F5CBDFA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collection started in Dec 2019</a:t>
            </a:r>
          </a:p>
          <a:p>
            <a:r>
              <a:rPr lang="en-US" dirty="0"/>
              <a:t>Settled on what to collect after early experiments</a:t>
            </a:r>
          </a:p>
          <a:p>
            <a:r>
              <a:rPr lang="en-US" dirty="0"/>
              <a:t>Consistent and unchanged since Jan 1, 2020</a:t>
            </a:r>
          </a:p>
          <a:p>
            <a:r>
              <a:rPr lang="en-US" dirty="0"/>
              <a:t>Plan is to collect data till Dec 31, 2020</a:t>
            </a:r>
          </a:p>
          <a:p>
            <a:r>
              <a:rPr lang="en-US" dirty="0"/>
              <a:t>Data is collected hourly</a:t>
            </a:r>
          </a:p>
          <a:p>
            <a:r>
              <a:rPr lang="en-US" dirty="0"/>
              <a:t>One of the motivation of this talk is to seek ideas</a:t>
            </a:r>
          </a:p>
          <a:p>
            <a:pPr lvl="1"/>
            <a:r>
              <a:rPr lang="en-US" dirty="0"/>
              <a:t>Insights about Summit usage for users and admins</a:t>
            </a:r>
          </a:p>
          <a:p>
            <a:pPr lvl="1"/>
            <a:r>
              <a:rPr lang="en-US" dirty="0"/>
              <a:t>Interesting patterns from data</a:t>
            </a:r>
          </a:p>
          <a:p>
            <a:pPr lvl="1"/>
            <a:r>
              <a:rPr lang="en-US" dirty="0"/>
              <a:t>... and more</a:t>
            </a:r>
          </a:p>
        </p:txBody>
      </p:sp>
    </p:spTree>
    <p:extLst>
      <p:ext uri="{BB962C8B-B14F-4D97-AF65-F5344CB8AC3E}">
        <p14:creationId xmlns:p14="http://schemas.microsoft.com/office/powerpoint/2010/main" val="70700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F618-AD1C-F447-9EAC-3B1B9F8E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 (Objectives)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5686-26E2-AF4D-A3A0-80FABCCC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understand system usage patterns</a:t>
            </a:r>
          </a:p>
          <a:p>
            <a:pPr lvl="1"/>
            <a:r>
              <a:rPr lang="en-US" dirty="0"/>
              <a:t>What are the most and least busy times and login nodes</a:t>
            </a:r>
          </a:p>
          <a:p>
            <a:pPr lvl="1"/>
            <a:r>
              <a:rPr lang="en-US" dirty="0"/>
              <a:t>Type of processes run by users</a:t>
            </a:r>
          </a:p>
          <a:p>
            <a:pPr lvl="1"/>
            <a:r>
              <a:rPr lang="en-US" dirty="0"/>
              <a:t>Look for any possible abuse/misuse of login nodes</a:t>
            </a:r>
          </a:p>
          <a:p>
            <a:pPr lvl="1"/>
            <a:r>
              <a:rPr lang="en-US" dirty="0"/>
              <a:t>Are the login nodes load balanced over time -- in terms of users and CPU load</a:t>
            </a:r>
          </a:p>
          <a:p>
            <a:pPr lvl="1"/>
            <a:r>
              <a:rPr lang="en-US" dirty="0"/>
              <a:t>State of the systems before outages</a:t>
            </a:r>
          </a:p>
          <a:p>
            <a:r>
              <a:rPr lang="en-US" dirty="0"/>
              <a:t>2020 happens to be an interesting year!</a:t>
            </a:r>
          </a:p>
          <a:p>
            <a:r>
              <a:rPr lang="en-US" dirty="0"/>
              <a:t>Publish the data (after anonymizing and due process)</a:t>
            </a:r>
          </a:p>
          <a:p>
            <a:r>
              <a:rPr lang="en-US" dirty="0"/>
              <a:t>Publish the data collection framework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CADE-6AE8-3A40-8E1E-27B2844A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being collected?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CE34-6343-F64F-B9F1-152C0ED0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is collected every hour:</a:t>
            </a:r>
          </a:p>
          <a:p>
            <a:pPr lvl="1"/>
            <a:r>
              <a:rPr lang="en-US" dirty="0"/>
              <a:t>overall system load, users logged in, from where (output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memory status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/proc/{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vmstat,meminfo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running process stats (output of </a:t>
            </a:r>
            <a:r>
              <a:rPr lang="en-US" b="1" dirty="0" err="1"/>
              <a:t>ps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process stats (output of </a:t>
            </a:r>
            <a:r>
              <a:rPr lang="en-US" b="1" dirty="0"/>
              <a:t>top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list of all jobs (output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bjobs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-u all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aliased and unaliased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time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</a:p>
          <a:p>
            <a:pPr lvl="1"/>
            <a:r>
              <a:rPr lang="en-US" dirty="0"/>
              <a:t>time to create a 1G random file on scratch</a:t>
            </a:r>
          </a:p>
          <a:p>
            <a:pPr lvl="1"/>
            <a:r>
              <a:rPr lang="en-US" dirty="0"/>
              <a:t>disk space usage (output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/>
              <a:t> command)</a:t>
            </a:r>
          </a:p>
          <a:p>
            <a:r>
              <a:rPr lang="en-US" dirty="0"/>
              <a:t>Data is compressed using </a:t>
            </a:r>
            <a:r>
              <a:rPr lang="en-US" dirty="0" err="1"/>
              <a:t>gzip</a:t>
            </a:r>
            <a:r>
              <a:rPr lang="en-US" dirty="0"/>
              <a:t> at the end </a:t>
            </a:r>
            <a:r>
              <a:rPr lang="en-US"/>
              <a:t>of each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CADE-6AE8-3A40-8E1E-27B2844A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being collected?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CE34-6343-F64F-B9F1-152C0ED0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hour is marked with an 'Hour </a:t>
            </a:r>
            <a:r>
              <a:rPr lang="en-US" dirty="0" err="1"/>
              <a:t>nn</a:t>
            </a:r>
            <a:r>
              <a:rPr lang="en-US" dirty="0"/>
              <a:t>' string</a:t>
            </a:r>
          </a:p>
          <a:p>
            <a:r>
              <a:rPr lang="en-US" dirty="0"/>
              <a:t>Within each hour 'sections' are marked to distinguish each section</a:t>
            </a:r>
          </a:p>
          <a:p>
            <a:r>
              <a:rPr lang="en-US" dirty="0"/>
              <a:t>Each filename has the name of the login node and date in the name</a:t>
            </a:r>
          </a:p>
          <a:p>
            <a:r>
              <a:rPr lang="en-US" dirty="0"/>
              <a:t>Resulting in per day generation of:</a:t>
            </a:r>
          </a:p>
          <a:p>
            <a:pPr lvl="1"/>
            <a:r>
              <a:rPr lang="en-US" dirty="0"/>
              <a:t>5 files -- one for each login node</a:t>
            </a:r>
          </a:p>
          <a:p>
            <a:pPr lvl="1"/>
            <a:r>
              <a:rPr lang="en-US" dirty="0"/>
              <a:t>Each file has 24 "hour sections"</a:t>
            </a:r>
          </a:p>
          <a:p>
            <a:pPr lvl="1"/>
            <a:r>
              <a:rPr lang="en-US" dirty="0"/>
              <a:t>Each file is between &lt;2MB (</a:t>
            </a:r>
            <a:r>
              <a:rPr lang="en-US" dirty="0" err="1"/>
              <a:t>gzipped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1AF48F-9BB9-524A-8640-D8C9FD28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844" y="3518254"/>
            <a:ext cx="4999495" cy="29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D6E1-AFA6-1B4E-883F-98845DDF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the data being collected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A2DC-DE49-514C-948D-F7D9DD85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while loop inside a </a:t>
            </a:r>
            <a:r>
              <a:rPr lang="en-US" dirty="0" err="1"/>
              <a:t>tmux</a:t>
            </a:r>
            <a:r>
              <a:rPr lang="en-US" dirty="0"/>
              <a:t> session on each login node: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-s login1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SECONDS=0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sleep $((3600-$SECONDS))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 err="1"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job may be used -- not allowed on summit</a:t>
            </a:r>
          </a:p>
        </p:txBody>
      </p:sp>
    </p:spTree>
    <p:extLst>
      <p:ext uri="{BB962C8B-B14F-4D97-AF65-F5344CB8AC3E}">
        <p14:creationId xmlns:p14="http://schemas.microsoft.com/office/powerpoint/2010/main" val="409230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34B-A662-5C4A-9611-69E9988A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data being collected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3BE8-C5A2-9F46-AF6D-676B286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shell script runs the commands and redirects the standard output to a pre-created file</a:t>
            </a:r>
          </a:p>
          <a:p>
            <a:r>
              <a:rPr lang="en-US" dirty="0"/>
              <a:t>A snapshot: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9BC475-24D3-4A4C-B542-440E4C18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3238500"/>
            <a:ext cx="8229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1F5B-C639-1141-ADBB-75865B30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Considerations: Anonymization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B1C3-5DF0-A241-A9AD-1D878F6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data being collected is accessible to any Summit user without privileged access, it is still prudent to ensure the data is anonymized before being published</a:t>
            </a:r>
          </a:p>
          <a:p>
            <a:endParaRPr lang="en-US" dirty="0"/>
          </a:p>
          <a:p>
            <a:r>
              <a:rPr lang="en-US" dirty="0"/>
              <a:t>An anonymization script replaces usernames with a label (</a:t>
            </a:r>
            <a:r>
              <a:rPr lang="en-US" dirty="0" err="1"/>
              <a:t>eg.</a:t>
            </a:r>
            <a:r>
              <a:rPr lang="en-US" dirty="0"/>
              <a:t> u2104)</a:t>
            </a:r>
          </a:p>
          <a:p>
            <a:r>
              <a:rPr lang="en-US" dirty="0"/>
              <a:t>While the labels are consistent in a snapshot for a given day, </a:t>
            </a:r>
            <a:r>
              <a:rPr lang="en-US" b="1" dirty="0"/>
              <a:t>they are reset and reassigned for each new day</a:t>
            </a:r>
            <a:r>
              <a:rPr lang="en-US" dirty="0"/>
              <a:t> -- making it hard to derive any pattern for a particular user over time</a:t>
            </a:r>
          </a:p>
        </p:txBody>
      </p:sp>
    </p:spTree>
    <p:extLst>
      <p:ext uri="{BB962C8B-B14F-4D97-AF65-F5344CB8AC3E}">
        <p14:creationId xmlns:p14="http://schemas.microsoft.com/office/powerpoint/2010/main" val="159692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663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Summit Data Collection - I</vt:lpstr>
      <vt:lpstr>Overview</vt:lpstr>
      <vt:lpstr>This is a work in progress</vt:lpstr>
      <vt:lpstr>Why? (Objectives)</vt:lpstr>
      <vt:lpstr>What is being collected? - I</vt:lpstr>
      <vt:lpstr>What is being collected? - II</vt:lpstr>
      <vt:lpstr>How is the data being collected - I</vt:lpstr>
      <vt:lpstr>How is data being collected - II</vt:lpstr>
      <vt:lpstr>Considerations: Anonymization</vt:lpstr>
      <vt:lpstr>Considerations: When Summit is Down</vt:lpstr>
      <vt:lpstr>Example Early Result: monthly unique users</vt:lpstr>
      <vt:lpstr>Summary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 Data Collection</dc:title>
  <dc:creator>Maheshwari, Ketan</dc:creator>
  <cp:lastModifiedBy>Maheshwari, Ketan</cp:lastModifiedBy>
  <cp:revision>31</cp:revision>
  <dcterms:created xsi:type="dcterms:W3CDTF">2020-09-24T12:30:38Z</dcterms:created>
  <dcterms:modified xsi:type="dcterms:W3CDTF">2020-09-29T16:36:40Z</dcterms:modified>
</cp:coreProperties>
</file>