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340" r:id="rId10"/>
    <p:sldId id="289" r:id="rId11"/>
    <p:sldId id="353" r:id="rId12"/>
    <p:sldId id="411" r:id="rId13"/>
    <p:sldId id="288" r:id="rId14"/>
    <p:sldId id="371" r:id="rId15"/>
    <p:sldId id="309" r:id="rId16"/>
    <p:sldId id="398" r:id="rId17"/>
    <p:sldId id="416" r:id="rId18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0"/>
    <p:restoredTop sz="82135"/>
  </p:normalViewPr>
  <p:slideViewPr>
    <p:cSldViewPr snapToGrid="0" snapToObjects="1">
      <p:cViewPr varScale="1">
        <p:scale>
          <a:sx n="164" d="100"/>
          <a:sy n="164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roenjanssens.com/2013/08/16/quickly-navigate-your-filesystem-from-the-command-line.html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ornl.gov/km0/lisa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vim Essentials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75607F2-1E18-274F-911C-F3527F6F2BFC}"/>
              </a:ext>
            </a:extLst>
          </p:cNvPr>
          <p:cNvSpPr txBox="1">
            <a:spLocks/>
          </p:cNvSpPr>
          <p:nvPr/>
        </p:nvSpPr>
        <p:spPr>
          <a:xfrm>
            <a:off x="1295400" y="3876811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May 2020</a:t>
            </a:r>
          </a:p>
          <a:p>
            <a:r>
              <a:rPr lang="en-US" dirty="0"/>
              <a:t>Knoxville, TN, USA</a:t>
            </a:r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F30-F14C-B647-A37C-7C435CCF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 location for Slides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17DB-7326-5745-B70E-B0A8AA2C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25" y="1369219"/>
            <a:ext cx="8694548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err="1">
                <a:hlinkClick r:id="rId2"/>
              </a:rPr>
              <a:t>github.com</a:t>
            </a:r>
            <a:r>
              <a:rPr lang="en-US" sz="3600" dirty="0">
                <a:hlinkClick r:id="rId2"/>
              </a:rPr>
              <a:t>/</a:t>
            </a:r>
            <a:r>
              <a:rPr lang="en-US" sz="3600" dirty="0" err="1">
                <a:hlinkClick r:id="rId2"/>
              </a:rPr>
              <a:t>ketancmaheshwari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F8FE-2D28-0D43-905E-D39F8A84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Part 1: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</a:t>
            </a:r>
            <a:r>
              <a:rPr lang="en-US" dirty="0">
                <a:hlinkClick r:id="" action="ppaction://noaction"/>
              </a:rPr>
              <a:t>Modes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</a:t>
            </a:r>
            <a:r>
              <a:rPr lang="en-US" dirty="0">
                <a:hlinkClick r:id="" action="ppaction://noaction"/>
              </a:rPr>
              <a:t>Visual Mode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</a:t>
            </a:r>
            <a:r>
              <a:rPr lang="en-US" dirty="0">
                <a:hlinkClick r:id="" action="ppaction://noaction"/>
              </a:rPr>
              <a:t>Resource file and tuning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</a:t>
            </a:r>
            <a:r>
              <a:rPr lang="en-US" dirty="0">
                <a:hlinkClick r:id="" action="ppaction://noaction"/>
              </a:rPr>
              <a:t>Topic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</a:t>
            </a:r>
            <a:r>
              <a:rPr lang="en-US" dirty="0">
                <a:solidFill>
                  <a:prstClr val="black"/>
                </a:solidFill>
                <a:hlinkClick r:id="" action="ppaction://noaction"/>
              </a:rPr>
              <a:t>vim from elsewhere</a:t>
            </a:r>
            <a:endParaRPr lang="en-US" sz="1650" i="1" dirty="0"/>
          </a:p>
          <a:p>
            <a:r>
              <a:rPr lang="en-US" dirty="0"/>
              <a:t>Part 8: </a:t>
            </a:r>
            <a:r>
              <a:rPr lang="en-US" dirty="0">
                <a:hlinkClick r:id="rId5" action="ppaction://hlinksldjump"/>
              </a:rPr>
              <a:t>Miscellaneous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6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Being fluent and comfortable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We do not cover: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https://c</a:t>
            </a:r>
            <a:endParaRPr lang="en-US" sz="3600" dirty="0"/>
          </a:p>
          <a:p>
            <a:r>
              <a:rPr lang="en-US" dirty="0" err="1"/>
              <a:t>s.py</a:t>
            </a:r>
            <a:endParaRPr lang="en-US" dirty="0"/>
          </a:p>
          <a:p>
            <a:pPr lvl="1"/>
            <a:r>
              <a:rPr lang="en-US" dirty="0"/>
              <a:t>Python source file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</a:t>
            </a:r>
          </a:p>
          <a:p>
            <a:pPr lvl="1"/>
            <a:r>
              <a:rPr lang="en-US" dirty="0"/>
              <a:t>c</a:t>
            </a:r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vim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55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text editing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8: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44238</TotalTime>
  <Words>320</Words>
  <Application>Microsoft Macintosh PowerPoint</Application>
  <PresentationFormat>On-screen Show (16:9)</PresentationFormat>
  <Paragraphs>91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</vt:lpstr>
      <vt:lpstr>Courier New</vt:lpstr>
      <vt:lpstr>Office Theme</vt:lpstr>
      <vt:lpstr>vim Essentials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part 8: Miscellaneous Utilities</vt:lpstr>
      <vt:lpstr>Random stuff - 1</vt:lpstr>
      <vt:lpstr>Random stuff - 2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Alternative location for Slides and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1923</cp:revision>
  <cp:lastPrinted>2019-10-28T17:12:39Z</cp:lastPrinted>
  <dcterms:created xsi:type="dcterms:W3CDTF">2016-08-27T04:51:03Z</dcterms:created>
  <dcterms:modified xsi:type="dcterms:W3CDTF">2020-05-28T20:26:20Z</dcterms:modified>
</cp:coreProperties>
</file>