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67" r:id="rId20"/>
    <p:sldId id="275" r:id="rId21"/>
    <p:sldId id="280" r:id="rId22"/>
    <p:sldId id="274" r:id="rId23"/>
    <p:sldId id="283" r:id="rId24"/>
    <p:sldId id="276" r:id="rId25"/>
    <p:sldId id="277" r:id="rId26"/>
    <p:sldId id="279" r:id="rId27"/>
    <p:sldId id="281" r:id="rId28"/>
    <p:sldId id="260" r:id="rId29"/>
    <p:sldId id="282" r:id="rId3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6" autoAdjust="0"/>
    <p:restoredTop sz="95161" autoAdjust="0"/>
  </p:normalViewPr>
  <p:slideViewPr>
    <p:cSldViewPr snapToGrid="0" showGuides="1">
      <p:cViewPr varScale="1">
        <p:scale>
          <a:sx n="162" d="100"/>
          <a:sy n="162" d="100"/>
        </p:scale>
        <p:origin x="216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8/23/22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  <a:p>
            <a:r>
              <a:rPr lang="en-US" dirty="0"/>
              <a:t>NCCS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String slicing like python: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062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04777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Dictionaries in Vim script look similar to those in python</a:t>
            </a:r>
          </a:p>
          <a:p>
            <a:r>
              <a:rPr lang="en-US" dirty="0"/>
              <a:t>Supported by numerous functions</a:t>
            </a:r>
          </a:p>
          <a:p>
            <a:r>
              <a:rPr lang="en-US" dirty="0"/>
              <a:t>Close integration with user-defined functions (more later)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887696"/>
          </a:xfrm>
        </p:spPr>
        <p:txBody>
          <a:bodyPr/>
          <a:lstStyle/>
          <a:p>
            <a:r>
              <a:rPr lang="en-US" dirty="0"/>
              <a:t>Functions may have variable number of arguments</a:t>
            </a:r>
          </a:p>
          <a:p>
            <a:r>
              <a:rPr lang="en-US" dirty="0"/>
              <a:t>Those arguments may be called and used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a:2</a:t>
            </a:r>
            <a:r>
              <a:rPr lang="en-US" dirty="0"/>
              <a:t>, ... up to the </a:t>
            </a:r>
            <a:r>
              <a:rPr lang="en-US" b="1" dirty="0"/>
              <a:t>value in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a:0</a:t>
            </a:r>
            <a:r>
              <a:rPr lang="en-US" dirty="0"/>
              <a:t> which holds the total count of arguments 🇳🇱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Exception Handling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61" y="1653735"/>
            <a:ext cx="5647945" cy="4047778"/>
          </a:xfrm>
        </p:spPr>
        <p:txBody>
          <a:bodyPr/>
          <a:lstStyle/>
          <a:p>
            <a:r>
              <a:rPr lang="en-US" dirty="0"/>
              <a:t>Similar to other languages</a:t>
            </a:r>
          </a:p>
          <a:p>
            <a:r>
              <a:rPr lang="en-US" dirty="0"/>
              <a:t>An exception is simply a string with an exception number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will regex match🤯</a:t>
            </a:r>
          </a:p>
          <a:p>
            <a:r>
              <a:rPr lang="en-US" dirty="0"/>
              <a:t>There maybe multiple catch commands but only one 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63829-ADDB-B2FB-AEDE-49ED168026A9}"/>
              </a:ext>
            </a:extLst>
          </p:cNvPr>
          <p:cNvSpPr txBox="1">
            <a:spLocks/>
          </p:cNvSpPr>
          <p:nvPr/>
        </p:nvSpPr>
        <p:spPr bwMode="auto">
          <a:xfrm>
            <a:off x="5975130" y="1653735"/>
            <a:ext cx="6216871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/E484:/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not found”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/E21:/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is not writable”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6253655" y="6024220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04A-9819-17B7-C12A-81CF076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CA0-0549-2043-C355-60D63CE8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37594"/>
            <a:ext cx="5464014" cy="5052846"/>
          </a:xfrm>
        </p:spPr>
        <p:txBody>
          <a:bodyPr/>
          <a:lstStyle/>
          <a:p>
            <a:r>
              <a:rPr lang="en-US" dirty="0"/>
              <a:t>Functions may be qualified with terms to give them special meaning or control them in other ways</a:t>
            </a:r>
          </a:p>
          <a:p>
            <a:r>
              <a:rPr lang="en-US" dirty="0" err="1"/>
              <a:t>eg.</a:t>
            </a:r>
            <a:r>
              <a:rPr lang="en-US" dirty="0"/>
              <a:t>, a function qualified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work on a range of lines.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be invoked as: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:10,20call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are the built in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that will have 10 and 20 respectively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B0F9A-13E8-A2C6-0391-753D88DD59A3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“discontinue running at first error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n = 0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“.n.” words.”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527075" cy="4047778"/>
          </a:xfrm>
        </p:spPr>
        <p:txBody>
          <a:bodyPr/>
          <a:lstStyle/>
          <a:p>
            <a:r>
              <a:rPr lang="en-US" dirty="0"/>
              <a:t>Functions may be assigned to variables as references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US" dirty="0"/>
              <a:t>function🇳🇱</a:t>
            </a:r>
          </a:p>
          <a:p>
            <a:r>
              <a:rPr lang="en-US" dirty="0"/>
              <a:t>The variable that holds a function reference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Funcref</a:t>
            </a:r>
            <a:r>
              <a:rPr lang="en-US" dirty="0"/>
              <a:t> variable name must start with a capital letter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63545-6C67-BD5B-B4EB-BAC1589D2A6A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Fizzbuzz(n)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 % 3 == 0 &amp;&amp;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3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“Fizz”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“Buzz”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“None”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Afunc = function('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“call function may be used to invoke the function referred to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call(Afunc, [15])</a:t>
            </a:r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 🇳🇱🤯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37594"/>
            <a:ext cx="5527075" cy="5052847"/>
          </a:xfrm>
        </p:spPr>
        <p:txBody>
          <a:bodyPr/>
          <a:lstStyle/>
          <a:p>
            <a:r>
              <a:rPr lang="en-US" dirty="0"/>
              <a:t>Functions can be directly associated with a dictionary!</a:t>
            </a:r>
          </a:p>
          <a:p>
            <a:r>
              <a:rPr lang="en-US" dirty="0"/>
              <a:t>Apparently, they need not be starting with a capital letter!</a:t>
            </a:r>
          </a:p>
          <a:p>
            <a:r>
              <a:rPr lang="en-US" dirty="0"/>
              <a:t>The </a:t>
            </a:r>
            <a:r>
              <a:rPr lang="en-US" dirty="0" err="1"/>
              <a:t>dict</a:t>
            </a:r>
            <a:r>
              <a:rPr lang="en-US" dirty="0"/>
              <a:t> is referred using self inside the function</a:t>
            </a:r>
          </a:p>
          <a:p>
            <a:r>
              <a:rPr lang="en-US" dirty="0"/>
              <a:t>A </a:t>
            </a:r>
            <a:r>
              <a:rPr lang="en-US" dirty="0" err="1"/>
              <a:t>dict</a:t>
            </a:r>
            <a:r>
              <a:rPr lang="en-US" dirty="0"/>
              <a:t> function may be invoked using . on the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FCC6F-4C50-6E89-90D1-1A879907BA14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en2es = {'one':'uno','two':'dos','three':'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en2es.translate(line)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return join(map(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),'get(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self,v:val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,"???")’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en2es.translate('one two three four’)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“expected 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 dos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5647945" cy="4411003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 var</a:t>
            </a:r>
            <a:r>
              <a:rPr lang="en-US" dirty="0"/>
              <a:t> to delete defined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delete functions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 This is 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of register 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that comes packed with an editor</a:t>
            </a:r>
          </a:p>
          <a:p>
            <a:r>
              <a:rPr lang="en-US" dirty="0"/>
              <a:t>Reasonably featureful</a:t>
            </a:r>
          </a:p>
          <a:p>
            <a:r>
              <a:rPr lang="en-US" dirty="0"/>
              <a:t>Portable -- works anywhere vim is installed</a:t>
            </a:r>
          </a:p>
          <a:p>
            <a:r>
              <a:rPr lang="en-US" dirty="0"/>
              <a:t>Actively being developed and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vimdoc.sourceforge.net</a:t>
            </a:r>
            <a:endParaRPr lang="en-US" dirty="0"/>
          </a:p>
          <a:p>
            <a:r>
              <a:rPr lang="en-US" dirty="0" err="1"/>
              <a:t>blog.prabir.me</a:t>
            </a:r>
            <a:r>
              <a:rPr lang="en-US" dirty="0"/>
              <a:t>/posts/learning-</a:t>
            </a:r>
            <a:r>
              <a:rPr lang="en-US" dirty="0" err="1"/>
              <a:t>vimscript</a:t>
            </a:r>
            <a:endParaRPr lang="en-US" dirty="0"/>
          </a:p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6044"/>
          </a:xfrm>
        </p:spPr>
        <p:txBody>
          <a:bodyPr/>
          <a:lstStyle/>
          <a:p>
            <a:r>
              <a:rPr lang="en-US" dirty="0"/>
              <a:t>LF&amp;E: Variable Scoping (Namespace management)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2495</TotalTime>
  <Words>2288</Words>
  <Application>Microsoft Macintosh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ORNL</vt:lpstr>
      <vt:lpstr>Vim script - I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(Namespace management)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Built-in functions 🤯</vt:lpstr>
      <vt:lpstr>LF&amp;E: User Defined Functions</vt:lpstr>
      <vt:lpstr>LF&amp;E: User Defined Functions (contd)</vt:lpstr>
      <vt:lpstr>LF&amp;E: Exception Handling try ... catch ... finally</vt:lpstr>
      <vt:lpstr>Function Qualifiers</vt:lpstr>
      <vt:lpstr>Function References</vt:lpstr>
      <vt:lpstr>Dict Functions 🇳🇱🤯</vt:lpstr>
      <vt:lpstr>Miscellaneous </vt:lpstr>
      <vt:lpstr>Summary</vt:lpstr>
      <vt:lpstr>References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96</cp:revision>
  <dcterms:created xsi:type="dcterms:W3CDTF">2022-07-13T14:35:12Z</dcterms:created>
  <dcterms:modified xsi:type="dcterms:W3CDTF">2022-08-23T15:30:08Z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