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74" r:id="rId20"/>
    <p:sldId id="267" r:id="rId21"/>
    <p:sldId id="275" r:id="rId22"/>
    <p:sldId id="276" r:id="rId23"/>
    <p:sldId id="277" r:id="rId24"/>
    <p:sldId id="279" r:id="rId25"/>
    <p:sldId id="269" r:id="rId26"/>
    <p:sldId id="260" r:id="rId2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6" autoAdjust="0"/>
    <p:restoredTop sz="95161" autoAdjust="0"/>
  </p:normalViewPr>
  <p:slideViewPr>
    <p:cSldViewPr snapToGrid="0" showGuides="1">
      <p:cViewPr varScale="1">
        <p:scale>
          <a:sx n="161" d="100"/>
          <a:sy n="161" d="100"/>
        </p:scale>
        <p:origin x="216" y="2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8/22/22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Introduction to Vim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Slicing like python is available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2" y="1152940"/>
            <a:ext cx="2934031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123533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68659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 doesn’t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6300083" y="1653735"/>
            <a:ext cx="5891917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script </a:t>
            </a:r>
            <a:r>
              <a:rPr lang="en-US" dirty="0" err="1"/>
              <a:t>Builtin</a:t>
            </a:r>
            <a:r>
              <a:rPr lang="en-US" dirty="0"/>
              <a:t>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Abbreviations are allowed 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A746-A713-F510-12EA-00B7D3A8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script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0CDA-5E87-7FB6-40CE-76C94BBB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interactive-ness</a:t>
            </a:r>
          </a:p>
          <a:p>
            <a:pPr lvl="1"/>
            <a:r>
              <a:rPr lang="en-US" dirty="0"/>
              <a:t>no way to interactively receive input from user</a:t>
            </a:r>
          </a:p>
          <a:p>
            <a:pPr lvl="1"/>
            <a:r>
              <a:rPr lang="en-US" dirty="0"/>
              <a:t>no command line </a:t>
            </a:r>
            <a:r>
              <a:rPr lang="en-US" dirty="0" err="1"/>
              <a:t>args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Minimal debugging</a:t>
            </a:r>
          </a:p>
          <a:p>
            <a:r>
              <a:rPr lang="en-US" dirty="0"/>
              <a:t>The quirkiness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</a:t>
            </a:r>
          </a:p>
          <a:p>
            <a:pPr lvl="1"/>
            <a:r>
              <a:rPr lang="en-US" dirty="0"/>
              <a:t>we will use / cover version &lt;= 8 (I hear v9 has new features)</a:t>
            </a:r>
          </a:p>
          <a:p>
            <a:pPr lvl="1"/>
            <a:r>
              <a:rPr lang="en-US" dirty="0"/>
              <a:t>Interpreted, dynamic, functional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endParaRPr lang="en-US" dirty="0"/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4"/>
            <a:ext cx="11350133" cy="42048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 Scoping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2106</TotalTime>
  <Words>1186</Words>
  <Application>Microsoft Macintosh PowerPoint</Application>
  <PresentationFormat>Widescreen</PresentationFormat>
  <Paragraphs>147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Century Gothic</vt:lpstr>
      <vt:lpstr>Courier New</vt:lpstr>
      <vt:lpstr>ORNL</vt:lpstr>
      <vt:lpstr>Introduction to Vim script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LF&amp;E: try ... catch ... finally</vt:lpstr>
      <vt:lpstr>Vim script Builtin functions 🤯</vt:lpstr>
      <vt:lpstr>LF&amp;E: User Defined Functions</vt:lpstr>
      <vt:lpstr>Function References</vt:lpstr>
      <vt:lpstr>Dict Functions</vt:lpstr>
      <vt:lpstr>Miscellaneous </vt:lpstr>
      <vt:lpstr>Vim script Limitations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54</cp:revision>
  <dcterms:created xsi:type="dcterms:W3CDTF">2022-07-13T14:35:12Z</dcterms:created>
  <dcterms:modified xsi:type="dcterms:W3CDTF">2022-08-22T18:50:32Z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