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12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204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42535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085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58825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77812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29616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6398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48194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DD058F-B960-4439-B370-43D89816EE05}"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229B06-CF2A-459A-8CBC-F18C1D67D2BB}"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983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40736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19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1/9/2021</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35836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cocl.us/new_york_datase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kern="1200">
                <a:solidFill>
                  <a:srgbClr val="FFFFFF"/>
                </a:solidFill>
                <a:latin typeface="+mj-lt"/>
                <a:ea typeface="+mj-ea"/>
                <a:cs typeface="+mj-cs"/>
              </a:rPr>
              <a:t/>
            </a:r>
            <a:br>
              <a:rPr lang="en-US" sz="2100" kern="1200">
                <a:solidFill>
                  <a:srgbClr val="FFFFFF"/>
                </a:solidFill>
                <a:latin typeface="+mj-lt"/>
                <a:ea typeface="+mj-ea"/>
                <a:cs typeface="+mj-cs"/>
              </a:rPr>
            </a:br>
            <a:r>
              <a:rPr lang="en-US" sz="2100" b="0" strike="noStrike" kern="1200" spc="-1">
                <a:solidFill>
                  <a:srgbClr val="FFFFFF"/>
                </a:solidFill>
                <a:latin typeface="+mj-lt"/>
                <a:ea typeface="+mj-ea"/>
                <a:cs typeface="+mj-cs"/>
              </a:rPr>
              <a:t>IBM Data Science</a:t>
            </a:r>
          </a:p>
        </p:txBody>
      </p:sp>
      <p:sp>
        <p:nvSpPr>
          <p:cNvPr id="7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endParaRPr lang="en-US" sz="2100" b="1"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indent="-228600">
              <a:lnSpc>
                <a:spcPct val="90000"/>
              </a:lnSpc>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306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87800" indent="-228600">
              <a:lnSpc>
                <a:spcPct val="90000"/>
              </a:lnSpc>
              <a:spcAft>
                <a:spcPts val="1199"/>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a:p>
            <a:pPr marL="457200" indent="-228600">
              <a:lnSpc>
                <a:spcPct val="90000"/>
              </a:lnSpc>
              <a:spcAft>
                <a:spcPts val="340"/>
              </a:spcAft>
              <a:buFont typeface="Arial" panose="020B0604020202020204" pitchFamily="34" charset="0"/>
              <a:buChar char="•"/>
            </a:pPr>
            <a:endParaRPr lang="en-US" sz="2100" b="0" strike="noStrike" spc="-1">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8. </a:t>
            </a:r>
            <a:r>
              <a:rPr lang="en-US" sz="3700" b="1" strike="noStrike" kern="1200" spc="-1">
                <a:solidFill>
                  <a:srgbClr val="FFFFFF"/>
                </a:solidFill>
                <a:latin typeface="+mj-lt"/>
                <a:ea typeface="+mj-ea"/>
                <a:cs typeface="+mj-cs"/>
              </a:rPr>
              <a:t>Machine Learning with Python</a:t>
            </a:r>
            <a:endParaRPr lang="en-US" sz="3700" b="0" strike="noStrike" kern="1200" spc="-1">
              <a:solidFill>
                <a:srgbClr val="FFFFFF"/>
              </a:solidFill>
              <a:latin typeface="+mj-lt"/>
              <a:ea typeface="+mj-ea"/>
              <a:cs typeface="+mj-cs"/>
            </a:endParaRPr>
          </a:p>
        </p:txBody>
      </p:sp>
      <p:sp>
        <p:nvSpPr>
          <p:cNvPr id="9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some of machine learning topics like supervised and unsupervised learning, classification, clustering and some Python libraries like Sci-kit learn and Scipy.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strike="noStrike" kern="1200" spc="-1">
                <a:solidFill>
                  <a:srgbClr val="FFFFFF"/>
                </a:solidFill>
                <a:latin typeface="+mj-lt"/>
                <a:ea typeface="+mj-ea"/>
                <a:cs typeface="+mj-cs"/>
              </a:rPr>
              <a:t>9. Applied Data Science Capstone</a:t>
            </a:r>
            <a:endParaRPr lang="en-US" sz="4100" b="0" strike="noStrike" kern="1200" spc="-1">
              <a:solidFill>
                <a:srgbClr val="FFFFFF"/>
              </a:solidFill>
              <a:latin typeface="+mj-lt"/>
              <a:ea typeface="+mj-ea"/>
              <a:cs typeface="+mj-cs"/>
            </a:endParaRPr>
          </a:p>
        </p:txBody>
      </p:sp>
      <p:sp>
        <p:nvSpPr>
          <p:cNvPr id="9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FourSquare API ( It is a restful API to retrieve the data about venues in different neighborhoods around the world and   I have applied this learnings to complete my Capstone Project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xmlns="" id="{559AE206-7EBA-4D33-8BC9-9D8158553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xmlns="" id="{6437D937-A7F1-4011-92B4-328E5BE1B1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xmlns="" id="{B672F332-AF08-46C6-94F0-77684310D7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xmlns="" id="{34244EF8-D73A-40E1-BE73-D46E6B4B04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xmlns="" id="{AB84D7E8-4ECB-42D7-ADBF-01689B0F24A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xmlns="" id="{9E8E38ED-369A-44C2-B635-0BED0E48A6E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5">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a:solidFill>
                  <a:srgbClr val="FFFFFF"/>
                </a:solidFill>
                <a:latin typeface="+mj-lt"/>
                <a:ea typeface="+mj-ea"/>
                <a:cs typeface="+mj-cs"/>
              </a:rPr>
              <a:t>There are 9 courses in this certification</a:t>
            </a:r>
          </a:p>
        </p:txBody>
      </p:sp>
      <p:sp>
        <p:nvSpPr>
          <p:cNvPr id="79" name="TextShape 2"/>
          <p:cNvSpPr txBox="1"/>
          <p:nvPr/>
        </p:nvSpPr>
        <p:spPr>
          <a:xfrm>
            <a:off x="4567930" y="801866"/>
            <a:ext cx="3979563" cy="5230634"/>
          </a:xfrm>
          <a:prstGeom prst="rect">
            <a:avLst/>
          </a:prstGeom>
        </p:spPr>
        <p:txBody>
          <a:bodyPr vert="horz" lIns="91440" tIns="45720" rIns="91440" bIns="45720" rtlCol="0" anchor="ctr">
            <a:normAutofit/>
          </a:bodyPr>
          <a:lstStyle/>
          <a:p>
            <a:pPr marL="432000" indent="-228600">
              <a:lnSpc>
                <a:spcPct val="90000"/>
              </a:lnSpc>
              <a:spcBef>
                <a:spcPts val="1417"/>
              </a:spcBef>
              <a:buClr>
                <a:srgbClr val="000000"/>
              </a:buClr>
              <a:buSzPct val="45000"/>
              <a:buFont typeface="Arial" panose="020B0604020202020204" pitchFamily="34" charset="0"/>
              <a:buChar char="•"/>
            </a:pPr>
            <a:endParaRPr lang="en-US" b="0" strike="noStrike" spc="-1">
              <a:solidFill>
                <a:srgbClr val="000000"/>
              </a:solidFill>
            </a:endParaRP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1. What is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2. Open Source tools for Data Science </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3. Data Science Methodology</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4. Python for Data Science and AI</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5. Databases and SQL for Data Science</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6. Data Analysis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7. Data visualization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8. Machine Learning with Python</a:t>
            </a:r>
          </a:p>
          <a:p>
            <a:pPr marL="432000" indent="-228600">
              <a:lnSpc>
                <a:spcPct val="90000"/>
              </a:lnSpc>
              <a:spcBef>
                <a:spcPts val="1417"/>
              </a:spcBef>
              <a:buClr>
                <a:srgbClr val="000000"/>
              </a:buClr>
              <a:buSzPct val="45000"/>
              <a:buFont typeface="Arial" panose="020B0604020202020204" pitchFamily="34" charset="0"/>
              <a:buChar char="•"/>
            </a:pPr>
            <a:r>
              <a:rPr lang="en-US" b="0" strike="noStrike" spc="-1">
                <a:solidFill>
                  <a:srgbClr val="000000"/>
                </a:solidFill>
              </a:rPr>
              <a:t>9. Applied Data Science Capstone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1. What is  Data Science?</a:t>
            </a:r>
          </a:p>
        </p:txBody>
      </p:sp>
      <p:sp>
        <p:nvSpPr>
          <p:cNvPr id="8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100" b="0" strike="noStrike" spc="-1">
              <a:solidFill>
                <a:srgbClr val="000000"/>
              </a:solidFill>
            </a:endParaRPr>
          </a:p>
          <a:p>
            <a:pPr indent="-228600">
              <a:lnSpc>
                <a:spcPct val="90000"/>
              </a:lnSpc>
              <a:spcAft>
                <a:spcPts val="600"/>
              </a:spcAft>
              <a:buFont typeface="Arial" panose="020B0604020202020204" pitchFamily="34" charset="0"/>
              <a:buChar char="•"/>
            </a:pPr>
            <a:r>
              <a:rPr lang="en-US" sz="2100" b="0" strike="noStrike" spc="-1">
                <a:solidFill>
                  <a:srgbClr val="000000"/>
                </a:solidFill>
              </a:rPr>
              <a:t>Data science is the art of uncovering the insights and trends that are hiding behind data. It's when you translate data into a story. So use storytelling to generate insight. And with these insights, you can make strategic choices for a company or an institution.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100">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0" strike="noStrike" kern="1200" spc="-1" dirty="0">
                <a:solidFill>
                  <a:srgbClr val="FFFFFF"/>
                </a:solidFill>
                <a:latin typeface="+mj-lt"/>
                <a:ea typeface="+mj-ea"/>
                <a:cs typeface="+mj-cs"/>
              </a:rPr>
              <a:t>2. Open Source tools for Data Science </a:t>
            </a:r>
          </a:p>
        </p:txBody>
      </p:sp>
      <p:sp>
        <p:nvSpPr>
          <p:cNvPr id="8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dirty="0">
                <a:solidFill>
                  <a:srgbClr val="000000"/>
                </a:solidFill>
              </a:rPr>
              <a:t>In this course, I have learned about various open source tools for Data Science.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Skill Network Labs</a:t>
            </a:r>
          </a:p>
          <a:p>
            <a:pPr indent="-228600">
              <a:lnSpc>
                <a:spcPct val="90000"/>
              </a:lnSpc>
              <a:spcAft>
                <a:spcPts val="600"/>
              </a:spcAft>
              <a:buFont typeface="Arial" panose="020B0604020202020204" pitchFamily="34" charset="0"/>
              <a:buChar char="•"/>
            </a:pPr>
            <a:r>
              <a:rPr lang="en-US" sz="2100" b="0" strike="noStrike" spc="-1">
                <a:solidFill>
                  <a:srgbClr val="000000"/>
                </a:solidFill>
              </a:rPr>
              <a:t>Jupyter</a:t>
            </a:r>
            <a:r>
              <a:rPr lang="en-US" sz="2100" b="0" strike="noStrike" spc="-1" dirty="0">
                <a:solidFill>
                  <a:srgbClr val="000000"/>
                </a:solidFill>
              </a:rPr>
              <a:t> Notebooks</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Apache Zeppelin Notebooks</a:t>
            </a:r>
          </a:p>
          <a:p>
            <a:pPr indent="-228600">
              <a:lnSpc>
                <a:spcPct val="90000"/>
              </a:lnSpc>
              <a:spcAft>
                <a:spcPts val="600"/>
              </a:spcAft>
              <a:buFont typeface="Arial" panose="020B0604020202020204" pitchFamily="34" charset="0"/>
              <a:buChar char="•"/>
            </a:pPr>
            <a:r>
              <a:rPr lang="en-US" sz="2100" b="0" strike="noStrike" spc="-1">
                <a:solidFill>
                  <a:srgbClr val="000000"/>
                </a:solidFill>
              </a:rPr>
              <a:t>Rstudio</a:t>
            </a:r>
            <a:r>
              <a:rPr lang="en-US" sz="2100" b="0" strike="noStrike" spc="-1" dirty="0">
                <a:solidFill>
                  <a:srgbClr val="000000"/>
                </a:solidFill>
              </a:rPr>
              <a:t> IDE</a:t>
            </a:r>
          </a:p>
          <a:p>
            <a:pPr indent="-228600">
              <a:lnSpc>
                <a:spcPct val="90000"/>
              </a:lnSpc>
              <a:spcAft>
                <a:spcPts val="600"/>
              </a:spcAft>
              <a:buFont typeface="Arial" panose="020B0604020202020204" pitchFamily="34" charset="0"/>
              <a:buChar char="•"/>
            </a:pPr>
            <a:r>
              <a:rPr lang="en-US" sz="2100" b="0" strike="noStrike" spc="-1" dirty="0">
                <a:solidFill>
                  <a:srgbClr val="000000"/>
                </a:solidFill>
              </a:rPr>
              <a:t>IBM Watson studio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93">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4"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dirty="0">
                <a:solidFill>
                  <a:srgbClr val="FFFFFF"/>
                </a:solidFill>
                <a:latin typeface="+mj-lt"/>
                <a:ea typeface="+mj-ea"/>
                <a:cs typeface="+mj-cs"/>
              </a:rPr>
              <a:t>3. Data Science Methodology</a:t>
            </a:r>
          </a:p>
        </p:txBody>
      </p:sp>
      <p:sp>
        <p:nvSpPr>
          <p:cNvPr id="85"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the major steps involved in tackling a data science problem. - The major steps involved in practicing data science, from forming a concrete business or research problem, to collecting and analyzing data, to building a model, and understanding the feedback after model deployment. - How data scientists think!.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6"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4. Python for Data Science and AI</a:t>
            </a:r>
            <a:endParaRPr lang="en-US" sz="4400" b="0" strike="noStrike" kern="1200" spc="-1">
              <a:solidFill>
                <a:srgbClr val="FFFFFF"/>
              </a:solidFill>
              <a:latin typeface="+mj-lt"/>
              <a:ea typeface="+mj-ea"/>
              <a:cs typeface="+mj-cs"/>
            </a:endParaRPr>
          </a:p>
        </p:txBody>
      </p:sp>
      <p:sp>
        <p:nvSpPr>
          <p:cNvPr id="87"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Python Basics like types, expressions, variables, string operations, lists, tuples, sets, dictionaries, Loops, objects and classes, file handling, pandas and numpy.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8"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strike="noStrike" kern="1200" spc="-1" dirty="0">
                <a:solidFill>
                  <a:srgbClr val="FFFFFF"/>
                </a:solidFill>
                <a:latin typeface="+mj-lt"/>
                <a:ea typeface="+mj-ea"/>
                <a:cs typeface="+mj-cs"/>
              </a:rPr>
              <a:t>5. Databases and SQL for Data Science</a:t>
            </a:r>
            <a:endParaRPr lang="en-US" sz="3700" b="0" strike="noStrike" kern="1200" spc="-1" dirty="0">
              <a:solidFill>
                <a:srgbClr val="FFFFFF"/>
              </a:solidFill>
              <a:latin typeface="+mj-lt"/>
              <a:ea typeface="+mj-ea"/>
              <a:cs typeface="+mj-cs"/>
            </a:endParaRPr>
          </a:p>
        </p:txBody>
      </p:sp>
      <p:sp>
        <p:nvSpPr>
          <p:cNvPr id="89"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strike="noStrike" spc="-1">
                <a:solidFill>
                  <a:srgbClr val="000000"/>
                </a:solidFill>
              </a:rPr>
              <a:t>In this course, I have learned about relational database concepts  that helps to apply foundational knowledge of the SQL language, performing SQL access in a data science environment. The emphasis in this course is on hands-on and practical learning. I have also created some database instances in the cloud. I have done series of hands-on labs, practice building and running SQL queries in this lab. I have  also learned how we can access databases from Jupyter notebooks using SQL and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0"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strike="noStrike" kern="1200" spc="-1">
                <a:solidFill>
                  <a:srgbClr val="FFFFFF"/>
                </a:solidFill>
                <a:latin typeface="+mj-lt"/>
                <a:ea typeface="+mj-ea"/>
                <a:cs typeface="+mj-cs"/>
              </a:rPr>
              <a:t>6. Data Analysis with Python</a:t>
            </a:r>
            <a:endParaRPr lang="en-US" sz="4400" b="0" strike="noStrike" kern="1200" spc="-1">
              <a:solidFill>
                <a:srgbClr val="FFFFFF"/>
              </a:solidFill>
              <a:latin typeface="+mj-lt"/>
              <a:ea typeface="+mj-ea"/>
              <a:cs typeface="+mj-cs"/>
            </a:endParaRPr>
          </a:p>
        </p:txBody>
      </p:sp>
      <p:sp>
        <p:nvSpPr>
          <p:cNvPr id="91"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In this course I have learned about Importing Datasets, Cleaning the Data , Data frame manipulation, Summarizing the Data. It includes following parts: Data Analysis libraries, use of Pandas, Numpy and Scipy libraries to work with a sample dataset. I have used this library to load, manipulate, analyze, and visualize cool datasets.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2" name="TextShape 1"/>
          <p:cNvSpPr txBox="1"/>
          <p:nvPr/>
        </p:nvSpPr>
        <p:spPr>
          <a:xfrm>
            <a:off x="480059" y="2053641"/>
            <a:ext cx="275187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strike="noStrike" kern="1200" spc="-1">
                <a:solidFill>
                  <a:srgbClr val="FFFFFF"/>
                </a:solidFill>
                <a:latin typeface="+mj-lt"/>
                <a:ea typeface="+mj-ea"/>
                <a:cs typeface="+mj-cs"/>
              </a:rPr>
              <a:t>7. Data visualization with  Python</a:t>
            </a:r>
          </a:p>
        </p:txBody>
      </p:sp>
      <p:sp>
        <p:nvSpPr>
          <p:cNvPr id="93" name="TextShape 2"/>
          <p:cNvSpPr txBox="1"/>
          <p:nvPr/>
        </p:nvSpPr>
        <p:spPr>
          <a:xfrm>
            <a:off x="4567930" y="801866"/>
            <a:ext cx="3979563"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100" b="0" strike="noStrike" spc="-1">
                <a:solidFill>
                  <a:srgbClr val="000000"/>
                </a:solidFill>
              </a:rPr>
              <a:t>This course was all about several data visualization libraries in Python like Matplotlib, Seaborn, and Folium and how we can tell a compelling story by visualizing the data and findings from the data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0</TotalTime>
  <Words>1279</Words>
  <Application>Microsoft Office PowerPoint</Application>
  <PresentationFormat>On-screen Show (4:3)</PresentationFormat>
  <Paragraphs>108</Paragraphs>
  <Slides>28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DejaVu Sans</vt:lpstr>
      <vt:lpstr>Symbol</vt:lpstr>
      <vt:lpstr>Tw Cen MT</vt:lpstr>
      <vt:lpstr>Tw Cen MT Condensed</vt:lpstr>
      <vt:lpstr>Wingdings</vt:lpstr>
      <vt:lpstr>Wingdings 3</vt:lpstr>
      <vt:lpstr>Office Theme</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Rabhadia, Ketan</cp:lastModifiedBy>
  <cp:revision>2</cp:revision>
  <dcterms:created xsi:type="dcterms:W3CDTF">2019-10-05T02:54:49Z</dcterms:created>
  <dcterms:modified xsi:type="dcterms:W3CDTF">2021-01-08T21:06:06Z</dcterms:modified>
</cp:coreProperties>
</file>