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71" d="100"/>
          <a:sy n="71" d="100"/>
        </p:scale>
        <p:origin x="106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9.01.2021</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923F103-BC34-4FE4-A40E-EDDEECFDA5D0}" type="datetimeFigureOut">
              <a:rPr lang="en-US" smtClean="0"/>
              <a:pPr/>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6595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1661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60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6821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988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5699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5714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1640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0101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052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29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BE451C3-0FF4-47C4-B829-773ADF60F88C}" type="datetimeFigureOut">
              <a:rPr lang="en-US" smtClean="0"/>
              <a:t>1/9/2021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726246"/>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Capstone </a:t>
            </a:r>
            <a:r>
              <a:rPr lang="en-GB" dirty="0"/>
              <a:t>Project - The Battle of </a:t>
            </a:r>
            <a:r>
              <a:rPr lang="en-GB" dirty="0" smtClean="0"/>
              <a:t>Neighbourhoods</a:t>
            </a:r>
            <a:r>
              <a:rPr lang="en-GB" dirty="0" smtClean="0"/>
              <a:t/>
            </a:r>
            <a:br>
              <a:rPr lang="en-GB" dirty="0" smtClean="0"/>
            </a:br>
            <a:r>
              <a:rPr lang="en-US" b="1" dirty="0" smtClean="0"/>
              <a:t>BY: Ketan </a:t>
            </a:r>
            <a:r>
              <a:rPr lang="en-US" b="1" dirty="0" err="1" smtClean="0"/>
              <a:t>rabhadia</a:t>
            </a:r>
            <a:endParaRPr lang="en-US" dirty="0"/>
          </a:p>
        </p:txBody>
      </p:sp>
      <p:sp>
        <p:nvSpPr>
          <p:cNvPr id="3" name="Subtitle 2"/>
          <p:cNvSpPr>
            <a:spLocks noGrp="1"/>
          </p:cNvSpPr>
          <p:nvPr>
            <p:ph type="subTitle" idx="1"/>
          </p:nvPr>
        </p:nvSpPr>
        <p:spPr/>
        <p:txBody>
          <a:bodyPr/>
          <a:lstStyle/>
          <a:p>
            <a:r>
              <a:rPr lang="en-US" dirty="0" smtClean="0"/>
              <a:t>Selecting the best location to open an </a:t>
            </a:r>
            <a:r>
              <a:rPr lang="tr-TR" dirty="0" smtClean="0"/>
              <a:t>SUSHI BAR IN Manhattan, New York</a:t>
            </a:r>
            <a:endParaRPr lang="en-US" dirty="0"/>
          </a:p>
        </p:txBody>
      </p:sp>
    </p:spTree>
    <p:extLst>
      <p:ext uri="{BB962C8B-B14F-4D97-AF65-F5344CB8AC3E}">
        <p14:creationId xmlns:p14="http://schemas.microsoft.com/office/powerpoint/2010/main" val="13871561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a:t>
            </a:r>
            <a:r>
              <a:rPr lang="en-US" b="1" dirty="0" smtClean="0"/>
              <a:t>0</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val="719125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smtClean="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3274254"/>
            <a:ext cx="10352417" cy="3281290"/>
          </a:xfrm>
          <a:prstGeom prst="rect">
            <a:avLst/>
          </a:prstGeom>
        </p:spPr>
      </p:pic>
    </p:spTree>
    <p:extLst>
      <p:ext uri="{BB962C8B-B14F-4D97-AF65-F5344CB8AC3E}">
        <p14:creationId xmlns:p14="http://schemas.microsoft.com/office/powerpoint/2010/main" val="359117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smtClean="0"/>
              <a:t>2</a:t>
            </a:r>
          </a:p>
          <a:p>
            <a:endParaRPr lang="en-US" dirty="0"/>
          </a:p>
          <a:p>
            <a:endParaRPr lang="tr-TR" dirty="0"/>
          </a:p>
        </p:txBody>
      </p:sp>
      <p:pic>
        <p:nvPicPr>
          <p:cNvPr id="5" name="Picture 4"/>
          <p:cNvPicPr/>
          <p:nvPr/>
        </p:nvPicPr>
        <p:blipFill>
          <a:blip r:embed="rId2"/>
          <a:stretch>
            <a:fillRect/>
          </a:stretch>
        </p:blipFill>
        <p:spPr>
          <a:xfrm>
            <a:off x="1154955" y="2883877"/>
            <a:ext cx="10310214" cy="3432517"/>
          </a:xfrm>
          <a:prstGeom prst="rect">
            <a:avLst/>
          </a:prstGeom>
        </p:spPr>
      </p:pic>
    </p:spTree>
    <p:extLst>
      <p:ext uri="{BB962C8B-B14F-4D97-AF65-F5344CB8AC3E}">
        <p14:creationId xmlns:p14="http://schemas.microsoft.com/office/powerpoint/2010/main" val="1095840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smtClean="0"/>
              <a:t>3</a:t>
            </a:r>
          </a:p>
          <a:p>
            <a:pPr marL="0" indent="0">
              <a:buNone/>
            </a:pPr>
            <a:endParaRPr lang="en-US" dirty="0"/>
          </a:p>
          <a:p>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val="1408505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smtClean="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val="8923355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val="2222043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val="3194670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965768" y="2619265"/>
            <a:ext cx="10338108" cy="2268045"/>
          </a:xfrm>
        </p:spPr>
        <p:txBody>
          <a:bodyPr>
            <a:normAutofit fontScale="92500" lnSpcReduction="1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a:t>
            </a:r>
            <a:r>
              <a:rPr lang="en-US" dirty="0" smtClean="0"/>
              <a:t>developed </a:t>
            </a:r>
            <a:r>
              <a:rPr lang="en-US" dirty="0"/>
              <a:t>into a fully </a:t>
            </a:r>
            <a:r>
              <a:rPr lang="en-US" dirty="0" smtClean="0"/>
              <a:t>pledged </a:t>
            </a:r>
            <a:r>
              <a:rPr lang="en-US" dirty="0"/>
              <a:t>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a:t>
            </a:r>
            <a:r>
              <a:rPr lang="en-US" b="1" dirty="0" smtClean="0"/>
              <a:t>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smtClean="0"/>
          </a:p>
          <a:p>
            <a:r>
              <a:rPr lang="en-US" dirty="0" smtClean="0"/>
              <a:t>The </a:t>
            </a:r>
            <a:r>
              <a:rPr lang="en-US" dirty="0"/>
              <a:t>City of New York is famous for its </a:t>
            </a:r>
            <a:r>
              <a:rPr lang="en-US" dirty="0" err="1"/>
              <a:t>excelllent</a:t>
            </a:r>
            <a:r>
              <a:rPr lang="en-US" dirty="0"/>
              <a:t> cuisine. It's food culture includes an array of international cuisines influenced by the city's immigrant history. </a:t>
            </a:r>
            <a:endParaRPr lang="tr-TR" dirty="0" smtClean="0"/>
          </a:p>
          <a:p>
            <a:pPr marL="0" indent="0">
              <a:buNone/>
            </a:pPr>
            <a:endParaRPr lang="tr-TR" dirty="0" smtClean="0"/>
          </a:p>
          <a:p>
            <a:r>
              <a:rPr lang="en-US" dirty="0" smtClean="0"/>
              <a:t>Sushi </a:t>
            </a:r>
            <a:r>
              <a:rPr lang="en-US" dirty="0"/>
              <a:t>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r>
              <a:rPr lang="en-US" dirty="0" smtClean="0"/>
              <a:t>.</a:t>
            </a:r>
            <a:endParaRPr lang="tr-TR" dirty="0" smtClean="0"/>
          </a:p>
          <a:p>
            <a:endParaRPr lang="tr-TR" dirty="0"/>
          </a:p>
        </p:txBody>
      </p:sp>
    </p:spTree>
    <p:extLst>
      <p:ext uri="{BB962C8B-B14F-4D97-AF65-F5344CB8AC3E}">
        <p14:creationId xmlns:p14="http://schemas.microsoft.com/office/powerpoint/2010/main" val="1616942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Business Problem</a:t>
            </a:r>
            <a:endParaRPr lang="tr-TR" dirty="0"/>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smtClean="0"/>
          </a:p>
          <a:p>
            <a:pPr algn="just"/>
            <a:r>
              <a:rPr lang="en-US" dirty="0" smtClean="0"/>
              <a:t>My </a:t>
            </a:r>
            <a:r>
              <a:rPr lang="en-US" dirty="0"/>
              <a:t>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r>
              <a:rPr lang="en-US" dirty="0" smtClean="0"/>
              <a:t>.</a:t>
            </a:r>
            <a:endParaRPr lang="en-US" dirty="0"/>
          </a:p>
          <a:p>
            <a:endParaRPr lang="tr-TR" dirty="0"/>
          </a:p>
        </p:txBody>
      </p:sp>
    </p:spTree>
    <p:extLst>
      <p:ext uri="{BB962C8B-B14F-4D97-AF65-F5344CB8AC3E}">
        <p14:creationId xmlns:p14="http://schemas.microsoft.com/office/powerpoint/2010/main" val="3439502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1154954" y="2415241"/>
            <a:ext cx="10396070" cy="2385359"/>
          </a:xfrm>
        </p:spPr>
        <p:txBody>
          <a:bodyPr/>
          <a:lstStyle/>
          <a:p>
            <a:r>
              <a:rPr lang="en-US" dirty="0" smtClean="0"/>
              <a:t>To identify the characteristics of our competitors' venues in </a:t>
            </a:r>
            <a:r>
              <a:rPr lang="tr-TR" dirty="0" smtClean="0"/>
              <a:t>Manhattan</a:t>
            </a:r>
            <a:r>
              <a:rPr lang="en-US" dirty="0" smtClean="0"/>
              <a:t>, we would first need to find out the number of </a:t>
            </a:r>
            <a:r>
              <a:rPr lang="tr-TR" dirty="0" err="1" smtClean="0"/>
              <a:t>sushi</a:t>
            </a:r>
            <a:r>
              <a:rPr lang="tr-TR" dirty="0" smtClean="0"/>
              <a:t> </a:t>
            </a:r>
            <a:r>
              <a:rPr lang="tr-TR" dirty="0" err="1" smtClean="0"/>
              <a:t>bars</a:t>
            </a:r>
            <a:r>
              <a:rPr lang="tr-TR" dirty="0" smtClean="0"/>
              <a:t> in Manhattan </a:t>
            </a:r>
            <a:r>
              <a:rPr lang="en-US" dirty="0" smtClean="0"/>
              <a:t>currently and their location.</a:t>
            </a:r>
          </a:p>
          <a:p>
            <a:r>
              <a:rPr lang="en-US" dirty="0" smtClean="0"/>
              <a:t>We then used </a:t>
            </a:r>
            <a:r>
              <a:rPr lang="en-US" dirty="0"/>
              <a:t>Google Map API to find their geographic coordinates based on their postal code addresses</a:t>
            </a:r>
            <a:r>
              <a:rPr lang="en-US" dirty="0" smtClean="0"/>
              <a:t>.</a:t>
            </a:r>
            <a:endParaRPr lang="tr-TR" dirty="0" smtClean="0"/>
          </a:p>
          <a:p>
            <a:r>
              <a:rPr lang="tr-TR" dirty="0" err="1" smtClean="0"/>
              <a:t>In</a:t>
            </a:r>
            <a:r>
              <a:rPr lang="tr-TR" dirty="0" smtClean="0"/>
              <a:t> Manhattan, </a:t>
            </a:r>
            <a:r>
              <a:rPr lang="tr-TR" dirty="0" err="1" smtClean="0"/>
              <a:t>there</a:t>
            </a:r>
            <a:r>
              <a:rPr lang="tr-TR" dirty="0" smtClean="0"/>
              <a:t> is 1763 </a:t>
            </a:r>
            <a:r>
              <a:rPr lang="tr-TR" dirty="0" err="1" smtClean="0"/>
              <a:t>sushi</a:t>
            </a:r>
            <a:r>
              <a:rPr lang="tr-TR" dirty="0" smtClean="0"/>
              <a:t> </a:t>
            </a:r>
            <a:r>
              <a:rPr lang="tr-TR" dirty="0" err="1" smtClean="0"/>
              <a:t>bars</a:t>
            </a:r>
            <a:r>
              <a:rPr lang="tr-TR" dirty="0" smtClean="0"/>
              <a:t> </a:t>
            </a:r>
            <a:r>
              <a:rPr lang="tr-TR" dirty="0" err="1" smtClean="0"/>
              <a:t>are</a:t>
            </a:r>
            <a:r>
              <a:rPr lang="tr-TR" dirty="0" smtClean="0"/>
              <a:t> </a:t>
            </a:r>
            <a:r>
              <a:rPr lang="tr-TR" dirty="0" err="1" smtClean="0"/>
              <a:t>currently</a:t>
            </a:r>
            <a:r>
              <a:rPr lang="tr-TR" dirty="0" smtClean="0"/>
              <a:t> </a:t>
            </a:r>
            <a:r>
              <a:rPr lang="tr-TR" dirty="0" err="1" smtClean="0"/>
              <a:t>operating</a:t>
            </a:r>
            <a:r>
              <a:rPr lang="tr-TR" dirty="0" smtClean="0"/>
              <a:t>.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p14="http://schemas.microsoft.com/office/powerpoint/2010/main" val="87060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1154954" y="2415241"/>
            <a:ext cx="10396070" cy="664135"/>
          </a:xfrm>
        </p:spPr>
        <p:txBody>
          <a:bodyPr>
            <a:normAutofit lnSpcReduction="10000"/>
          </a:bodyPr>
          <a:lstStyle/>
          <a:p>
            <a:r>
              <a:rPr lang="en-US" dirty="0" smtClean="0"/>
              <a:t>Next, we also used Google Map API to </a:t>
            </a:r>
            <a:r>
              <a:rPr lang="en-US" dirty="0"/>
              <a:t>find their geographic coordinates </a:t>
            </a:r>
            <a:r>
              <a:rPr lang="en-US" dirty="0" smtClean="0"/>
              <a:t>of the 5 locations shortlisted for our </a:t>
            </a:r>
            <a:r>
              <a:rPr lang="tr-TR" dirty="0" err="1" smtClean="0"/>
              <a:t>sushi</a:t>
            </a:r>
            <a:r>
              <a:rPr lang="tr-TR" dirty="0" smtClean="0"/>
              <a:t> bar</a:t>
            </a:r>
            <a:r>
              <a:rPr lang="en-US" dirty="0" smtClean="0"/>
              <a:t>:</a:t>
            </a:r>
            <a:endParaRPr lang="en-US" dirty="0"/>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smtClean="0"/>
              <a:t>Table 2: Data frame containing geographic coordinates of our 5 shortlisted locations</a:t>
            </a:r>
            <a:endParaRPr lang="en-US" sz="1200" dirty="0"/>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val="998096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smtClean="0"/>
              <a:t>A</a:t>
            </a:r>
            <a:r>
              <a:rPr lang="en-US" dirty="0" err="1" smtClean="0"/>
              <a:t>ddresses</a:t>
            </a:r>
            <a:r>
              <a:rPr lang="tr-TR" dirty="0" smtClean="0"/>
              <a:t> </a:t>
            </a:r>
            <a:r>
              <a:rPr lang="tr-TR" dirty="0" err="1" smtClean="0"/>
              <a:t>are</a:t>
            </a:r>
            <a:r>
              <a:rPr lang="tr-TR" dirty="0" smtClean="0"/>
              <a:t> </a:t>
            </a:r>
            <a:r>
              <a:rPr lang="tr-TR" dirty="0" err="1" smtClean="0"/>
              <a:t>converted</a:t>
            </a:r>
            <a:r>
              <a:rPr lang="en-US" dirty="0" smtClean="0"/>
              <a:t> </a:t>
            </a:r>
            <a:r>
              <a:rPr lang="en-US" dirty="0"/>
              <a:t>into their equivalent latitude and longitude values. </a:t>
            </a:r>
            <a:endParaRPr lang="tr-TR" dirty="0" smtClean="0"/>
          </a:p>
          <a:p>
            <a:r>
              <a:rPr lang="en-US" dirty="0" smtClean="0"/>
              <a:t>Foursquare </a:t>
            </a:r>
            <a:r>
              <a:rPr lang="en-US" dirty="0"/>
              <a:t>API </a:t>
            </a:r>
            <a:r>
              <a:rPr lang="tr-TR" dirty="0" smtClean="0"/>
              <a:t>is </a:t>
            </a:r>
            <a:r>
              <a:rPr lang="tr-TR" dirty="0" err="1" smtClean="0"/>
              <a:t>used</a:t>
            </a:r>
            <a:r>
              <a:rPr lang="tr-TR" dirty="0" smtClean="0"/>
              <a:t> </a:t>
            </a:r>
            <a:r>
              <a:rPr lang="en-US" dirty="0" smtClean="0"/>
              <a:t>to </a:t>
            </a:r>
            <a:r>
              <a:rPr lang="en-US" dirty="0"/>
              <a:t>explore neighborhoods in Manhattan, New York. </a:t>
            </a:r>
            <a:endParaRPr lang="tr-TR" dirty="0" smtClean="0"/>
          </a:p>
          <a:p>
            <a:r>
              <a:rPr lang="en-US" dirty="0" smtClean="0"/>
              <a:t>After </a:t>
            </a:r>
            <a:r>
              <a:rPr lang="en-US" dirty="0"/>
              <a:t>that, explore function to get sushi restaurant categories in each neighborhood</a:t>
            </a:r>
            <a:r>
              <a:rPr lang="en-US" dirty="0" smtClean="0"/>
              <a:t>.</a:t>
            </a:r>
            <a:endParaRPr lang="tr-TR" dirty="0" smtClean="0"/>
          </a:p>
          <a:p>
            <a:endParaRPr lang="tr-TR" dirty="0"/>
          </a:p>
        </p:txBody>
      </p:sp>
    </p:spTree>
    <p:extLst>
      <p:ext uri="{BB962C8B-B14F-4D97-AF65-F5344CB8AC3E}">
        <p14:creationId xmlns:p14="http://schemas.microsoft.com/office/powerpoint/2010/main" val="2793746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val="620533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r>
              <a:rPr lang="tr-TR" dirty="0" smtClean="0"/>
              <a:t/>
            </a:r>
            <a:br>
              <a:rPr lang="tr-TR" dirty="0" smtClean="0"/>
            </a:br>
            <a:endParaRPr lang="tr-TR" dirty="0"/>
          </a:p>
        </p:txBody>
      </p:sp>
      <p:pic>
        <p:nvPicPr>
          <p:cNvPr id="4" name="Picture 3"/>
          <p:cNvPicPr/>
          <p:nvPr/>
        </p:nvPicPr>
        <p:blipFill>
          <a:blip r:embed="rId2"/>
          <a:stretch>
            <a:fillRect/>
          </a:stretch>
        </p:blipFill>
        <p:spPr>
          <a:xfrm>
            <a:off x="900331" y="2397375"/>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tr-TR" dirty="0" err="1" smtClean="0"/>
              <a:t>Sushi</a:t>
            </a:r>
            <a:r>
              <a:rPr lang="tr-TR" dirty="0" smtClean="0"/>
              <a:t> </a:t>
            </a:r>
            <a:r>
              <a:rPr lang="tr-TR" dirty="0" err="1" smtClean="0"/>
              <a:t>bars</a:t>
            </a:r>
            <a:r>
              <a:rPr lang="tr-TR" dirty="0" smtClean="0"/>
              <a:t> in Manhattan</a:t>
            </a:r>
            <a:endParaRPr lang="tr-TR" dirty="0"/>
          </a:p>
        </p:txBody>
      </p:sp>
    </p:spTree>
    <p:extLst>
      <p:ext uri="{BB962C8B-B14F-4D97-AF65-F5344CB8AC3E}">
        <p14:creationId xmlns:p14="http://schemas.microsoft.com/office/powerpoint/2010/main" val="567480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a:t>
            </a:r>
            <a:r>
              <a:rPr lang="en-US" dirty="0" smtClean="0"/>
              <a:t>us</a:t>
            </a:r>
            <a:r>
              <a:rPr lang="tr-TR" dirty="0" err="1" smtClean="0"/>
              <a:t>ing</a:t>
            </a:r>
            <a:r>
              <a:rPr lang="en-US" dirty="0" smtClean="0"/>
              <a:t> </a:t>
            </a:r>
            <a:r>
              <a:rPr lang="en-US" dirty="0"/>
              <a:t>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val="40189139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253</TotalTime>
  <Words>621</Words>
  <Application>Microsoft Office PowerPoint</Application>
  <PresentationFormat>Widescreen</PresentationFormat>
  <Paragraphs>54</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Times New Roman</vt:lpstr>
      <vt:lpstr>Tw Cen MT</vt:lpstr>
      <vt:lpstr>Tw Cen MT Condensed</vt:lpstr>
      <vt:lpstr>Wingdings 3</vt:lpstr>
      <vt:lpstr>Integral</vt:lpstr>
      <vt:lpstr>Capstone Project - The Battle of Neighbourhoods BY: Ketan rabhadia</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Rabhadia, Ketan</cp:lastModifiedBy>
  <cp:revision>22</cp:revision>
  <dcterms:created xsi:type="dcterms:W3CDTF">2019-01-13T13:58:47Z</dcterms:created>
  <dcterms:modified xsi:type="dcterms:W3CDTF">2021-01-08T20:50:26Z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