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58"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1BD963-442F-43D6-B253-8F476B11D7DB}" type="datetimeFigureOut">
              <a:rPr lang="en-US" smtClean="0"/>
              <a:t>11-Jan-22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77255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1BD963-442F-43D6-B253-8F476B11D7DB}" type="datetimeFigureOut">
              <a:rPr lang="en-US" smtClean="0"/>
              <a:t>11-Jan-22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47476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1BD963-442F-43D6-B253-8F476B11D7DB}" type="datetimeFigureOut">
              <a:rPr lang="en-US" smtClean="0"/>
              <a:t>11-Jan-22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4084396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1BD963-442F-43D6-B253-8F476B11D7DB}" type="datetimeFigureOut">
              <a:rPr lang="en-US" smtClean="0"/>
              <a:t>11-Jan-22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8824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1BD963-442F-43D6-B253-8F476B11D7DB}" type="datetimeFigureOut">
              <a:rPr lang="en-US" smtClean="0"/>
              <a:t>11-Jan-22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797091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1BD963-442F-43D6-B253-8F476B11D7DB}" type="datetimeFigureOut">
              <a:rPr lang="en-US" smtClean="0"/>
              <a:t>11-Jan-22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496687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1BD963-442F-43D6-B253-8F476B11D7DB}" type="datetimeFigureOut">
              <a:rPr lang="en-US" smtClean="0"/>
              <a:t>11-Jan-22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707035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1BD963-442F-43D6-B253-8F476B11D7DB}" type="datetimeFigureOut">
              <a:rPr lang="en-US" smtClean="0"/>
              <a:t>11-Jan-22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1669622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1BD963-442F-43D6-B253-8F476B11D7DB}" type="datetimeFigureOut">
              <a:rPr lang="en-US" smtClean="0"/>
              <a:t>11-Jan-22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095703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A1BD963-442F-43D6-B253-8F476B11D7DB}" type="datetimeFigureOut">
              <a:rPr lang="en-US" smtClean="0"/>
              <a:t>11-Jan-22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49331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1BD963-442F-43D6-B253-8F476B11D7DB}" type="datetimeFigureOut">
              <a:rPr lang="en-US" smtClean="0"/>
              <a:t>11-Jan-22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768732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1BD963-442F-43D6-B253-8F476B11D7DB}" type="datetimeFigureOut">
              <a:rPr lang="en-US" smtClean="0"/>
              <a:t>11-Jan-22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80418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1BD963-442F-43D6-B253-8F476B11D7DB}" type="datetimeFigureOut">
              <a:rPr lang="en-US" smtClean="0"/>
              <a:t>11-Jan-22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87585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A1BD963-442F-43D6-B253-8F476B11D7DB}" type="datetimeFigureOut">
              <a:rPr lang="en-US" smtClean="0"/>
              <a:t>11-Jan-22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45790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A1BD963-442F-43D6-B253-8F476B11D7DB}" type="datetimeFigureOut">
              <a:rPr lang="en-US" smtClean="0"/>
              <a:t>11-Jan-22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06786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A1BD963-442F-43D6-B253-8F476B11D7DB}" type="datetimeFigureOut">
              <a:rPr lang="en-US" smtClean="0"/>
              <a:t>11-Jan-22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33236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1BD963-442F-43D6-B253-8F476B11D7DB}" type="datetimeFigureOut">
              <a:rPr lang="en-US" smtClean="0"/>
              <a:t>11-Jan-22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379517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A1BD963-442F-43D6-B253-8F476B11D7DB}" type="datetimeFigureOut">
              <a:rPr lang="en-US" smtClean="0"/>
              <a:t>11-Jan-22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CB286A8-13C9-405C-B5AA-ACC0EB81CF0E}" type="slidenum">
              <a:rPr lang="en-US" smtClean="0"/>
              <a:t>‹#›</a:t>
            </a:fld>
            <a:endParaRPr lang="en-US"/>
          </a:p>
        </p:txBody>
      </p:sp>
    </p:spTree>
    <p:extLst>
      <p:ext uri="{BB962C8B-B14F-4D97-AF65-F5344CB8AC3E}">
        <p14:creationId xmlns:p14="http://schemas.microsoft.com/office/powerpoint/2010/main" val="12550370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96FF-AA2C-45DD-A426-682F71161A99}"/>
              </a:ext>
            </a:extLst>
          </p:cNvPr>
          <p:cNvSpPr>
            <a:spLocks noGrp="1"/>
          </p:cNvSpPr>
          <p:nvPr>
            <p:ph type="ctrTitle"/>
          </p:nvPr>
        </p:nvSpPr>
        <p:spPr>
          <a:xfrm>
            <a:off x="1093311" y="2167847"/>
            <a:ext cx="8825658" cy="1705408"/>
          </a:xfrm>
        </p:spPr>
        <p:txBody>
          <a:bodyPr>
            <a:normAutofit/>
          </a:bodyPr>
          <a:lstStyle/>
          <a:p>
            <a:r>
              <a:rPr lang="en-US" sz="4400" b="1" dirty="0">
                <a:latin typeface="Arial" panose="020B0604020202020204" pitchFamily="34" charset="0"/>
                <a:cs typeface="Arial" panose="020B0604020202020204" pitchFamily="34" charset="0"/>
              </a:rPr>
              <a:t>REGENERATIVE BREAKING </a:t>
            </a:r>
            <a:br>
              <a:rPr lang="en-US" sz="4400" b="1" dirty="0">
                <a:latin typeface="Arial" panose="020B0604020202020204" pitchFamily="34" charset="0"/>
                <a:cs typeface="Arial" panose="020B0604020202020204" pitchFamily="34" charset="0"/>
              </a:rPr>
            </a:br>
            <a:r>
              <a:rPr lang="en-US" sz="4400" b="1" dirty="0">
                <a:latin typeface="Arial" panose="020B0604020202020204" pitchFamily="34" charset="0"/>
                <a:cs typeface="Arial" panose="020B0604020202020204" pitchFamily="34" charset="0"/>
              </a:rPr>
              <a:t>IN ELECTRIC VEHICALS.</a:t>
            </a:r>
          </a:p>
        </p:txBody>
      </p:sp>
    </p:spTree>
    <p:extLst>
      <p:ext uri="{BB962C8B-B14F-4D97-AF65-F5344CB8AC3E}">
        <p14:creationId xmlns:p14="http://schemas.microsoft.com/office/powerpoint/2010/main" val="255843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1B44-2F53-4008-B95F-B2C7466977AF}"/>
              </a:ext>
            </a:extLst>
          </p:cNvPr>
          <p:cNvSpPr>
            <a:spLocks noGrp="1"/>
          </p:cNvSpPr>
          <p:nvPr>
            <p:ph type="title"/>
          </p:nvPr>
        </p:nvSpPr>
        <p:spPr>
          <a:xfrm>
            <a:off x="491999" y="519790"/>
            <a:ext cx="9404723" cy="1400530"/>
          </a:xfrm>
        </p:spPr>
        <p:txBody>
          <a:bodyPr/>
          <a:lstStyle/>
          <a:p>
            <a:r>
              <a:rPr lang="en-US" b="1"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4EC7FC4D-2F3D-4BA2-9DF3-00B5F4B8814D}"/>
              </a:ext>
            </a:extLst>
          </p:cNvPr>
          <p:cNvSpPr>
            <a:spLocks noGrp="1"/>
          </p:cNvSpPr>
          <p:nvPr>
            <p:ph idx="1"/>
          </p:nvPr>
        </p:nvSpPr>
        <p:spPr>
          <a:xfrm>
            <a:off x="645132" y="2052918"/>
            <a:ext cx="10861924" cy="782749"/>
          </a:xfrm>
        </p:spPr>
        <p:txBody>
          <a:bodyPr>
            <a:normAutofit lnSpcReduction="10000"/>
          </a:bodyPr>
          <a:lstStyle/>
          <a:p>
            <a:r>
              <a:rPr lang="en-US" sz="2400" b="1" u="sng" dirty="0">
                <a:latin typeface="Arial" panose="020B0604020202020204" pitchFamily="34" charset="0"/>
                <a:cs typeface="Arial" panose="020B0604020202020204" pitchFamily="34" charset="0"/>
              </a:rPr>
              <a:t>CONVENTIONAL BREAKING SYSTEM HAS FOLLLOWING DRAWBACKS:</a:t>
            </a:r>
          </a:p>
          <a:p>
            <a:endParaRPr lang="en-US" sz="2400" b="1" u="sng"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EE8A4E6-4BC6-4031-A9C1-1E5F4EC8C359}"/>
              </a:ext>
            </a:extLst>
          </p:cNvPr>
          <p:cNvSpPr txBox="1"/>
          <p:nvPr/>
        </p:nvSpPr>
        <p:spPr>
          <a:xfrm>
            <a:off x="2434974" y="2960289"/>
            <a:ext cx="8260423" cy="2677656"/>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latin typeface="Arial" panose="020B0604020202020204" pitchFamily="34" charset="0"/>
                <a:cs typeface="Arial" panose="020B0604020202020204" pitchFamily="34" charset="0"/>
              </a:rPr>
              <a:t>ENERGY LOSS IN FORM OF HEAT WHILE BREAKING.</a:t>
            </a:r>
          </a:p>
          <a:p>
            <a:pPr marL="285750" indent="-285750">
              <a:buFont typeface="Wingdings" panose="05000000000000000000" pitchFamily="2" charset="2"/>
              <a:buChar char="§"/>
            </a:pPr>
            <a:endParaRPr lang="en-US" sz="24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400" b="1" dirty="0">
                <a:latin typeface="Arial" panose="020B0604020202020204" pitchFamily="34" charset="0"/>
                <a:cs typeface="Arial" panose="020B0604020202020204" pitchFamily="34" charset="0"/>
              </a:rPr>
              <a:t>MORE WEAR AND TEAR OF BREAK PADS.</a:t>
            </a:r>
          </a:p>
          <a:p>
            <a:pPr marL="285750" indent="-285750">
              <a:buFont typeface="Wingdings" panose="05000000000000000000" pitchFamily="2" charset="2"/>
              <a:buChar char="§"/>
            </a:pPr>
            <a:endParaRPr lang="en-US" sz="24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400" b="1" dirty="0">
                <a:latin typeface="Arial" panose="020B0604020202020204" pitchFamily="34" charset="0"/>
                <a:cs typeface="Arial" panose="020B0604020202020204" pitchFamily="34" charset="0"/>
              </a:rPr>
              <a:t>DRIVING RANGE IS LIMITED DUE TO LIMITED BATTERY CAPACITY.</a:t>
            </a:r>
          </a:p>
        </p:txBody>
      </p:sp>
    </p:spTree>
    <p:extLst>
      <p:ext uri="{BB962C8B-B14F-4D97-AF65-F5344CB8AC3E}">
        <p14:creationId xmlns:p14="http://schemas.microsoft.com/office/powerpoint/2010/main" val="154080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2816-4885-48C5-B9D9-98A465E45EA6}"/>
              </a:ext>
            </a:extLst>
          </p:cNvPr>
          <p:cNvSpPr>
            <a:spLocks noGrp="1"/>
          </p:cNvSpPr>
          <p:nvPr>
            <p:ph type="title"/>
          </p:nvPr>
        </p:nvSpPr>
        <p:spPr>
          <a:xfrm>
            <a:off x="645130" y="452718"/>
            <a:ext cx="9404723" cy="1400530"/>
          </a:xfrm>
        </p:spPr>
        <p:txBody>
          <a:bodyPr/>
          <a:lstStyle/>
          <a:p>
            <a:r>
              <a:rPr lang="en-US" sz="2000" b="1" dirty="0">
                <a:latin typeface="Arial" panose="020B0604020202020204" pitchFamily="34" charset="0"/>
                <a:cs typeface="Arial" panose="020B0604020202020204" pitchFamily="34" charset="0"/>
              </a:rPr>
              <a:t>SOLUTION: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u="sng" dirty="0">
                <a:latin typeface="Arial" panose="020B0604020202020204" pitchFamily="34" charset="0"/>
                <a:cs typeface="Arial" panose="020B0604020202020204" pitchFamily="34" charset="0"/>
              </a:rPr>
              <a:t>REGENERATIVE BREAKING</a:t>
            </a:r>
          </a:p>
        </p:txBody>
      </p:sp>
      <p:sp>
        <p:nvSpPr>
          <p:cNvPr id="3" name="Content Placeholder 2">
            <a:extLst>
              <a:ext uri="{FF2B5EF4-FFF2-40B4-BE49-F238E27FC236}">
                <a16:creationId xmlns:a16="http://schemas.microsoft.com/office/drawing/2014/main" id="{8004919D-9651-40EC-99BF-F9EB4F4D680A}"/>
              </a:ext>
            </a:extLst>
          </p:cNvPr>
          <p:cNvSpPr>
            <a:spLocks noGrp="1"/>
          </p:cNvSpPr>
          <p:nvPr>
            <p:ph idx="1"/>
          </p:nvPr>
        </p:nvSpPr>
        <p:spPr>
          <a:xfrm>
            <a:off x="1103312" y="2052920"/>
            <a:ext cx="8946541" cy="895764"/>
          </a:xfrm>
        </p:spPr>
        <p:txBody>
          <a:bodyPr/>
          <a:lstStyle/>
          <a:p>
            <a:pPr marL="0" indent="0">
              <a:buNone/>
            </a:pPr>
            <a:r>
              <a:rPr lang="en-US" b="1" dirty="0">
                <a:latin typeface="Arial" panose="020B0604020202020204" pitchFamily="34" charset="0"/>
                <a:cs typeface="Arial" panose="020B0604020202020204" pitchFamily="34" charset="0"/>
              </a:rPr>
              <a:t>BY USING THIS METHOD OF BREAKING WE CAN ACHIEVE FOLLOWING THINGS:</a:t>
            </a:r>
          </a:p>
          <a:p>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B760ADB-B448-49C1-BC6C-A9831CEDCD43}"/>
              </a:ext>
            </a:extLst>
          </p:cNvPr>
          <p:cNvSpPr txBox="1"/>
          <p:nvPr/>
        </p:nvSpPr>
        <p:spPr>
          <a:xfrm>
            <a:off x="2124042" y="3059668"/>
            <a:ext cx="7811068" cy="1754326"/>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WASTAGE OF ENERGY CAN BE REDUCE WHILE BREAKING.</a:t>
            </a:r>
          </a:p>
          <a:p>
            <a:endParaRPr lang="en-US"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WEAR AND TEAR OF BREAK PADS IS REDUCE.</a:t>
            </a:r>
          </a:p>
          <a:p>
            <a:pPr marL="285750" indent="-285750">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DRIVING RANGE IS INCREASED.</a:t>
            </a:r>
          </a:p>
          <a:p>
            <a:r>
              <a:rPr lang="en-US"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077358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9255-0299-4123-9977-D616B952A940}"/>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WHAT IS REGENERATIVE BREAKING:</a:t>
            </a:r>
          </a:p>
        </p:txBody>
      </p:sp>
      <p:sp>
        <p:nvSpPr>
          <p:cNvPr id="3" name="Content Placeholder 2">
            <a:extLst>
              <a:ext uri="{FF2B5EF4-FFF2-40B4-BE49-F238E27FC236}">
                <a16:creationId xmlns:a16="http://schemas.microsoft.com/office/drawing/2014/main" id="{497F3E72-FAAC-448F-BC7D-96D043EC679B}"/>
              </a:ext>
            </a:extLst>
          </p:cNvPr>
          <p:cNvSpPr>
            <a:spLocks noGrp="1"/>
          </p:cNvSpPr>
          <p:nvPr>
            <p:ph idx="1"/>
          </p:nvPr>
        </p:nvSpPr>
        <p:spPr>
          <a:xfrm>
            <a:off x="1103312" y="2052918"/>
            <a:ext cx="8946541" cy="2951835"/>
          </a:xfrm>
        </p:spPr>
        <p:txBody>
          <a:bodyPr>
            <a:normAutofit lnSpcReduction="10000"/>
          </a:bodyPr>
          <a:lstStyle/>
          <a:p>
            <a:r>
              <a:rPr lang="en-US" b="1" dirty="0">
                <a:latin typeface="Arial" panose="020B0604020202020204" pitchFamily="34" charset="0"/>
                <a:cs typeface="Arial" panose="020B0604020202020204" pitchFamily="34" charset="0"/>
              </a:rPr>
              <a:t>IN REGENERATIVE MODE OF BREAKING, THE MOTOR ACT AS A GENERATOR, IT TRANSFERS THE KINETIC TO ELECTRICAL ENERGY TO RESTORE THE BATTERIES OR CAPACITORS. </a:t>
            </a:r>
          </a:p>
          <a:p>
            <a:pPr marL="0" indent="0">
              <a:buNone/>
            </a:pP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MEANWHILE, THE BRAKE CONTROLLER MONITORS THE SPEED OF THE WHEELS AND CALCULATES THE TORQUE REQUIRED PLUS THE EXCESSIVE ENERGY FROM THE ROTATIONAL FORCE THAT CAN BE CONVERTED INTO ELECTRICITY AND FED BACK INTO THE BATTERIES DURING REGENERATIVE MODE. </a:t>
            </a: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489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61FD-1AB2-4694-BE40-34F4B22D6A7E}"/>
              </a:ext>
            </a:extLst>
          </p:cNvPr>
          <p:cNvSpPr>
            <a:spLocks noGrp="1"/>
          </p:cNvSpPr>
          <p:nvPr>
            <p:ph type="title"/>
          </p:nvPr>
        </p:nvSpPr>
        <p:spPr>
          <a:xfrm>
            <a:off x="646111" y="421896"/>
            <a:ext cx="9404723" cy="718535"/>
          </a:xfrm>
        </p:spPr>
        <p:txBody>
          <a:bodyPr/>
          <a:lstStyle/>
          <a:p>
            <a:r>
              <a:rPr lang="en-US" sz="2800" b="1" dirty="0">
                <a:latin typeface="Arial" panose="020B0604020202020204" pitchFamily="34" charset="0"/>
                <a:cs typeface="Arial" panose="020B0604020202020204" pitchFamily="34" charset="0"/>
              </a:rPr>
              <a:t>HOW REGENERATIVE BREAKING WORKS</a:t>
            </a:r>
          </a:p>
        </p:txBody>
      </p:sp>
      <p:pic>
        <p:nvPicPr>
          <p:cNvPr id="7" name="Picture 6">
            <a:extLst>
              <a:ext uri="{FF2B5EF4-FFF2-40B4-BE49-F238E27FC236}">
                <a16:creationId xmlns:a16="http://schemas.microsoft.com/office/drawing/2014/main" id="{1C1CB889-64AF-4A84-93B6-3EB795621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746" y="1679485"/>
            <a:ext cx="4527783" cy="3499030"/>
          </a:xfrm>
          <a:prstGeom prst="rect">
            <a:avLst/>
          </a:prstGeom>
        </p:spPr>
      </p:pic>
      <p:pic>
        <p:nvPicPr>
          <p:cNvPr id="12" name="Content Placeholder 11">
            <a:extLst>
              <a:ext uri="{FF2B5EF4-FFF2-40B4-BE49-F238E27FC236}">
                <a16:creationId xmlns:a16="http://schemas.microsoft.com/office/drawing/2014/main" id="{40513B80-EBB4-46BA-836E-9B1287DAAD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1473" y="1679485"/>
            <a:ext cx="4813547" cy="3479979"/>
          </a:xfrm>
        </p:spPr>
      </p:pic>
      <p:sp>
        <p:nvSpPr>
          <p:cNvPr id="13" name="TextBox 12">
            <a:extLst>
              <a:ext uri="{FF2B5EF4-FFF2-40B4-BE49-F238E27FC236}">
                <a16:creationId xmlns:a16="http://schemas.microsoft.com/office/drawing/2014/main" id="{7BFD4F1E-D359-4D82-8623-B86ED625D1F1}"/>
              </a:ext>
            </a:extLst>
          </p:cNvPr>
          <p:cNvSpPr txBox="1"/>
          <p:nvPr/>
        </p:nvSpPr>
        <p:spPr>
          <a:xfrm>
            <a:off x="1369434" y="5322013"/>
            <a:ext cx="4527783" cy="646331"/>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NORMAL FORWARD DRIVING CONDITION</a:t>
            </a:r>
          </a:p>
        </p:txBody>
      </p:sp>
      <p:sp>
        <p:nvSpPr>
          <p:cNvPr id="15" name="TextBox 14">
            <a:extLst>
              <a:ext uri="{FF2B5EF4-FFF2-40B4-BE49-F238E27FC236}">
                <a16:creationId xmlns:a16="http://schemas.microsoft.com/office/drawing/2014/main" id="{9E687EDD-8ED7-4776-AB55-F6C6938519BA}"/>
              </a:ext>
            </a:extLst>
          </p:cNvPr>
          <p:cNvSpPr txBox="1"/>
          <p:nvPr/>
        </p:nvSpPr>
        <p:spPr>
          <a:xfrm>
            <a:off x="6431473" y="5322013"/>
            <a:ext cx="4813547" cy="646331"/>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REGENERATIVE ACTION DURING BREAKING</a:t>
            </a:r>
          </a:p>
        </p:txBody>
      </p:sp>
      <p:sp>
        <p:nvSpPr>
          <p:cNvPr id="17" name="TextBox 16">
            <a:extLst>
              <a:ext uri="{FF2B5EF4-FFF2-40B4-BE49-F238E27FC236}">
                <a16:creationId xmlns:a16="http://schemas.microsoft.com/office/drawing/2014/main" id="{DEC15E73-2913-4CA9-B4F7-963775A3C255}"/>
              </a:ext>
            </a:extLst>
          </p:cNvPr>
          <p:cNvSpPr txBox="1"/>
          <p:nvPr/>
        </p:nvSpPr>
        <p:spPr>
          <a:xfrm>
            <a:off x="2085654" y="1248469"/>
            <a:ext cx="2856216" cy="369332"/>
          </a:xfrm>
          <a:prstGeom prst="rect">
            <a:avLst/>
          </a:prstGeom>
          <a:noFill/>
        </p:spPr>
        <p:txBody>
          <a:bodyPr wrap="square" rtlCol="0">
            <a:spAutoFit/>
          </a:bodyPr>
          <a:lstStyle/>
          <a:p>
            <a:r>
              <a:rPr lang="en-US" dirty="0"/>
              <a:t>            </a:t>
            </a:r>
            <a:r>
              <a:rPr lang="en-US" b="1" dirty="0">
                <a:latin typeface="Arial" panose="020B0604020202020204" pitchFamily="34" charset="0"/>
                <a:cs typeface="Arial" panose="020B0604020202020204" pitchFamily="34" charset="0"/>
              </a:rPr>
              <a:t>MOTOR</a:t>
            </a:r>
          </a:p>
        </p:txBody>
      </p:sp>
      <p:sp>
        <p:nvSpPr>
          <p:cNvPr id="18" name="TextBox 17">
            <a:extLst>
              <a:ext uri="{FF2B5EF4-FFF2-40B4-BE49-F238E27FC236}">
                <a16:creationId xmlns:a16="http://schemas.microsoft.com/office/drawing/2014/main" id="{40E757C0-5A58-4185-9432-8AB018797FD2}"/>
              </a:ext>
            </a:extLst>
          </p:cNvPr>
          <p:cNvSpPr txBox="1"/>
          <p:nvPr/>
        </p:nvSpPr>
        <p:spPr>
          <a:xfrm>
            <a:off x="7438487" y="1248469"/>
            <a:ext cx="3092523"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MOTOR AS GENERATOR</a:t>
            </a:r>
          </a:p>
        </p:txBody>
      </p:sp>
    </p:spTree>
    <p:extLst>
      <p:ext uri="{BB962C8B-B14F-4D97-AF65-F5344CB8AC3E}">
        <p14:creationId xmlns:p14="http://schemas.microsoft.com/office/powerpoint/2010/main" val="124903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0A0B-788D-4A33-AF33-E4C92691EC8C}"/>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BASIC BLOCK DIAGRAM :</a:t>
            </a:r>
          </a:p>
        </p:txBody>
      </p:sp>
      <p:pic>
        <p:nvPicPr>
          <p:cNvPr id="4" name="Content Placeholder 3">
            <a:extLst>
              <a:ext uri="{FF2B5EF4-FFF2-40B4-BE49-F238E27FC236}">
                <a16:creationId xmlns:a16="http://schemas.microsoft.com/office/drawing/2014/main" id="{AB42E660-C545-4655-9049-4149AC1E9783}"/>
              </a:ext>
            </a:extLst>
          </p:cNvPr>
          <p:cNvPicPr>
            <a:picLocks noGrp="1"/>
          </p:cNvPicPr>
          <p:nvPr>
            <p:ph idx="1"/>
          </p:nvPr>
        </p:nvPicPr>
        <p:blipFill>
          <a:blip r:embed="rId2" cstate="print"/>
          <a:srcRect/>
          <a:stretch/>
        </p:blipFill>
        <p:spPr>
          <a:xfrm>
            <a:off x="2496620" y="2455524"/>
            <a:ext cx="6102850" cy="3030876"/>
          </a:xfrm>
          <a:prstGeom prst="rect">
            <a:avLst/>
          </a:prstGeom>
        </p:spPr>
      </p:pic>
    </p:spTree>
    <p:extLst>
      <p:ext uri="{BB962C8B-B14F-4D97-AF65-F5344CB8AC3E}">
        <p14:creationId xmlns:p14="http://schemas.microsoft.com/office/powerpoint/2010/main" val="89608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C397-60F4-45DC-A8BD-00A24A13925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LIMITATIONS:</a:t>
            </a: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31AF70E-4516-4914-BE6A-26919DD5D555}"/>
              </a:ext>
            </a:extLst>
          </p:cNvPr>
          <p:cNvSpPr>
            <a:spLocks noGrp="1"/>
          </p:cNvSpPr>
          <p:nvPr>
            <p:ph idx="1"/>
          </p:nvPr>
        </p:nvSpPr>
        <p:spPr>
          <a:xfrm>
            <a:off x="1402243" y="2042645"/>
            <a:ext cx="8946541" cy="2067018"/>
          </a:xfrm>
        </p:spPr>
        <p:txBody>
          <a:bodyPr/>
          <a:lstStyle/>
          <a:p>
            <a:r>
              <a:rPr lang="en-US" b="1" dirty="0">
                <a:latin typeface="Arial" panose="020B0604020202020204" pitchFamily="34" charset="0"/>
                <a:cs typeface="Arial" panose="020B0604020202020204" pitchFamily="34" charset="0"/>
              </a:rPr>
              <a:t>WE CAN’T RELY ON ONLY THIS BREAKING SYSTEM FOR HIGH SPEED APPLICATIONS.</a:t>
            </a:r>
          </a:p>
          <a:p>
            <a:pPr marL="0" indent="0">
              <a:buNone/>
            </a:pP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MORE EFFICIENT AND EFFECTIVE IN STOP-AND-GO DRIVING CONDITIONS.</a:t>
            </a:r>
          </a:p>
          <a:p>
            <a:pPr marL="0" indent="0">
              <a:buNone/>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5697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TotalTime>
  <Words>204</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Ion</vt:lpstr>
      <vt:lpstr>REGENERATIVE BREAKING  IN ELECTRIC VEHICALS.</vt:lpstr>
      <vt:lpstr>PROBLEM STATEMENT</vt:lpstr>
      <vt:lpstr>SOLUTION:            REGENERATIVE BREAKING</vt:lpstr>
      <vt:lpstr>WHAT IS REGENERATIVE BREAKING:</vt:lpstr>
      <vt:lpstr>HOW REGENERATIVE BREAKING WORKS</vt:lpstr>
      <vt:lpstr>BASIC BLOCK DIAGRAM :</vt:lpstr>
      <vt:lpstr>LIMITATIONS: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REGENERATIVE BREAKING  IN ELECTRIC/HYBRID  VEHICALS</dc:title>
  <dc:creator>Prathamesh Todkar</dc:creator>
  <cp:lastModifiedBy>Prathamesh Todkar</cp:lastModifiedBy>
  <cp:revision>2</cp:revision>
  <dcterms:created xsi:type="dcterms:W3CDTF">2022-01-11T14:07:31Z</dcterms:created>
  <dcterms:modified xsi:type="dcterms:W3CDTF">2022-01-11T15:21:10Z</dcterms:modified>
</cp:coreProperties>
</file>